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1" r:id="rId2"/>
    <p:sldId id="610" r:id="rId3"/>
    <p:sldId id="324" r:id="rId4"/>
    <p:sldId id="814" r:id="rId5"/>
    <p:sldId id="634" r:id="rId6"/>
    <p:sldId id="633" r:id="rId7"/>
    <p:sldId id="644" r:id="rId8"/>
    <p:sldId id="638" r:id="rId9"/>
    <p:sldId id="639" r:id="rId10"/>
    <p:sldId id="10194" r:id="rId11"/>
    <p:sldId id="640" r:id="rId12"/>
    <p:sldId id="10196" r:id="rId13"/>
    <p:sldId id="266" r:id="rId14"/>
    <p:sldId id="10197" r:id="rId15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i" initials="y" lastIdx="45" clrIdx="0">
    <p:extLst>
      <p:ext uri="{19B8F6BF-5375-455C-9EA6-DF929625EA0E}">
        <p15:presenceInfo xmlns:p15="http://schemas.microsoft.com/office/powerpoint/2012/main" userId="y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600"/>
    <a:srgbClr val="D67F00"/>
    <a:srgbClr val="FFFF00"/>
    <a:srgbClr val="7D0092"/>
    <a:srgbClr val="A40000"/>
    <a:srgbClr val="00682F"/>
    <a:srgbClr val="CC0000"/>
    <a:srgbClr val="9000A8"/>
    <a:srgbClr val="00823B"/>
    <a:srgbClr val="BB0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A8D46CD-2AF0-41CF-9D55-65612C0BBC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DAE7B3-B714-406F-97AD-335FE742A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1F55-394F-49CC-9FED-711FF92C7B5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A38111-18A6-43C4-A5B3-E859516BAE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8F0BFF-91F1-4180-856D-DEB1CD049B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69885-BB8B-4513-8DCC-BA1860BE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13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8FE8A-F4D7-47F2-AD22-DEFC50E499BE}" type="datetimeFigureOut">
              <a:rPr lang="aa-ET" smtClean="0"/>
              <a:t>27/05/2020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17EA4-1956-4D97-A017-A7D87EA36A5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00011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6229D-5642-4FBE-BA4E-D4FEA17CE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742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72B3AD9-4968-405B-999C-0FEFF82EDF01}"/>
              </a:ext>
            </a:extLst>
          </p:cNvPr>
          <p:cNvGrpSpPr/>
          <p:nvPr userDrawn="1"/>
        </p:nvGrpSpPr>
        <p:grpSpPr>
          <a:xfrm>
            <a:off x="7093816" y="801550"/>
            <a:ext cx="3316291" cy="784028"/>
            <a:chOff x="7093816" y="801550"/>
            <a:chExt cx="3316291" cy="7840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C1B1B4B-5950-496C-BA32-1C9267FF9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60D3024-D28D-4B18-AC23-6995522F7930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C50DE232-8A8D-4470-99F7-E2A37382C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CBBAD06E-75D4-44D4-8BD4-D84E7EA24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45BF2F78-BCEB-41E5-82FF-1E19BCEF3AB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6ACC82EF-06DD-449B-A7B9-A6AB71412B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5670A6C1-2791-420F-8F1D-EEDD4CC3A2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077E8DDE-5E00-4E49-9E91-20758A474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721E08F1-03EB-40AA-88B2-62FED1C496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21410293-E15C-4D6B-91EC-4FE1FF1359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7D7910A6-1985-441E-9814-B9FA6C685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xmlns="" id="{94E2530B-C69E-49B3-A9DC-B01EE44E2C8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713B5261-C2AA-4BD5-9DB7-2B38A9724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1822" y="2767710"/>
            <a:ext cx="4518533" cy="26232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xmlns="" id="{D99075A4-AEA0-4CAB-86B9-986145BADF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31822" y="5471314"/>
            <a:ext cx="4523370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xmlns="" id="{1606C2C7-EF3A-4260-BA13-FD288CE8FD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31822" y="5816753"/>
            <a:ext cx="4528207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xmlns="" id="{CB90F677-C462-4E4C-996C-9B0E4C9472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31821" y="1892910"/>
            <a:ext cx="4528207" cy="448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xmlns="" id="{AC79D2E4-2239-44E3-8688-C4F7935CF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31822" y="2348153"/>
            <a:ext cx="4528207" cy="338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8045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562634-F6D4-3C45-ADD9-BF0ADE7C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091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3514" y="2859111"/>
            <a:ext cx="4518533" cy="48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EC880D8-9EC4-8045-A4A0-92686B764F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3514" y="3315354"/>
            <a:ext cx="4523370" cy="44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774700"/>
            <a:ext cx="12192000" cy="7747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-1"/>
            <a:ext cx="1181100" cy="69209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562634-F6D4-3C45-ADD9-BF0ADE7C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091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3514" y="2859111"/>
            <a:ext cx="4518533" cy="48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EC880D8-9EC4-8045-A4A0-92686B764F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3514" y="3315354"/>
            <a:ext cx="4523370" cy="44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774700"/>
            <a:ext cx="12192000" cy="7747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-1"/>
            <a:ext cx="1181100" cy="69209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562634-F6D4-3C45-ADD9-BF0ADE7C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091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3514" y="2859111"/>
            <a:ext cx="4518533" cy="48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EC880D8-9EC4-8045-A4A0-92686B764F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3514" y="3315354"/>
            <a:ext cx="4523370" cy="44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774700"/>
            <a:ext cx="12192000" cy="7747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-1"/>
            <a:ext cx="1181100" cy="69209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Text Dark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AD58416-46F2-43A7-A962-220A7EF0E220}"/>
              </a:ext>
            </a:extLst>
          </p:cNvPr>
          <p:cNvSpPr/>
          <p:nvPr userDrawn="1"/>
        </p:nvSpPr>
        <p:spPr>
          <a:xfrm>
            <a:off x="0" y="0"/>
            <a:ext cx="12192000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rgbClr val="03081C"/>
              </a:gs>
              <a:gs pos="100000">
                <a:srgbClr val="0C2E7A"/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E916E6E-6E55-4257-A2CF-16846BAF0872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A1D7C68-3847-48DC-8E45-B1643F81C9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D8AE642-F876-4556-93FC-E11B0F68F958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xmlns="" id="{46ADDD1B-B45C-471E-AA44-D07B542E1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xmlns="" id="{705A1C47-5D59-43FC-B977-39F9AC7C4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xmlns="" id="{A6922EA8-AD45-471A-BDD5-E6071CF0632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xmlns="" id="{68511A91-CBB5-4925-9CE8-5637E1AFD7E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xmlns="" id="{55EE30FA-A9EE-4A37-A736-D5C39027D47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xmlns="" id="{5ED62899-F52B-4DA3-8D55-989DD5D665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xmlns="" id="{8A123103-9C2C-46A3-B26F-B9859001E7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xmlns="" id="{35C134C2-3A71-4CF0-B611-C2502BC26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xmlns="" id="{E5087190-D192-4CC7-A833-2A270BA669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D7DC1263-5D8F-4169-84A5-D5B771790A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047BC6D-E8AE-4E9E-9F6F-6A711C906AEB}"/>
              </a:ext>
            </a:extLst>
          </p:cNvPr>
          <p:cNvGrpSpPr/>
          <p:nvPr userDrawn="1"/>
        </p:nvGrpSpPr>
        <p:grpSpPr>
          <a:xfrm>
            <a:off x="8340695" y="-16668"/>
            <a:ext cx="3855024" cy="2731463"/>
            <a:chOff x="6735337" y="-16666"/>
            <a:chExt cx="4060882" cy="2731463"/>
          </a:xfrm>
        </p:grpSpPr>
        <p:pic>
          <p:nvPicPr>
            <p:cNvPr id="49" name="Content Placeholder 6">
              <a:extLst>
                <a:ext uri="{FF2B5EF4-FFF2-40B4-BE49-F238E27FC236}">
                  <a16:creationId xmlns:a16="http://schemas.microsoft.com/office/drawing/2014/main" xmlns="" id="{6B031E23-7CB6-478B-925F-98C57053E3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" b="52314"/>
            <a:stretch/>
          </p:blipFill>
          <p:spPr>
            <a:xfrm>
              <a:off x="6735337" y="-16666"/>
              <a:ext cx="4060882" cy="1311262"/>
            </a:xfrm>
            <a:prstGeom prst="rect">
              <a:avLst/>
            </a:prstGeom>
          </p:spPr>
        </p:pic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xmlns="" id="{5714EFD6-1982-44CD-9101-0D648447F8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7" b="2"/>
            <a:stretch/>
          </p:blipFill>
          <p:spPr>
            <a:xfrm>
              <a:off x="6735337" y="1297356"/>
              <a:ext cx="4060882" cy="1417441"/>
            </a:xfrm>
            <a:prstGeom prst="rect">
              <a:avLst/>
            </a:prstGeom>
          </p:spPr>
        </p:pic>
      </p:grpSp>
      <p:sp>
        <p:nvSpPr>
          <p:cNvPr id="51" name="Title 3">
            <a:extLst>
              <a:ext uri="{FF2B5EF4-FFF2-40B4-BE49-F238E27FC236}">
                <a16:creationId xmlns:a16="http://schemas.microsoft.com/office/drawing/2014/main" xmlns="" id="{26872B75-7715-46C7-ADB6-5226A7E8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1921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752933D7-D01D-4818-9670-07DCE7DE08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11421909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16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Text Dark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AD58416-46F2-43A7-A962-220A7EF0E220}"/>
              </a:ext>
            </a:extLst>
          </p:cNvPr>
          <p:cNvSpPr/>
          <p:nvPr userDrawn="1"/>
        </p:nvSpPr>
        <p:spPr>
          <a:xfrm>
            <a:off x="0" y="0"/>
            <a:ext cx="12192000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rgbClr val="03081C"/>
              </a:gs>
              <a:gs pos="100000">
                <a:srgbClr val="0C2E7A"/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C58A317-5712-400C-B1A2-A965C47DB514}"/>
              </a:ext>
            </a:extLst>
          </p:cNvPr>
          <p:cNvGrpSpPr/>
          <p:nvPr userDrawn="1"/>
        </p:nvGrpSpPr>
        <p:grpSpPr>
          <a:xfrm>
            <a:off x="8340695" y="-16668"/>
            <a:ext cx="3855024" cy="2731463"/>
            <a:chOff x="6735337" y="-16666"/>
            <a:chExt cx="4060882" cy="2731463"/>
          </a:xfrm>
        </p:grpSpPr>
        <p:pic>
          <p:nvPicPr>
            <p:cNvPr id="52" name="Content Placeholder 6">
              <a:extLst>
                <a:ext uri="{FF2B5EF4-FFF2-40B4-BE49-F238E27FC236}">
                  <a16:creationId xmlns:a16="http://schemas.microsoft.com/office/drawing/2014/main" xmlns="" id="{A309FF1D-5308-4E06-8004-4034DE2939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" b="52314"/>
            <a:stretch/>
          </p:blipFill>
          <p:spPr>
            <a:xfrm>
              <a:off x="6735337" y="-16666"/>
              <a:ext cx="4060882" cy="1311262"/>
            </a:xfrm>
            <a:prstGeom prst="rect">
              <a:avLst/>
            </a:prstGeom>
          </p:spPr>
        </p:pic>
        <p:pic>
          <p:nvPicPr>
            <p:cNvPr id="56" name="Content Placeholder 6">
              <a:extLst>
                <a:ext uri="{FF2B5EF4-FFF2-40B4-BE49-F238E27FC236}">
                  <a16:creationId xmlns:a16="http://schemas.microsoft.com/office/drawing/2014/main" xmlns="" id="{4E3AC217-C798-46EC-A7D4-9B0BD06ECF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7" b="2"/>
            <a:stretch/>
          </p:blipFill>
          <p:spPr>
            <a:xfrm>
              <a:off x="6735337" y="1297356"/>
              <a:ext cx="4060882" cy="1417441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B0299E6-D397-4B23-AE32-42641CC9E190}"/>
              </a:ext>
            </a:extLst>
          </p:cNvPr>
          <p:cNvSpPr/>
          <p:nvPr userDrawn="1"/>
        </p:nvSpPr>
        <p:spPr>
          <a:xfrm>
            <a:off x="9864840" y="0"/>
            <a:ext cx="2343107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chemeClr val="accent1">
                  <a:lumMod val="50000"/>
                </a:schemeClr>
              </a:gs>
              <a:gs pos="100000">
                <a:srgbClr val="0C2E7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A9C5EB-40F5-42C2-8105-3D93366B2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20" y="-1"/>
            <a:ext cx="1956257" cy="1888077"/>
          </a:xfrm>
          <a:prstGeom prst="rect">
            <a:avLst/>
          </a:prstGeom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xmlns="" id="{AB9FF6DD-EC35-48DD-ABC4-64DA376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033842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6B2D6B06-F6A8-443B-BBD0-BD1997073A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11232735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507335B-12BE-4960-9F2A-629DBECACAA4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6811ED-A429-4A0E-B182-B67EF8649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2D003F0F-1827-43D5-AF1D-FE46669E1EE2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xmlns="" id="{1734D83F-E37E-4BC7-A190-77C1E24687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xmlns="" id="{6643AE25-5979-4062-809B-5A8CEF5C1E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xmlns="" id="{D7B65D4A-3758-41CD-8294-ADDEC298B1F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xmlns="" id="{D722F76B-B588-4672-A0F3-F0259437375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7B7159DB-07DE-4915-AE4C-1B718B128A3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xmlns="" id="{94BB2F9C-3C69-472F-88E6-799CE2773D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xmlns="" id="{AF326708-49C0-4CFB-A6EC-205E08A71F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xmlns="" id="{46B65858-196B-4D53-A82F-F981875030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xmlns="" id="{93D6E3EF-6EEE-46A3-B057-8C80608AAE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1DDE7621-A1C5-4EFC-BEA2-1D89A126318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215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Text Dark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AD58416-46F2-43A7-A962-220A7EF0E220}"/>
              </a:ext>
            </a:extLst>
          </p:cNvPr>
          <p:cNvSpPr/>
          <p:nvPr userDrawn="1"/>
        </p:nvSpPr>
        <p:spPr>
          <a:xfrm>
            <a:off x="0" y="0"/>
            <a:ext cx="12192000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rgbClr val="03081C"/>
              </a:gs>
              <a:gs pos="100000">
                <a:srgbClr val="0C2E7A"/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C58A317-5712-400C-B1A2-A965C47DB514}"/>
              </a:ext>
            </a:extLst>
          </p:cNvPr>
          <p:cNvGrpSpPr/>
          <p:nvPr userDrawn="1"/>
        </p:nvGrpSpPr>
        <p:grpSpPr>
          <a:xfrm>
            <a:off x="8340695" y="-16668"/>
            <a:ext cx="3855024" cy="2731463"/>
            <a:chOff x="6735337" y="-16666"/>
            <a:chExt cx="4060882" cy="2731463"/>
          </a:xfrm>
        </p:grpSpPr>
        <p:pic>
          <p:nvPicPr>
            <p:cNvPr id="52" name="Content Placeholder 6">
              <a:extLst>
                <a:ext uri="{FF2B5EF4-FFF2-40B4-BE49-F238E27FC236}">
                  <a16:creationId xmlns:a16="http://schemas.microsoft.com/office/drawing/2014/main" xmlns="" id="{A309FF1D-5308-4E06-8004-4034DE2939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" b="52314"/>
            <a:stretch/>
          </p:blipFill>
          <p:spPr>
            <a:xfrm>
              <a:off x="6735337" y="-16666"/>
              <a:ext cx="4060882" cy="1311262"/>
            </a:xfrm>
            <a:prstGeom prst="rect">
              <a:avLst/>
            </a:prstGeom>
          </p:spPr>
        </p:pic>
        <p:pic>
          <p:nvPicPr>
            <p:cNvPr id="56" name="Content Placeholder 6">
              <a:extLst>
                <a:ext uri="{FF2B5EF4-FFF2-40B4-BE49-F238E27FC236}">
                  <a16:creationId xmlns:a16="http://schemas.microsoft.com/office/drawing/2014/main" xmlns="" id="{4E3AC217-C798-46EC-A7D4-9B0BD06ECF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7" b="2"/>
            <a:stretch/>
          </p:blipFill>
          <p:spPr>
            <a:xfrm>
              <a:off x="6735337" y="1297356"/>
              <a:ext cx="4060882" cy="1417441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B0299E6-D397-4B23-AE32-42641CC9E190}"/>
              </a:ext>
            </a:extLst>
          </p:cNvPr>
          <p:cNvSpPr/>
          <p:nvPr userDrawn="1"/>
        </p:nvSpPr>
        <p:spPr>
          <a:xfrm>
            <a:off x="9739230" y="0"/>
            <a:ext cx="2468717" cy="1297354"/>
          </a:xfrm>
          <a:prstGeom prst="rect">
            <a:avLst/>
          </a:prstGeom>
          <a:gradFill flip="none" rotWithShape="1">
            <a:gsLst>
              <a:gs pos="13000">
                <a:srgbClr val="040E2A"/>
              </a:gs>
              <a:gs pos="100000">
                <a:srgbClr val="0C2E7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A9C5EB-40F5-42C2-8105-3D93366B2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11" y="-368315"/>
            <a:ext cx="2449327" cy="2363963"/>
          </a:xfrm>
          <a:prstGeom prst="rect">
            <a:avLst/>
          </a:prstGeom>
        </p:spPr>
      </p:pic>
      <p:sp>
        <p:nvSpPr>
          <p:cNvPr id="59" name="Title 3">
            <a:extLst>
              <a:ext uri="{FF2B5EF4-FFF2-40B4-BE49-F238E27FC236}">
                <a16:creationId xmlns:a16="http://schemas.microsoft.com/office/drawing/2014/main" xmlns="" id="{0C51AFA6-B430-449F-8DD7-2F44A7F4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0053171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2898985D-3BD4-4715-B666-F22DEE60FE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11421909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72BE373-061B-45E4-A2C6-9750B1DC8D50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295FD8D-A37E-4BDC-9389-FF10BD30E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4B3FE82-8367-4906-93EE-B7C395CF6535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xmlns="" id="{1C12A3BC-E343-4038-9784-3AA95119F9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xmlns="" id="{89E0698B-1915-4C6A-B691-6FCB93BDA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xmlns="" id="{568EE779-8DDF-42B6-B86D-2C45A333801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xmlns="" id="{987341EE-8D1A-4A98-A545-CDDF406D74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DB3F1D37-D295-4513-AED8-C4869173DD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xmlns="" id="{C52B6F95-F761-42B1-A47B-CC77F7DF4B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xmlns="" id="{C486133F-DAD7-4914-963B-A170B4EDB28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xmlns="" id="{C9F643AB-BAF4-483B-A1D3-2227E84AD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xmlns="" id="{88ECA7F3-85EF-4D8F-9A14-0DBFAC286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DFB5152E-33F3-48FB-B75B-96FFFF8E187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699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Text Dark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AD58416-46F2-43A7-A962-220A7EF0E220}"/>
              </a:ext>
            </a:extLst>
          </p:cNvPr>
          <p:cNvSpPr/>
          <p:nvPr userDrawn="1"/>
        </p:nvSpPr>
        <p:spPr>
          <a:xfrm>
            <a:off x="0" y="0"/>
            <a:ext cx="12192000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rgbClr val="03081C"/>
              </a:gs>
              <a:gs pos="100000">
                <a:srgbClr val="0C2E7A"/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C58A317-5712-400C-B1A2-A965C47DB514}"/>
              </a:ext>
            </a:extLst>
          </p:cNvPr>
          <p:cNvGrpSpPr/>
          <p:nvPr userDrawn="1"/>
        </p:nvGrpSpPr>
        <p:grpSpPr>
          <a:xfrm>
            <a:off x="8340695" y="-16668"/>
            <a:ext cx="3855024" cy="2731463"/>
            <a:chOff x="6735337" y="-16666"/>
            <a:chExt cx="4060882" cy="2731463"/>
          </a:xfrm>
        </p:grpSpPr>
        <p:pic>
          <p:nvPicPr>
            <p:cNvPr id="52" name="Content Placeholder 6">
              <a:extLst>
                <a:ext uri="{FF2B5EF4-FFF2-40B4-BE49-F238E27FC236}">
                  <a16:creationId xmlns:a16="http://schemas.microsoft.com/office/drawing/2014/main" xmlns="" id="{A309FF1D-5308-4E06-8004-4034DE2939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" b="52314"/>
            <a:stretch/>
          </p:blipFill>
          <p:spPr>
            <a:xfrm>
              <a:off x="6735337" y="-16666"/>
              <a:ext cx="4060882" cy="1311262"/>
            </a:xfrm>
            <a:prstGeom prst="rect">
              <a:avLst/>
            </a:prstGeom>
          </p:spPr>
        </p:pic>
        <p:pic>
          <p:nvPicPr>
            <p:cNvPr id="56" name="Content Placeholder 6">
              <a:extLst>
                <a:ext uri="{FF2B5EF4-FFF2-40B4-BE49-F238E27FC236}">
                  <a16:creationId xmlns:a16="http://schemas.microsoft.com/office/drawing/2014/main" xmlns="" id="{4E3AC217-C798-46EC-A7D4-9B0BD06ECF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7" b="2"/>
            <a:stretch/>
          </p:blipFill>
          <p:spPr>
            <a:xfrm>
              <a:off x="6735337" y="1297356"/>
              <a:ext cx="4060882" cy="1417441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B0299E6-D397-4B23-AE32-42641CC9E190}"/>
              </a:ext>
            </a:extLst>
          </p:cNvPr>
          <p:cNvSpPr/>
          <p:nvPr userDrawn="1"/>
        </p:nvSpPr>
        <p:spPr>
          <a:xfrm>
            <a:off x="9597154" y="0"/>
            <a:ext cx="2610794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41000">
                <a:schemeClr val="accent1">
                  <a:lumMod val="50000"/>
                </a:schemeClr>
              </a:gs>
              <a:gs pos="74000">
                <a:srgbClr val="0C2E7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659DA52-F6F0-488D-BB3E-57239F6AE1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99" y="-335755"/>
            <a:ext cx="2137458" cy="2062964"/>
          </a:xfrm>
          <a:prstGeom prst="rect">
            <a:avLst/>
          </a:prstGeom>
        </p:spPr>
      </p:pic>
      <p:sp>
        <p:nvSpPr>
          <p:cNvPr id="40" name="Title 3">
            <a:extLst>
              <a:ext uri="{FF2B5EF4-FFF2-40B4-BE49-F238E27FC236}">
                <a16:creationId xmlns:a16="http://schemas.microsoft.com/office/drawing/2014/main" xmlns="" id="{D6A96937-BC69-458F-AA64-FD49A873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0053171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7FE8119C-F7A5-45B5-8EA5-0CD470166D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11421909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BD0456F-5E2F-40FF-A852-4FF442BDF7A4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E3C0CAE-D3B8-460B-BE01-E47C8BFA4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2316B39C-50D7-493D-BC58-3D316F7B355F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xmlns="" id="{CD548200-1A4D-4C71-9DA2-1583E62990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xmlns="" id="{0C43E9FB-661B-481E-8D27-411448331A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xmlns="" id="{A1B654EF-FA02-4C22-B522-49AA9FA489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xmlns="" id="{10D78838-BB46-4E21-828B-EB08C05D298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xmlns="" id="{6CDFB4AF-A7C0-4B96-A7F6-A71B073814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xmlns="" id="{91EC79B5-9B74-4D4B-82AC-C03D445456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xmlns="" id="{4FF0FB14-C1F2-48B1-BFCF-13219B2FCB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xmlns="" id="{BD7AD6E0-9E71-46F0-8359-2028715906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xmlns="" id="{20712A29-77FD-45F5-B736-FD306CDDD2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xmlns="" id="{1F67A7D5-E756-47D2-8C7D-ADF60934838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6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 Dark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AD58416-46F2-43A7-A962-220A7EF0E220}"/>
              </a:ext>
            </a:extLst>
          </p:cNvPr>
          <p:cNvSpPr/>
          <p:nvPr userDrawn="1"/>
        </p:nvSpPr>
        <p:spPr>
          <a:xfrm>
            <a:off x="0" y="0"/>
            <a:ext cx="12192000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rgbClr val="03081C"/>
              </a:gs>
              <a:gs pos="100000">
                <a:srgbClr val="0C2E7A"/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047BC6D-E8AE-4E9E-9F6F-6A711C906AEB}"/>
              </a:ext>
            </a:extLst>
          </p:cNvPr>
          <p:cNvGrpSpPr/>
          <p:nvPr userDrawn="1"/>
        </p:nvGrpSpPr>
        <p:grpSpPr>
          <a:xfrm>
            <a:off x="8340695" y="-16668"/>
            <a:ext cx="3855024" cy="2731463"/>
            <a:chOff x="6735337" y="-16666"/>
            <a:chExt cx="4060882" cy="2731463"/>
          </a:xfrm>
        </p:grpSpPr>
        <p:pic>
          <p:nvPicPr>
            <p:cNvPr id="49" name="Content Placeholder 6">
              <a:extLst>
                <a:ext uri="{FF2B5EF4-FFF2-40B4-BE49-F238E27FC236}">
                  <a16:creationId xmlns:a16="http://schemas.microsoft.com/office/drawing/2014/main" xmlns="" id="{6B031E23-7CB6-478B-925F-98C57053E3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" b="52314"/>
            <a:stretch/>
          </p:blipFill>
          <p:spPr>
            <a:xfrm>
              <a:off x="6735337" y="-16666"/>
              <a:ext cx="4060882" cy="1311262"/>
            </a:xfrm>
            <a:prstGeom prst="rect">
              <a:avLst/>
            </a:prstGeom>
          </p:spPr>
        </p:pic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xmlns="" id="{5714EFD6-1982-44CD-9101-0D648447F8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7" b="2"/>
            <a:stretch/>
          </p:blipFill>
          <p:spPr>
            <a:xfrm>
              <a:off x="6735337" y="1297356"/>
              <a:ext cx="4060882" cy="1417441"/>
            </a:xfrm>
            <a:prstGeom prst="rect">
              <a:avLst/>
            </a:prstGeom>
          </p:spPr>
        </p:pic>
      </p:grpSp>
      <p:sp>
        <p:nvSpPr>
          <p:cNvPr id="51" name="Title 3">
            <a:extLst>
              <a:ext uri="{FF2B5EF4-FFF2-40B4-BE49-F238E27FC236}">
                <a16:creationId xmlns:a16="http://schemas.microsoft.com/office/drawing/2014/main" xmlns="" id="{26872B75-7715-46C7-ADB6-5226A7E8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190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xmlns="" id="{42EC831F-DA76-438E-861A-3299A5E325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5675293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xmlns="" id="{ACB7A4BE-4AEC-4B22-9E3B-DEE4465D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9793" y="1388099"/>
            <a:ext cx="5585301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D8D79EC-A6A8-4EEF-91EF-292F412F8A15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7696FB6-B9F0-4664-AF22-7A89D76CC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F584A131-C3E9-4C44-A530-54371EDBA082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xmlns="" id="{3C341243-9234-45D3-A3AB-05EB8E384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">
                <a:extLst>
                  <a:ext uri="{FF2B5EF4-FFF2-40B4-BE49-F238E27FC236}">
                    <a16:creationId xmlns:a16="http://schemas.microsoft.com/office/drawing/2014/main" xmlns="" id="{5B280E97-9205-40DA-B863-380174B519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xmlns="" id="{80E2E6AA-4A20-47AF-8F2B-A28BA0FA96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xmlns="" id="{6E910F4C-4FC1-41B5-B10E-5ED81AB0BA6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BA1AEAEC-4C4E-4339-8E0D-792CFA92ED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xmlns="" id="{EF6CF6B0-6A9C-4A6A-8A9D-EA1543330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xmlns="" id="{D78E9539-21B4-4820-8845-7EB98A30989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xmlns="" id="{6C78C8F8-3770-4295-81B5-D0FFD7CD72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xmlns="" id="{4355A221-D2FA-4AD7-8EA6-FABB418F46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7191321B-B56D-440D-BE48-F069D052C9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972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Columns Dark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AD58416-46F2-43A7-A962-220A7EF0E220}"/>
              </a:ext>
            </a:extLst>
          </p:cNvPr>
          <p:cNvSpPr/>
          <p:nvPr userDrawn="1"/>
        </p:nvSpPr>
        <p:spPr>
          <a:xfrm>
            <a:off x="0" y="0"/>
            <a:ext cx="12192000" cy="1297354"/>
          </a:xfrm>
          <a:prstGeom prst="rect">
            <a:avLst/>
          </a:prstGeom>
          <a:gradFill flip="none" rotWithShape="1">
            <a:gsLst>
              <a:gs pos="0">
                <a:srgbClr val="040E2A"/>
              </a:gs>
              <a:gs pos="6000">
                <a:srgbClr val="03081C"/>
              </a:gs>
              <a:gs pos="100000">
                <a:srgbClr val="0C2E7A"/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047BC6D-E8AE-4E9E-9F6F-6A711C906AEB}"/>
              </a:ext>
            </a:extLst>
          </p:cNvPr>
          <p:cNvGrpSpPr/>
          <p:nvPr userDrawn="1"/>
        </p:nvGrpSpPr>
        <p:grpSpPr>
          <a:xfrm>
            <a:off x="8340695" y="-16668"/>
            <a:ext cx="3855024" cy="2731463"/>
            <a:chOff x="6735337" y="-16666"/>
            <a:chExt cx="4060882" cy="2731463"/>
          </a:xfrm>
        </p:grpSpPr>
        <p:pic>
          <p:nvPicPr>
            <p:cNvPr id="49" name="Content Placeholder 6">
              <a:extLst>
                <a:ext uri="{FF2B5EF4-FFF2-40B4-BE49-F238E27FC236}">
                  <a16:creationId xmlns:a16="http://schemas.microsoft.com/office/drawing/2014/main" xmlns="" id="{6B031E23-7CB6-478B-925F-98C57053E3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4" b="52314"/>
            <a:stretch/>
          </p:blipFill>
          <p:spPr>
            <a:xfrm>
              <a:off x="6735337" y="-16666"/>
              <a:ext cx="4060882" cy="1311262"/>
            </a:xfrm>
            <a:prstGeom prst="rect">
              <a:avLst/>
            </a:prstGeom>
          </p:spPr>
        </p:pic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xmlns="" id="{5714EFD6-1982-44CD-9101-0D648447F8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7" b="2"/>
            <a:stretch/>
          </p:blipFill>
          <p:spPr>
            <a:xfrm>
              <a:off x="6735337" y="1297356"/>
              <a:ext cx="4060882" cy="1417441"/>
            </a:xfrm>
            <a:prstGeom prst="rect">
              <a:avLst/>
            </a:prstGeom>
          </p:spPr>
        </p:pic>
      </p:grpSp>
      <p:sp>
        <p:nvSpPr>
          <p:cNvPr id="51" name="Title 3">
            <a:extLst>
              <a:ext uri="{FF2B5EF4-FFF2-40B4-BE49-F238E27FC236}">
                <a16:creationId xmlns:a16="http://schemas.microsoft.com/office/drawing/2014/main" xmlns="" id="{26872B75-7715-46C7-ADB6-5226A7E8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1909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98D4B553-F418-40FE-812E-377AD98F1F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83186" y="4188542"/>
            <a:ext cx="5675293" cy="1618734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xmlns="" id="{3CD6189D-9B6A-4007-8535-BA70C24E219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17103" y="4188542"/>
            <a:ext cx="5587992" cy="1618734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2" name="Content Placeholder 10">
            <a:extLst>
              <a:ext uri="{FF2B5EF4-FFF2-40B4-BE49-F238E27FC236}">
                <a16:creationId xmlns:a16="http://schemas.microsoft.com/office/drawing/2014/main" xmlns="" id="{F883E6FE-979A-485F-A7F9-DB9FD1E73F4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83186" y="1388099"/>
            <a:ext cx="11421909" cy="268754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A17CDC0-8F3C-4968-91D5-24AE459E55FC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8DFD898-B324-4483-A20A-28B37E823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06292DFF-9A51-4BF5-A2DD-C65FBDCE1C11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xmlns="" id="{FF7CB05E-79D4-477D-BAC6-80C53AD19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xmlns="" id="{2BB7722D-F793-4E7A-80BB-F7986D5745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xmlns="" id="{D59392A7-F707-44C9-A8E0-BAE5CC75F8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xmlns="" id="{A1C4834B-5A0A-466E-B806-4284296F6A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xmlns="" id="{D5124A8E-D208-434F-935E-DFD90BE410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xmlns="" id="{098855AB-A8F7-46C2-8DD6-8B83E1A43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xmlns="" id="{523EC64B-F2B0-4A69-BD5A-E83EBA2C2EF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xmlns="" id="{1A98190A-2C71-44FF-87CB-F9364DD3E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xmlns="" id="{52A84785-8DAF-4257-B915-36A81A3D41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xmlns="" id="{C6A93857-601F-41E4-B373-27EDCCED714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05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xmlns="" id="{55BE7513-FBBD-4359-8253-D0021F32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AFA3CE7-0A7C-4DA3-90E5-99A877E07DCE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5179FBF-D688-4A12-A11E-3892398CC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1AF9F84F-5082-4BA3-9301-738C210CD962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xmlns="" id="{4FD0BFE1-5B03-4095-9534-F37B598841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xmlns="" id="{655CE370-0A97-4EFB-9869-5C58972A17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xmlns="" id="{A8B00CC2-4EFA-431E-A055-D553210B281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xmlns="" id="{427D21AC-7F56-42E4-92F1-1BD7822B4B7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473F5FE9-37AB-4D3F-BDAD-B778AF1F6E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xmlns="" id="{81691FA6-32DA-4D0E-8C73-882124B924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xmlns="" id="{7E52F3D0-6CCE-4115-83BD-345CCC4147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xmlns="" id="{3B4C9C5D-5F11-4B9F-B043-94FA02A2C1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xmlns="" id="{AF88E3C0-166F-4074-AB1F-63B2D749C6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CDF7B891-7242-4B1D-9719-0463BAD288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5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001BE91-DE35-43A5-8639-52E1B0A77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92091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1822" y="1585578"/>
            <a:ext cx="4518533" cy="1908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C196B9C-0FC0-2D48-B969-E98A36804D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31822" y="5468640"/>
            <a:ext cx="4523370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2350EC1-6310-6C4B-9856-951AE95BF6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31822" y="5814079"/>
            <a:ext cx="4528207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72B3AD9-4968-405B-999C-0FEFF82EDF01}"/>
              </a:ext>
            </a:extLst>
          </p:cNvPr>
          <p:cNvGrpSpPr/>
          <p:nvPr userDrawn="1"/>
        </p:nvGrpSpPr>
        <p:grpSpPr>
          <a:xfrm>
            <a:off x="7093816" y="801550"/>
            <a:ext cx="3316291" cy="784028"/>
            <a:chOff x="7093816" y="801550"/>
            <a:chExt cx="3316291" cy="7840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C1B1B4B-5950-496C-BA32-1C9267FF9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60D3024-D28D-4B18-AC23-6995522F7930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C50DE232-8A8D-4470-99F7-E2A37382C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CBBAD06E-75D4-44D4-8BD4-D84E7EA24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45BF2F78-BCEB-41E5-82FF-1E19BCEF3AB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6ACC82EF-06DD-449B-A7B9-A6AB71412B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5670A6C1-2791-420F-8F1D-EEDD4CC3A2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077E8DDE-5E00-4E49-9E91-20758A474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721E08F1-03EB-40AA-88B2-62FED1C496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21410293-E15C-4D6B-91EC-4FE1FF1359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7D7910A6-1985-441E-9814-B9FA6C685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xmlns="" id="{94E2530B-C69E-49B3-A9DC-B01EE44E2C8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A7D4DE1B-2AA6-4F3B-BC6A-F8E7A809A93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31822" y="3509628"/>
            <a:ext cx="4518533" cy="15360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72863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7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xmlns="" id="{55BE7513-FBBD-4359-8253-D0021F32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E6B5ED18-1821-4A16-A89A-B758B3169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76" y="1388099"/>
            <a:ext cx="11425638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98E74A1-6D80-44DB-819F-91929948FA4C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FE8EE47-8A24-4954-AFA7-99B045145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CE4339AF-F72B-4A2E-80FB-9A5A80AA4A28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xmlns="" id="{CDDED46D-4D00-42F4-8AB5-4130E35FF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xmlns="" id="{5AD5B5D8-9B73-4CFE-B706-99759BA33D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xmlns="" id="{1B43AC05-ECC3-4D0B-9E65-C915C7F421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xmlns="" id="{F467DFD2-3FC5-4494-A4A8-E9FA2C5E80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xmlns="" id="{2A3E52C8-CBB6-47C4-A07A-FDFD1290A6F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xmlns="" id="{2EA105C8-8D58-4240-AB04-BFB00F618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xmlns="" id="{6CD9BC2A-D1FD-419D-97B9-486F935C235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xmlns="" id="{61E79FDB-8CAC-4922-AC5B-D13DC90E76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xmlns="" id="{AD60B34C-5257-4F87-8698-98DAB25B13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xmlns="" id="{FE23946D-76BB-45A2-BCD6-0CCA77E26AA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212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_2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xmlns="" id="{55BE7513-FBBD-4359-8253-D0021F32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xmlns="" id="{9017ECBE-10FE-46D0-914A-169F9EB771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5675293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9CE0595E-D73E-4AC3-9CBF-213815BD85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9793" y="1388099"/>
            <a:ext cx="5589021" cy="442179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D626FB9-A64D-438D-83A3-64DFA0B92006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9876F562-30D3-4658-B6A3-D95D32D27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B422F40D-4CB6-420C-9A2D-B35299F67864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xmlns="" id="{6199658E-846A-4F17-A5BF-850B21FDDB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xmlns="" id="{AF844427-5A93-4B16-907E-48775E78D4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xmlns="" id="{099AE406-C447-4AA6-ABCF-E0E5D05F7A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xmlns="" id="{BBBC02DA-7FEC-4343-B5FC-15A125DC3B2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xmlns="" id="{D9B4C84D-97AA-41A6-9382-748E6A4C98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xmlns="" id="{E4E106AA-DD8C-4EB3-A16E-96D8735BA6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92625E1E-061D-40E7-A430-F9DC72D1E22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324CDCD1-A045-4893-AC23-BBC8C0867D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7F79F787-A966-4831-B6F4-A3AAF3CE1A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8E79375D-F5F8-4323-A83E-8A6F2D6809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0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_3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664CD6D-329F-4EEE-8295-0E7369969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991"/>
          <a:stretch/>
        </p:blipFill>
        <p:spPr>
          <a:xfrm>
            <a:off x="-15949" y="2639170"/>
            <a:ext cx="12223897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7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xmlns="" id="{55BE7513-FBBD-4359-8253-D0021F32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7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xmlns="" id="{89784D1B-6C72-4A80-AB69-7AF54CE3A1F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83176" y="4188542"/>
            <a:ext cx="5675303" cy="1618734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xmlns="" id="{969E2EE1-F554-4BDC-9D94-1A61061F2B1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17102" y="4188542"/>
            <a:ext cx="5591711" cy="1618734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804863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xmlns="" id="{CA534FBB-E17B-4122-A02B-767A96B68C3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83176" y="1388099"/>
            <a:ext cx="11425637" cy="2687541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/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/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85ACBF6-5A36-4D98-A7A8-01444D42452E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6F9794F-C6F4-4968-931D-AE68340A44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09DDE516-64BF-437E-B1D5-D00408BB9EE3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xmlns="" id="{1F0D0D69-57F6-4571-BD51-C6313F59C1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xmlns="" id="{B3120E21-E6C9-4782-AFD9-A04A8F5AF8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xmlns="" id="{AA98BFE2-5704-4F44-8FCE-D4081BC86A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xmlns="" id="{B3B213BB-C59F-4DA6-B951-1FBD68435A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8B60C297-23BE-41E9-A0C8-A58ECC9378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xmlns="" id="{AEFEFAB9-BA80-4193-BF02-745FF6E859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xmlns="" id="{A79D2C28-2632-4279-846C-D6617A65AF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xmlns="" id="{AC463D08-9801-44B8-B684-BF2982CF63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xmlns="" id="{A080CD6E-6EFB-4C82-AAA6-EE12E8521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xmlns="" id="{1A8643D3-439F-4C9B-A205-DA0AD7DB97D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2475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_Dar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C55D084-EE23-4EAD-BDD9-FE270E18B175}"/>
              </a:ext>
            </a:extLst>
          </p:cNvPr>
          <p:cNvSpPr/>
          <p:nvPr userDrawn="1"/>
        </p:nvSpPr>
        <p:spPr>
          <a:xfrm>
            <a:off x="0" y="1"/>
            <a:ext cx="12192000" cy="6865206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C743181-5D4F-4861-87DD-27EF86B45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" y="2639170"/>
            <a:ext cx="12208475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xmlns="" id="{E24B7C53-766A-423F-B8F3-4826915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7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xmlns="" id="{D76C9739-D169-4BAE-9F11-2F5CE9AAD1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88099"/>
            <a:ext cx="11425627" cy="4421791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3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804863" indent="-228600">
              <a:buSzPct val="11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03325" indent="-228600">
              <a:buSzPct val="11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997075" indent="-228600">
              <a:buSzPct val="11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B299F8-5DF9-4D23-8968-6EA5E7460489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EC53358-B1DD-4EDA-AA14-6A1DE8A22C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AB1ECAB7-52DB-4513-93A9-483E72B0CEAD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xmlns="" id="{E66882BD-E916-4C8C-9E1C-AC88B37A6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xmlns="" id="{6F13AE92-C656-4B4F-9A60-5D9E8F50F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xmlns="" id="{D87C2252-E407-40E4-A510-8C761C4A09D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xmlns="" id="{592F4D39-FAB9-4FC5-A1DA-B34DB016D2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xmlns="" id="{B04584C1-E8F3-4FAE-AAAD-885B821AD94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xmlns="" id="{5227A23A-7321-402D-AA97-A85CA06BB3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xmlns="" id="{61A27B97-9C0B-42A4-B668-153A80A5BDC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xmlns="" id="{AA5BBF7A-0178-4AD8-9D52-6CBD735B65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xmlns="" id="{A18A9503-CE1C-4498-B564-EF1C6BD632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xmlns="" id="{E50BC74F-6D77-416B-90B9-E0BA7A68CA1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8739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C55D084-EE23-4EAD-BDD9-FE270E18B175}"/>
              </a:ext>
            </a:extLst>
          </p:cNvPr>
          <p:cNvSpPr/>
          <p:nvPr userDrawn="1"/>
        </p:nvSpPr>
        <p:spPr>
          <a:xfrm>
            <a:off x="0" y="-1"/>
            <a:ext cx="12192000" cy="6784091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E1E5F8A-B2F5-4124-984C-B99F3B22B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" y="2639170"/>
            <a:ext cx="12208475" cy="4049165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xmlns="" id="{192A70D0-0D03-4CD9-B0E1-7D828A79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6A1BBAE-6F69-44D0-9B93-19327541D441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E60FF7-E2B9-46C8-8710-A47B024AA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89B04916-4FCA-463F-A447-1DF5F1DE39F9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xmlns="" id="{B1A122E9-24DA-4CA0-BF4F-BBAABDB066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xmlns="" id="{12AEBFCE-3BF6-440D-9DB7-28EE17B96D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xmlns="" id="{16BB6023-E959-491E-AE91-18D864D6C64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xmlns="" id="{00CF2AEC-2562-4FCD-9524-B285DCAFF8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424DFB89-8E7E-4F09-8C3D-0CFD454CA0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C8164B9D-2F8B-4A98-90C3-CB0A7F882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0D9AD630-33DB-41EA-BC05-187766D5A5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C59FC7CE-FB19-43D2-8E3F-4CA3D13433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49805579-13BA-4851-A5F4-369371355D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A70BD577-57FF-4345-B4D7-40C5B02B7A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0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2D53BF-E14F-4818-AED2-AE4966A06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8D43A4-9B88-4BF6-922E-0B74F23F90C5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A9E4C3AE-3628-4CF4-A5C8-84547448C689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011CEF-E907-4B72-B12E-A0C53DC8B87B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83186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xmlns="" id="{818979F9-5FAC-4BEA-B906-43458720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562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BC8F235-F5D9-4899-9089-CE36F489301C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0A98DD2-C7F8-47C8-8D2D-87369E7F0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860C18D-833E-474C-99E0-66577EB1E06E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xmlns="" id="{487DBA6B-A17F-46A0-AC25-11F2A012D7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xmlns="" id="{2E80EF41-7856-41CC-ACEA-207F2F609D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xmlns="" id="{D12EACEB-5E7C-4F03-B922-70D983E2F4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xmlns="" id="{8C6FA0C2-D96F-400C-BCDC-E45BA3BE86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4154FFFF-56B8-49E8-93CC-2437C6E143E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xmlns="" id="{23E0BBB4-E54D-4843-BEBE-DED4A84269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xmlns="" id="{E42C94B6-028E-48A9-9386-1C091E4483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xmlns="" id="{D804A6D9-6A55-446A-9DA7-EA259196A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xmlns="" id="{6627F28A-020D-47AF-8500-AB8F42FD80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xmlns="" id="{E1881E23-4070-40FF-AC51-C62E3741A34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51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C54801F-07D0-44F4-A70C-6F051BDE6C2F}"/>
              </a:ext>
            </a:extLst>
          </p:cNvPr>
          <p:cNvSpPr/>
          <p:nvPr userDrawn="1"/>
        </p:nvSpPr>
        <p:spPr>
          <a:xfrm>
            <a:off x="0" y="1"/>
            <a:ext cx="12192000" cy="6865206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89C1C53B-2559-4231-85E4-95C54EC11778}"/>
              </a:ext>
            </a:extLst>
          </p:cNvPr>
          <p:cNvSpPr>
            <a:spLocks/>
          </p:cNvSpPr>
          <p:nvPr userDrawn="1"/>
        </p:nvSpPr>
        <p:spPr bwMode="auto">
          <a:xfrm>
            <a:off x="-852048" y="-642552"/>
            <a:ext cx="7473605" cy="8557049"/>
          </a:xfrm>
          <a:custGeom>
            <a:avLst/>
            <a:gdLst>
              <a:gd name="connsiteX0" fmla="*/ 706090 w 900322"/>
              <a:gd name="connsiteY0" fmla="*/ 831152 h 1030842"/>
              <a:gd name="connsiteX1" fmla="*/ 751480 w 900322"/>
              <a:gd name="connsiteY1" fmla="*/ 868677 h 1030842"/>
              <a:gd name="connsiteX2" fmla="*/ 715928 w 900322"/>
              <a:gd name="connsiteY2" fmla="*/ 935155 h 1030842"/>
              <a:gd name="connsiteX3" fmla="*/ 405942 w 900322"/>
              <a:gd name="connsiteY3" fmla="*/ 1028473 h 1030842"/>
              <a:gd name="connsiteX4" fmla="*/ 339828 w 900322"/>
              <a:gd name="connsiteY4" fmla="*/ 992894 h 1030842"/>
              <a:gd name="connsiteX5" fmla="*/ 375380 w 900322"/>
              <a:gd name="connsiteY5" fmla="*/ 926728 h 1030842"/>
              <a:gd name="connsiteX6" fmla="*/ 685054 w 900322"/>
              <a:gd name="connsiteY6" fmla="*/ 833098 h 1030842"/>
              <a:gd name="connsiteX7" fmla="*/ 706090 w 900322"/>
              <a:gd name="connsiteY7" fmla="*/ 831152 h 1030842"/>
              <a:gd name="connsiteX8" fmla="*/ 818598 w 900322"/>
              <a:gd name="connsiteY8" fmla="*/ 622595 h 1030842"/>
              <a:gd name="connsiteX9" fmla="*/ 863999 w 900322"/>
              <a:gd name="connsiteY9" fmla="*/ 660157 h 1030842"/>
              <a:gd name="connsiteX10" fmla="*/ 828439 w 900322"/>
              <a:gd name="connsiteY10" fmla="*/ 726700 h 1030842"/>
              <a:gd name="connsiteX11" fmla="*/ 650637 w 900322"/>
              <a:gd name="connsiteY11" fmla="*/ 780434 h 1030842"/>
              <a:gd name="connsiteX12" fmla="*/ 584195 w 900322"/>
              <a:gd name="connsiteY12" fmla="*/ 744820 h 1030842"/>
              <a:gd name="connsiteX13" fmla="*/ 619756 w 900322"/>
              <a:gd name="connsiteY13" fmla="*/ 678277 h 1030842"/>
              <a:gd name="connsiteX14" fmla="*/ 797557 w 900322"/>
              <a:gd name="connsiteY14" fmla="*/ 624543 h 1030842"/>
              <a:gd name="connsiteX15" fmla="*/ 818598 w 900322"/>
              <a:gd name="connsiteY15" fmla="*/ 622595 h 1030842"/>
              <a:gd name="connsiteX16" fmla="*/ 852636 w 900322"/>
              <a:gd name="connsiteY16" fmla="*/ 432256 h 1030842"/>
              <a:gd name="connsiteX17" fmla="*/ 898094 w 900322"/>
              <a:gd name="connsiteY17" fmla="*/ 469746 h 1030842"/>
              <a:gd name="connsiteX18" fmla="*/ 862211 w 900322"/>
              <a:gd name="connsiteY18" fmla="*/ 536238 h 1030842"/>
              <a:gd name="connsiteX19" fmla="*/ 281839 w 900322"/>
              <a:gd name="connsiteY19" fmla="*/ 711677 h 1030842"/>
              <a:gd name="connsiteX20" fmla="*/ 215377 w 900322"/>
              <a:gd name="connsiteY20" fmla="*/ 675777 h 1030842"/>
              <a:gd name="connsiteX21" fmla="*/ 250948 w 900322"/>
              <a:gd name="connsiteY21" fmla="*/ 609597 h 1030842"/>
              <a:gd name="connsiteX22" fmla="*/ 831632 w 900322"/>
              <a:gd name="connsiteY22" fmla="*/ 434159 h 1030842"/>
              <a:gd name="connsiteX23" fmla="*/ 852636 w 900322"/>
              <a:gd name="connsiteY23" fmla="*/ 432256 h 1030842"/>
              <a:gd name="connsiteX24" fmla="*/ 681075 w 900322"/>
              <a:gd name="connsiteY24" fmla="*/ 303774 h 1030842"/>
              <a:gd name="connsiteX25" fmla="*/ 726473 w 900322"/>
              <a:gd name="connsiteY25" fmla="*/ 341275 h 1030842"/>
              <a:gd name="connsiteX26" fmla="*/ 690915 w 900322"/>
              <a:gd name="connsiteY26" fmla="*/ 407709 h 1030842"/>
              <a:gd name="connsiteX27" fmla="*/ 110756 w 900322"/>
              <a:gd name="connsiteY27" fmla="*/ 582683 h 1030842"/>
              <a:gd name="connsiteX28" fmla="*/ 44319 w 900322"/>
              <a:gd name="connsiteY28" fmla="*/ 547127 h 1030842"/>
              <a:gd name="connsiteX29" fmla="*/ 79877 w 900322"/>
              <a:gd name="connsiteY29" fmla="*/ 480693 h 1030842"/>
              <a:gd name="connsiteX30" fmla="*/ 660036 w 900322"/>
              <a:gd name="connsiteY30" fmla="*/ 305718 h 1030842"/>
              <a:gd name="connsiteX31" fmla="*/ 681075 w 900322"/>
              <a:gd name="connsiteY31" fmla="*/ 303774 h 1030842"/>
              <a:gd name="connsiteX32" fmla="*/ 236159 w 900322"/>
              <a:gd name="connsiteY32" fmla="*/ 256615 h 1030842"/>
              <a:gd name="connsiteX33" fmla="*/ 281517 w 900322"/>
              <a:gd name="connsiteY33" fmla="*/ 294177 h 1030842"/>
              <a:gd name="connsiteX34" fmla="*/ 245713 w 900322"/>
              <a:gd name="connsiteY34" fmla="*/ 360720 h 1030842"/>
              <a:gd name="connsiteX35" fmla="*/ 68252 w 900322"/>
              <a:gd name="connsiteY35" fmla="*/ 414454 h 1030842"/>
              <a:gd name="connsiteX36" fmla="*/ 2249 w 900322"/>
              <a:gd name="connsiteY36" fmla="*/ 378527 h 1030842"/>
              <a:gd name="connsiteX37" fmla="*/ 37741 w 900322"/>
              <a:gd name="connsiteY37" fmla="*/ 312297 h 1030842"/>
              <a:gd name="connsiteX38" fmla="*/ 215203 w 900322"/>
              <a:gd name="connsiteY38" fmla="*/ 258563 h 1030842"/>
              <a:gd name="connsiteX39" fmla="*/ 236159 w 900322"/>
              <a:gd name="connsiteY39" fmla="*/ 256615 h 1030842"/>
              <a:gd name="connsiteX40" fmla="*/ 507757 w 900322"/>
              <a:gd name="connsiteY40" fmla="*/ 310 h 1030842"/>
              <a:gd name="connsiteX41" fmla="*/ 553147 w 900322"/>
              <a:gd name="connsiteY41" fmla="*/ 37835 h 1030842"/>
              <a:gd name="connsiteX42" fmla="*/ 517595 w 900322"/>
              <a:gd name="connsiteY42" fmla="*/ 104313 h 1030842"/>
              <a:gd name="connsiteX43" fmla="*/ 207609 w 900322"/>
              <a:gd name="connsiteY43" fmla="*/ 197943 h 1030842"/>
              <a:gd name="connsiteX44" fmla="*/ 141495 w 900322"/>
              <a:gd name="connsiteY44" fmla="*/ 162364 h 1030842"/>
              <a:gd name="connsiteX45" fmla="*/ 177047 w 900322"/>
              <a:gd name="connsiteY45" fmla="*/ 95886 h 1030842"/>
              <a:gd name="connsiteX46" fmla="*/ 486721 w 900322"/>
              <a:gd name="connsiteY46" fmla="*/ 2256 h 1030842"/>
              <a:gd name="connsiteX47" fmla="*/ 507757 w 900322"/>
              <a:gd name="connsiteY47" fmla="*/ 310 h 10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0322" h="1030842">
                <a:moveTo>
                  <a:pt x="706090" y="831152"/>
                </a:moveTo>
                <a:cubicBezTo>
                  <a:pt x="726746" y="833390"/>
                  <a:pt x="745165" y="847610"/>
                  <a:pt x="751480" y="868677"/>
                </a:cubicBezTo>
                <a:cubicBezTo>
                  <a:pt x="759900" y="896766"/>
                  <a:pt x="743995" y="926728"/>
                  <a:pt x="715928" y="935155"/>
                </a:cubicBezTo>
                <a:cubicBezTo>
                  <a:pt x="405942" y="1028473"/>
                  <a:pt x="405942" y="1028473"/>
                  <a:pt x="405942" y="1028473"/>
                </a:cubicBezTo>
                <a:cubicBezTo>
                  <a:pt x="377875" y="1037212"/>
                  <a:pt x="348248" y="1020983"/>
                  <a:pt x="339828" y="992894"/>
                </a:cubicBezTo>
                <a:cubicBezTo>
                  <a:pt x="331408" y="964805"/>
                  <a:pt x="347313" y="935155"/>
                  <a:pt x="375380" y="926728"/>
                </a:cubicBezTo>
                <a:cubicBezTo>
                  <a:pt x="685054" y="833098"/>
                  <a:pt x="685054" y="833098"/>
                  <a:pt x="685054" y="833098"/>
                </a:cubicBezTo>
                <a:cubicBezTo>
                  <a:pt x="692071" y="830991"/>
                  <a:pt x="699205" y="830406"/>
                  <a:pt x="706090" y="831152"/>
                </a:cubicBezTo>
                <a:close/>
                <a:moveTo>
                  <a:pt x="818598" y="622595"/>
                </a:moveTo>
                <a:cubicBezTo>
                  <a:pt x="839259" y="624836"/>
                  <a:pt x="857682" y="639070"/>
                  <a:pt x="863999" y="660157"/>
                </a:cubicBezTo>
                <a:cubicBezTo>
                  <a:pt x="872421" y="688274"/>
                  <a:pt x="856513" y="718265"/>
                  <a:pt x="828439" y="726700"/>
                </a:cubicBezTo>
                <a:cubicBezTo>
                  <a:pt x="650637" y="780434"/>
                  <a:pt x="650637" y="780434"/>
                  <a:pt x="650637" y="780434"/>
                </a:cubicBezTo>
                <a:cubicBezTo>
                  <a:pt x="622563" y="788869"/>
                  <a:pt x="592617" y="772936"/>
                  <a:pt x="584195" y="744820"/>
                </a:cubicBezTo>
                <a:cubicBezTo>
                  <a:pt x="575773" y="716703"/>
                  <a:pt x="591682" y="686712"/>
                  <a:pt x="619756" y="678277"/>
                </a:cubicBezTo>
                <a:cubicBezTo>
                  <a:pt x="797557" y="624543"/>
                  <a:pt x="797557" y="624543"/>
                  <a:pt x="797557" y="624543"/>
                </a:cubicBezTo>
                <a:cubicBezTo>
                  <a:pt x="804576" y="622434"/>
                  <a:pt x="811711" y="621849"/>
                  <a:pt x="818598" y="622595"/>
                </a:cubicBezTo>
                <a:close/>
                <a:moveTo>
                  <a:pt x="852636" y="432256"/>
                </a:moveTo>
                <a:cubicBezTo>
                  <a:pt x="873230" y="434568"/>
                  <a:pt x="891542" y="448909"/>
                  <a:pt x="898094" y="469746"/>
                </a:cubicBezTo>
                <a:cubicBezTo>
                  <a:pt x="906519" y="497841"/>
                  <a:pt x="890294" y="527809"/>
                  <a:pt x="862211" y="536238"/>
                </a:cubicBezTo>
                <a:cubicBezTo>
                  <a:pt x="281839" y="711677"/>
                  <a:pt x="281839" y="711677"/>
                  <a:pt x="281839" y="711677"/>
                </a:cubicBezTo>
                <a:cubicBezTo>
                  <a:pt x="253756" y="720105"/>
                  <a:pt x="223802" y="703872"/>
                  <a:pt x="215377" y="675777"/>
                </a:cubicBezTo>
                <a:cubicBezTo>
                  <a:pt x="206952" y="647994"/>
                  <a:pt x="222865" y="618026"/>
                  <a:pt x="250948" y="609597"/>
                </a:cubicBezTo>
                <a:cubicBezTo>
                  <a:pt x="831632" y="434159"/>
                  <a:pt x="831632" y="434159"/>
                  <a:pt x="831632" y="434159"/>
                </a:cubicBezTo>
                <a:cubicBezTo>
                  <a:pt x="838653" y="432051"/>
                  <a:pt x="845771" y="431486"/>
                  <a:pt x="852636" y="432256"/>
                </a:cubicBezTo>
                <a:close/>
                <a:moveTo>
                  <a:pt x="681075" y="303774"/>
                </a:moveTo>
                <a:cubicBezTo>
                  <a:pt x="701735" y="306011"/>
                  <a:pt x="720157" y="320221"/>
                  <a:pt x="726473" y="341275"/>
                </a:cubicBezTo>
                <a:cubicBezTo>
                  <a:pt x="734895" y="369345"/>
                  <a:pt x="718988" y="399287"/>
                  <a:pt x="690915" y="407709"/>
                </a:cubicBezTo>
                <a:cubicBezTo>
                  <a:pt x="110756" y="582683"/>
                  <a:pt x="110756" y="582683"/>
                  <a:pt x="110756" y="582683"/>
                </a:cubicBezTo>
                <a:cubicBezTo>
                  <a:pt x="82684" y="591104"/>
                  <a:pt x="52740" y="575197"/>
                  <a:pt x="44319" y="547127"/>
                </a:cubicBezTo>
                <a:cubicBezTo>
                  <a:pt x="35897" y="519056"/>
                  <a:pt x="51805" y="489426"/>
                  <a:pt x="79877" y="480693"/>
                </a:cubicBezTo>
                <a:cubicBezTo>
                  <a:pt x="660036" y="305718"/>
                  <a:pt x="660036" y="305718"/>
                  <a:pt x="660036" y="305718"/>
                </a:cubicBezTo>
                <a:cubicBezTo>
                  <a:pt x="667054" y="303613"/>
                  <a:pt x="674189" y="303028"/>
                  <a:pt x="681075" y="303774"/>
                </a:cubicBezTo>
                <a:close/>
                <a:moveTo>
                  <a:pt x="236159" y="256615"/>
                </a:moveTo>
                <a:cubicBezTo>
                  <a:pt x="256707" y="258856"/>
                  <a:pt x="274979" y="273090"/>
                  <a:pt x="281517" y="294177"/>
                </a:cubicBezTo>
                <a:cubicBezTo>
                  <a:pt x="289923" y="322294"/>
                  <a:pt x="273734" y="351973"/>
                  <a:pt x="245713" y="360720"/>
                </a:cubicBezTo>
                <a:cubicBezTo>
                  <a:pt x="68252" y="414454"/>
                  <a:pt x="68252" y="414454"/>
                  <a:pt x="68252" y="414454"/>
                </a:cubicBezTo>
                <a:cubicBezTo>
                  <a:pt x="40543" y="422889"/>
                  <a:pt x="10655" y="406644"/>
                  <a:pt x="2249" y="378527"/>
                </a:cubicBezTo>
                <a:cubicBezTo>
                  <a:pt x="-6157" y="350723"/>
                  <a:pt x="9721" y="320732"/>
                  <a:pt x="37741" y="312297"/>
                </a:cubicBezTo>
                <a:cubicBezTo>
                  <a:pt x="215203" y="258563"/>
                  <a:pt x="215203" y="258563"/>
                  <a:pt x="215203" y="258563"/>
                </a:cubicBezTo>
                <a:cubicBezTo>
                  <a:pt x="222208" y="256454"/>
                  <a:pt x="229310" y="255869"/>
                  <a:pt x="236159" y="256615"/>
                </a:cubicBezTo>
                <a:close/>
                <a:moveTo>
                  <a:pt x="507757" y="310"/>
                </a:moveTo>
                <a:cubicBezTo>
                  <a:pt x="528413" y="2548"/>
                  <a:pt x="546832" y="16769"/>
                  <a:pt x="553147" y="37835"/>
                </a:cubicBezTo>
                <a:cubicBezTo>
                  <a:pt x="561567" y="65924"/>
                  <a:pt x="545662" y="95886"/>
                  <a:pt x="517595" y="104313"/>
                </a:cubicBezTo>
                <a:cubicBezTo>
                  <a:pt x="207609" y="197943"/>
                  <a:pt x="207609" y="197943"/>
                  <a:pt x="207609" y="197943"/>
                </a:cubicBezTo>
                <a:cubicBezTo>
                  <a:pt x="179542" y="206370"/>
                  <a:pt x="149915" y="190453"/>
                  <a:pt x="141495" y="162364"/>
                </a:cubicBezTo>
                <a:cubicBezTo>
                  <a:pt x="133075" y="134275"/>
                  <a:pt x="148980" y="104313"/>
                  <a:pt x="177047" y="95886"/>
                </a:cubicBezTo>
                <a:cubicBezTo>
                  <a:pt x="486721" y="2256"/>
                  <a:pt x="486721" y="2256"/>
                  <a:pt x="486721" y="2256"/>
                </a:cubicBezTo>
                <a:cubicBezTo>
                  <a:pt x="493738" y="149"/>
                  <a:pt x="500872" y="-436"/>
                  <a:pt x="507757" y="310"/>
                </a:cubicBezTo>
                <a:close/>
              </a:path>
            </a:pathLst>
          </a:custGeom>
          <a:gradFill>
            <a:gsLst>
              <a:gs pos="26000">
                <a:srgbClr val="C62228"/>
              </a:gs>
              <a:gs pos="40000">
                <a:srgbClr val="913461"/>
              </a:gs>
              <a:gs pos="62000">
                <a:srgbClr val="4848A4"/>
              </a:gs>
              <a:gs pos="33000">
                <a:srgbClr val="AF2E48"/>
              </a:gs>
              <a:gs pos="85000">
                <a:srgbClr val="0083D3"/>
              </a:gs>
              <a:gs pos="73000">
                <a:srgbClr val="1A50C2"/>
              </a:gs>
            </a:gsLst>
            <a:lin ang="437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1210962"/>
            <a:ext cx="12192000" cy="12109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0"/>
            <a:ext cx="1181100" cy="694640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82D9A1E-784B-4BEC-9E8C-7F887A365EDE}"/>
              </a:ext>
            </a:extLst>
          </p:cNvPr>
          <p:cNvSpPr/>
          <p:nvPr userDrawn="1"/>
        </p:nvSpPr>
        <p:spPr>
          <a:xfrm>
            <a:off x="24714" y="6865207"/>
            <a:ext cx="12192000" cy="12109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xmlns="" id="{3E5839D6-3EBA-443C-9A71-EC91CADC5B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39486" y="5471314"/>
            <a:ext cx="4015705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xmlns="" id="{5C4DFBD8-B9BA-4BFE-8CC5-98E899BC35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9486" y="5816753"/>
            <a:ext cx="4020543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Presenter’s email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xmlns="" id="{5345989C-69B3-4DF4-8685-0239552EB0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39487" y="1857310"/>
            <a:ext cx="3995433" cy="1908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5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813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dar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2D53BF-E14F-4818-AED2-AE4966A06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D94D5B0-52B7-49C1-B718-0132AE77FBDC}"/>
              </a:ext>
            </a:extLst>
          </p:cNvPr>
          <p:cNvSpPr/>
          <p:nvPr userDrawn="1"/>
        </p:nvSpPr>
        <p:spPr>
          <a:xfrm>
            <a:off x="-18919" y="3623620"/>
            <a:ext cx="12210919" cy="3346347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  <a:gd name="connsiteX0" fmla="*/ 12177922 w 12177922"/>
              <a:gd name="connsiteY0" fmla="*/ 0 h 3558847"/>
              <a:gd name="connsiteX1" fmla="*/ 12161315 w 12177922"/>
              <a:gd name="connsiteY1" fmla="*/ 3558847 h 3558847"/>
              <a:gd name="connsiteX2" fmla="*/ 0 w 12177922"/>
              <a:gd name="connsiteY2" fmla="*/ 1777413 h 3558847"/>
              <a:gd name="connsiteX3" fmla="*/ 0 w 12177922"/>
              <a:gd name="connsiteY3" fmla="*/ 844221 h 3558847"/>
              <a:gd name="connsiteX4" fmla="*/ 8444753 w 12177922"/>
              <a:gd name="connsiteY4" fmla="*/ 774864 h 3558847"/>
              <a:gd name="connsiteX5" fmla="*/ 12115641 w 12177922"/>
              <a:gd name="connsiteY5" fmla="*/ 48850 h 3558847"/>
              <a:gd name="connsiteX6" fmla="*/ 12177922 w 12177922"/>
              <a:gd name="connsiteY6" fmla="*/ 0 h 3558847"/>
              <a:gd name="connsiteX0" fmla="*/ 12177922 w 12177922"/>
              <a:gd name="connsiteY0" fmla="*/ 0 h 3558847"/>
              <a:gd name="connsiteX1" fmla="*/ 12161315 w 12177922"/>
              <a:gd name="connsiteY1" fmla="*/ 3558847 h 3558847"/>
              <a:gd name="connsiteX2" fmla="*/ 0 w 12177922"/>
              <a:gd name="connsiteY2" fmla="*/ 3558847 h 3558847"/>
              <a:gd name="connsiteX3" fmla="*/ 0 w 12177922"/>
              <a:gd name="connsiteY3" fmla="*/ 844221 h 3558847"/>
              <a:gd name="connsiteX4" fmla="*/ 8444753 w 12177922"/>
              <a:gd name="connsiteY4" fmla="*/ 774864 h 3558847"/>
              <a:gd name="connsiteX5" fmla="*/ 12115641 w 12177922"/>
              <a:gd name="connsiteY5" fmla="*/ 48850 h 3558847"/>
              <a:gd name="connsiteX6" fmla="*/ 12177922 w 12177922"/>
              <a:gd name="connsiteY6" fmla="*/ 0 h 3558847"/>
              <a:gd name="connsiteX0" fmla="*/ 12177922 w 12211614"/>
              <a:gd name="connsiteY0" fmla="*/ 0 h 3558847"/>
              <a:gd name="connsiteX1" fmla="*/ 12211134 w 12211614"/>
              <a:gd name="connsiteY1" fmla="*/ 3558847 h 3558847"/>
              <a:gd name="connsiteX2" fmla="*/ 0 w 12211614"/>
              <a:gd name="connsiteY2" fmla="*/ 3558847 h 3558847"/>
              <a:gd name="connsiteX3" fmla="*/ 0 w 12211614"/>
              <a:gd name="connsiteY3" fmla="*/ 844221 h 3558847"/>
              <a:gd name="connsiteX4" fmla="*/ 8444753 w 12211614"/>
              <a:gd name="connsiteY4" fmla="*/ 774864 h 3558847"/>
              <a:gd name="connsiteX5" fmla="*/ 12115641 w 12211614"/>
              <a:gd name="connsiteY5" fmla="*/ 48850 h 3558847"/>
              <a:gd name="connsiteX6" fmla="*/ 12177922 w 12211614"/>
              <a:gd name="connsiteY6" fmla="*/ 0 h 3558847"/>
              <a:gd name="connsiteX0" fmla="*/ 12177922 w 12177922"/>
              <a:gd name="connsiteY0" fmla="*/ 0 h 3902306"/>
              <a:gd name="connsiteX1" fmla="*/ 12173340 w 12177922"/>
              <a:gd name="connsiteY1" fmla="*/ 3902306 h 3902306"/>
              <a:gd name="connsiteX2" fmla="*/ 0 w 12177922"/>
              <a:gd name="connsiteY2" fmla="*/ 3558847 h 3902306"/>
              <a:gd name="connsiteX3" fmla="*/ 0 w 12177922"/>
              <a:gd name="connsiteY3" fmla="*/ 844221 h 3902306"/>
              <a:gd name="connsiteX4" fmla="*/ 8444753 w 12177922"/>
              <a:gd name="connsiteY4" fmla="*/ 774864 h 3902306"/>
              <a:gd name="connsiteX5" fmla="*/ 12115641 w 12177922"/>
              <a:gd name="connsiteY5" fmla="*/ 48850 h 3902306"/>
              <a:gd name="connsiteX6" fmla="*/ 12177922 w 12177922"/>
              <a:gd name="connsiteY6" fmla="*/ 0 h 3902306"/>
              <a:gd name="connsiteX0" fmla="*/ 12196819 w 12196819"/>
              <a:gd name="connsiteY0" fmla="*/ 0 h 3962037"/>
              <a:gd name="connsiteX1" fmla="*/ 12192237 w 12196819"/>
              <a:gd name="connsiteY1" fmla="*/ 3902306 h 3962037"/>
              <a:gd name="connsiteX2" fmla="*/ 0 w 12196819"/>
              <a:gd name="connsiteY2" fmla="*/ 3962037 h 3962037"/>
              <a:gd name="connsiteX3" fmla="*/ 18897 w 12196819"/>
              <a:gd name="connsiteY3" fmla="*/ 844221 h 3962037"/>
              <a:gd name="connsiteX4" fmla="*/ 8463650 w 12196819"/>
              <a:gd name="connsiteY4" fmla="*/ 774864 h 3962037"/>
              <a:gd name="connsiteX5" fmla="*/ 12134538 w 12196819"/>
              <a:gd name="connsiteY5" fmla="*/ 48850 h 3962037"/>
              <a:gd name="connsiteX6" fmla="*/ 12196819 w 12196819"/>
              <a:gd name="connsiteY6" fmla="*/ 0 h 39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6819" h="3962037">
                <a:moveTo>
                  <a:pt x="12196819" y="0"/>
                </a:moveTo>
                <a:cubicBezTo>
                  <a:pt x="12191283" y="1186282"/>
                  <a:pt x="12197773" y="2716024"/>
                  <a:pt x="12192237" y="3902306"/>
                </a:cubicBezTo>
                <a:lnTo>
                  <a:pt x="0" y="3962037"/>
                </a:lnTo>
                <a:lnTo>
                  <a:pt x="18897" y="844221"/>
                </a:lnTo>
                <a:lnTo>
                  <a:pt x="8463650" y="774864"/>
                </a:lnTo>
                <a:cubicBezTo>
                  <a:pt x="10539471" y="713652"/>
                  <a:pt x="11644973" y="399004"/>
                  <a:pt x="12134538" y="48850"/>
                </a:cubicBezTo>
                <a:lnTo>
                  <a:pt x="121968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80813F-651B-437A-923C-4053E1CCCD39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5E109E-1B0F-4889-8AB3-391941B68EF3}"/>
              </a:ext>
            </a:extLst>
          </p:cNvPr>
          <p:cNvSpPr txBox="1"/>
          <p:nvPr userDrawn="1"/>
        </p:nvSpPr>
        <p:spPr>
          <a:xfrm>
            <a:off x="393191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xmlns="" id="{818979F9-5FAC-4BEA-B906-43458720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67504"/>
            <a:ext cx="11402568" cy="112709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75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7A89EF8-E789-4DFC-A38C-C606A541B0CB}"/>
              </a:ext>
            </a:extLst>
          </p:cNvPr>
          <p:cNvGrpSpPr/>
          <p:nvPr userDrawn="1"/>
        </p:nvGrpSpPr>
        <p:grpSpPr>
          <a:xfrm>
            <a:off x="10152829" y="6301709"/>
            <a:ext cx="1644494" cy="388787"/>
            <a:chOff x="194487" y="6026105"/>
            <a:chExt cx="2471221" cy="58423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0133D1D8-B7BB-4CE5-840A-B0A949273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18B827F3-982F-4936-87CF-836154A02C63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xmlns="" id="{2CFB2926-8CCF-42C3-8193-6B788691A9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xmlns="" id="{A9D0CA6D-37B8-455C-8696-0773D90C9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3">
                <a:extLst>
                  <a:ext uri="{FF2B5EF4-FFF2-40B4-BE49-F238E27FC236}">
                    <a16:creationId xmlns:a16="http://schemas.microsoft.com/office/drawing/2014/main" xmlns="" id="{375F1BB4-FA27-4B73-B432-52006F343F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xmlns="" id="{71DA31C2-1BC7-4CFC-A8D5-429F09E1972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5F4C175F-6DE6-4603-9263-6E08471CFE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xmlns="" id="{DD645C73-5EDF-4A45-8630-4D3FD5A5B3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xmlns="" id="{476D9BDB-289E-4917-96B4-6EC5653EF4C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xmlns="" id="{B4DB9355-5D5C-425D-AB37-B8706EB56B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xmlns="" id="{12295ACF-C7D7-4716-B215-3F2D83A6C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xmlns="" id="{ACA58548-F533-4D3F-A120-A1FD8A5F27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857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7FBAE-03F8-4B5B-A4B4-613DF0C1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7A024-CE60-4224-A09A-5CDF2037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BA7DC1-DF8F-4904-8F02-2F075B13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www.scadafence.com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164DA-4113-46C5-97CE-3D45994A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A9F-20D8-47B3-920A-022163385D37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2751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E40306-1428-4A9A-87A0-0F6A4427A5DD}"/>
              </a:ext>
            </a:extLst>
          </p:cNvPr>
          <p:cNvSpPr/>
          <p:nvPr userDrawn="1"/>
        </p:nvSpPr>
        <p:spPr>
          <a:xfrm>
            <a:off x="0" y="0"/>
            <a:ext cx="12192000" cy="6900413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A6D3C68F-2C62-4ADE-9F62-4BED93DDF53D}"/>
              </a:ext>
            </a:extLst>
          </p:cNvPr>
          <p:cNvSpPr/>
          <p:nvPr userDrawn="1"/>
        </p:nvSpPr>
        <p:spPr>
          <a:xfrm>
            <a:off x="-1" y="4119328"/>
            <a:ext cx="12192001" cy="2781085"/>
          </a:xfrm>
          <a:custGeom>
            <a:avLst/>
            <a:gdLst>
              <a:gd name="connsiteX0" fmla="*/ 12192000 w 12192001"/>
              <a:gd name="connsiteY0" fmla="*/ 0 h 2781085"/>
              <a:gd name="connsiteX1" fmla="*/ 12192000 w 12192001"/>
              <a:gd name="connsiteY1" fmla="*/ 1486594 h 2781085"/>
              <a:gd name="connsiteX2" fmla="*/ 12192000 w 12192001"/>
              <a:gd name="connsiteY2" fmla="*/ 1486828 h 2781085"/>
              <a:gd name="connsiteX3" fmla="*/ 12192000 w 12192001"/>
              <a:gd name="connsiteY3" fmla="*/ 1631486 h 2781085"/>
              <a:gd name="connsiteX4" fmla="*/ 12192001 w 12192001"/>
              <a:gd name="connsiteY4" fmla="*/ 1631486 h 2781085"/>
              <a:gd name="connsiteX5" fmla="*/ 12192001 w 12192001"/>
              <a:gd name="connsiteY5" fmla="*/ 2781085 h 2781085"/>
              <a:gd name="connsiteX6" fmla="*/ 0 w 12192001"/>
              <a:gd name="connsiteY6" fmla="*/ 2781085 h 2781085"/>
              <a:gd name="connsiteX7" fmla="*/ 0 w 12192001"/>
              <a:gd name="connsiteY7" fmla="*/ 1631486 h 2781085"/>
              <a:gd name="connsiteX8" fmla="*/ 1 w 12192001"/>
              <a:gd name="connsiteY8" fmla="*/ 1631486 h 2781085"/>
              <a:gd name="connsiteX9" fmla="*/ 1 w 12192001"/>
              <a:gd name="connsiteY9" fmla="*/ 1486828 h 2781085"/>
              <a:gd name="connsiteX10" fmla="*/ 1 w 12192001"/>
              <a:gd name="connsiteY10" fmla="*/ 1486594 h 2781085"/>
              <a:gd name="connsiteX11" fmla="*/ 729 w 12192001"/>
              <a:gd name="connsiteY11" fmla="*/ 1486594 h 2781085"/>
              <a:gd name="connsiteX12" fmla="*/ 447420 w 12192001"/>
              <a:gd name="connsiteY12" fmla="*/ 1342915 h 2781085"/>
              <a:gd name="connsiteX13" fmla="*/ 11916488 w 12192001"/>
              <a:gd name="connsiteY13" fmla="*/ 4098 h 278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2781085">
                <a:moveTo>
                  <a:pt x="12192000" y="0"/>
                </a:moveTo>
                <a:lnTo>
                  <a:pt x="12192000" y="1486594"/>
                </a:lnTo>
                <a:lnTo>
                  <a:pt x="12192000" y="1486828"/>
                </a:lnTo>
                <a:lnTo>
                  <a:pt x="12192000" y="1631486"/>
                </a:lnTo>
                <a:lnTo>
                  <a:pt x="12192001" y="1631486"/>
                </a:lnTo>
                <a:lnTo>
                  <a:pt x="12192001" y="2781085"/>
                </a:lnTo>
                <a:lnTo>
                  <a:pt x="0" y="2781085"/>
                </a:lnTo>
                <a:lnTo>
                  <a:pt x="0" y="1631486"/>
                </a:lnTo>
                <a:lnTo>
                  <a:pt x="1" y="1631486"/>
                </a:lnTo>
                <a:lnTo>
                  <a:pt x="1" y="1486828"/>
                </a:lnTo>
                <a:lnTo>
                  <a:pt x="1" y="1486594"/>
                </a:lnTo>
                <a:lnTo>
                  <a:pt x="729" y="1486594"/>
                </a:lnTo>
                <a:lnTo>
                  <a:pt x="447420" y="1342915"/>
                </a:lnTo>
                <a:cubicBezTo>
                  <a:pt x="5161125" y="-122232"/>
                  <a:pt x="9711109" y="20681"/>
                  <a:pt x="11916488" y="409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E94C568-6730-4A14-AEAE-A55C45234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428"/>
          <a:stretch/>
        </p:blipFill>
        <p:spPr>
          <a:xfrm>
            <a:off x="0" y="1159413"/>
            <a:ext cx="12192000" cy="515757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72B3AD9-4968-405B-999C-0FEFF82EDF01}"/>
              </a:ext>
            </a:extLst>
          </p:cNvPr>
          <p:cNvGrpSpPr/>
          <p:nvPr userDrawn="1"/>
        </p:nvGrpSpPr>
        <p:grpSpPr>
          <a:xfrm>
            <a:off x="573462" y="564169"/>
            <a:ext cx="3349419" cy="791860"/>
            <a:chOff x="7093816" y="801550"/>
            <a:chExt cx="3316291" cy="7840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C1B1B4B-5950-496C-BA32-1C9267FF9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60D3024-D28D-4B18-AC23-6995522F7930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C50DE232-8A8D-4470-99F7-E2A37382C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CBBAD06E-75D4-44D4-8BD4-D84E7EA24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45BF2F78-BCEB-41E5-82FF-1E19BCEF3AB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6ACC82EF-06DD-449B-A7B9-A6AB71412B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5670A6C1-2791-420F-8F1D-EEDD4CC3A2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077E8DDE-5E00-4E49-9E91-20758A474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721E08F1-03EB-40AA-88B2-62FED1C496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21410293-E15C-4D6B-91EC-4FE1FF1359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7D7910A6-1985-441E-9814-B9FA6C685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xmlns="" id="{94E2530B-C69E-49B3-A9DC-B01EE44E2C8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C196B9C-0FC0-2D48-B969-E98A36804D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36628" y="5835979"/>
            <a:ext cx="4841129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2350EC1-6310-6C4B-9856-951AE95BF6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629" y="6181418"/>
            <a:ext cx="4841128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6303" y="1818424"/>
            <a:ext cx="4831455" cy="1908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49718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E40306-1428-4A9A-87A0-0F6A4427A5DD}"/>
              </a:ext>
            </a:extLst>
          </p:cNvPr>
          <p:cNvSpPr/>
          <p:nvPr userDrawn="1"/>
        </p:nvSpPr>
        <p:spPr>
          <a:xfrm>
            <a:off x="0" y="0"/>
            <a:ext cx="12192000" cy="6900413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A6D3C68F-2C62-4ADE-9F62-4BED93DDF53D}"/>
              </a:ext>
            </a:extLst>
          </p:cNvPr>
          <p:cNvSpPr/>
          <p:nvPr userDrawn="1"/>
        </p:nvSpPr>
        <p:spPr>
          <a:xfrm>
            <a:off x="-1" y="4119328"/>
            <a:ext cx="12192001" cy="2781085"/>
          </a:xfrm>
          <a:custGeom>
            <a:avLst/>
            <a:gdLst>
              <a:gd name="connsiteX0" fmla="*/ 12192000 w 12192001"/>
              <a:gd name="connsiteY0" fmla="*/ 0 h 2781085"/>
              <a:gd name="connsiteX1" fmla="*/ 12192000 w 12192001"/>
              <a:gd name="connsiteY1" fmla="*/ 1486594 h 2781085"/>
              <a:gd name="connsiteX2" fmla="*/ 12192000 w 12192001"/>
              <a:gd name="connsiteY2" fmla="*/ 1486828 h 2781085"/>
              <a:gd name="connsiteX3" fmla="*/ 12192000 w 12192001"/>
              <a:gd name="connsiteY3" fmla="*/ 1631486 h 2781085"/>
              <a:gd name="connsiteX4" fmla="*/ 12192001 w 12192001"/>
              <a:gd name="connsiteY4" fmla="*/ 1631486 h 2781085"/>
              <a:gd name="connsiteX5" fmla="*/ 12192001 w 12192001"/>
              <a:gd name="connsiteY5" fmla="*/ 2781085 h 2781085"/>
              <a:gd name="connsiteX6" fmla="*/ 0 w 12192001"/>
              <a:gd name="connsiteY6" fmla="*/ 2781085 h 2781085"/>
              <a:gd name="connsiteX7" fmla="*/ 0 w 12192001"/>
              <a:gd name="connsiteY7" fmla="*/ 1631486 h 2781085"/>
              <a:gd name="connsiteX8" fmla="*/ 1 w 12192001"/>
              <a:gd name="connsiteY8" fmla="*/ 1631486 h 2781085"/>
              <a:gd name="connsiteX9" fmla="*/ 1 w 12192001"/>
              <a:gd name="connsiteY9" fmla="*/ 1486828 h 2781085"/>
              <a:gd name="connsiteX10" fmla="*/ 1 w 12192001"/>
              <a:gd name="connsiteY10" fmla="*/ 1486594 h 2781085"/>
              <a:gd name="connsiteX11" fmla="*/ 729 w 12192001"/>
              <a:gd name="connsiteY11" fmla="*/ 1486594 h 2781085"/>
              <a:gd name="connsiteX12" fmla="*/ 447420 w 12192001"/>
              <a:gd name="connsiteY12" fmla="*/ 1342915 h 2781085"/>
              <a:gd name="connsiteX13" fmla="*/ 11916488 w 12192001"/>
              <a:gd name="connsiteY13" fmla="*/ 4098 h 278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2781085">
                <a:moveTo>
                  <a:pt x="12192000" y="0"/>
                </a:moveTo>
                <a:lnTo>
                  <a:pt x="12192000" y="1486594"/>
                </a:lnTo>
                <a:lnTo>
                  <a:pt x="12192000" y="1486828"/>
                </a:lnTo>
                <a:lnTo>
                  <a:pt x="12192000" y="1631486"/>
                </a:lnTo>
                <a:lnTo>
                  <a:pt x="12192001" y="1631486"/>
                </a:lnTo>
                <a:lnTo>
                  <a:pt x="12192001" y="2781085"/>
                </a:lnTo>
                <a:lnTo>
                  <a:pt x="0" y="2781085"/>
                </a:lnTo>
                <a:lnTo>
                  <a:pt x="0" y="1631486"/>
                </a:lnTo>
                <a:lnTo>
                  <a:pt x="1" y="1631486"/>
                </a:lnTo>
                <a:lnTo>
                  <a:pt x="1" y="1486828"/>
                </a:lnTo>
                <a:lnTo>
                  <a:pt x="1" y="1486594"/>
                </a:lnTo>
                <a:lnTo>
                  <a:pt x="729" y="1486594"/>
                </a:lnTo>
                <a:lnTo>
                  <a:pt x="447420" y="1342915"/>
                </a:lnTo>
                <a:cubicBezTo>
                  <a:pt x="5161125" y="-122232"/>
                  <a:pt x="9711109" y="20681"/>
                  <a:pt x="11916488" y="409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E94C568-6730-4A14-AEAE-A55C45234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428"/>
          <a:stretch/>
        </p:blipFill>
        <p:spPr>
          <a:xfrm>
            <a:off x="0" y="1159413"/>
            <a:ext cx="12192000" cy="515757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C196B9C-0FC0-2D48-B969-E98A36804D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36628" y="5903765"/>
            <a:ext cx="4841129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2350EC1-6310-6C4B-9856-951AE95BF6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629" y="6249204"/>
            <a:ext cx="4841128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44F011B6-F983-4AEB-96CC-432B404A62A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628" y="710272"/>
            <a:ext cx="4841129" cy="15360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xmlns="" id="{0A79FCFF-9E4F-4665-8198-652E9F7AC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628" y="2262304"/>
            <a:ext cx="4841129" cy="15360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80000"/>
              </a:lnSpc>
              <a:buNone/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2E5DE5C-0D52-493D-81E0-C8619A98B5B9}"/>
              </a:ext>
            </a:extLst>
          </p:cNvPr>
          <p:cNvGrpSpPr/>
          <p:nvPr userDrawn="1"/>
        </p:nvGrpSpPr>
        <p:grpSpPr>
          <a:xfrm>
            <a:off x="9656470" y="6010668"/>
            <a:ext cx="2153302" cy="509078"/>
            <a:chOff x="194487" y="6026105"/>
            <a:chExt cx="2471221" cy="58423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BAA9E5E-F0A9-444D-A10F-7CE535DD9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6FDD0BE-ECF4-4435-ABF6-DE147A176B1D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xmlns="" id="{4BAC8603-8EDC-4DB1-8893-FDD1402606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xmlns="" id="{5D6BCBF0-0321-46C4-B8B5-6B3E57B850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xmlns="" id="{9A8EB8CA-F020-4FD8-876E-279283948DC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xmlns="" id="{CA5101D3-EE30-4649-B9B2-5C0EE8FDCED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xmlns="" id="{2D1974F9-E1EB-42B4-A56A-000C15D71C8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xmlns="" id="{298AF507-D8BF-4624-B905-682E0FC8EB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xmlns="" id="{88CB4B26-C88A-4768-8B00-72435049A9E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xmlns="" id="{BF1D1DF6-1CB4-4257-ABB8-0D3DEAE9C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xmlns="" id="{B182F484-92D0-4C9C-ABE7-CB48CBF5EC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xmlns="" id="{5A5FA78D-F1F6-46AD-9986-A991F8CF8E8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8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C54801F-07D0-44F4-A70C-6F051BDE6C2F}"/>
              </a:ext>
            </a:extLst>
          </p:cNvPr>
          <p:cNvSpPr/>
          <p:nvPr userDrawn="1"/>
        </p:nvSpPr>
        <p:spPr>
          <a:xfrm>
            <a:off x="0" y="1"/>
            <a:ext cx="12192000" cy="6865206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89C1C53B-2559-4231-85E4-95C54EC11778}"/>
              </a:ext>
            </a:extLst>
          </p:cNvPr>
          <p:cNvSpPr>
            <a:spLocks/>
          </p:cNvSpPr>
          <p:nvPr userDrawn="1"/>
        </p:nvSpPr>
        <p:spPr bwMode="auto">
          <a:xfrm>
            <a:off x="-852048" y="-642552"/>
            <a:ext cx="7473605" cy="8557049"/>
          </a:xfrm>
          <a:custGeom>
            <a:avLst/>
            <a:gdLst>
              <a:gd name="connsiteX0" fmla="*/ 706090 w 900322"/>
              <a:gd name="connsiteY0" fmla="*/ 831152 h 1030842"/>
              <a:gd name="connsiteX1" fmla="*/ 751480 w 900322"/>
              <a:gd name="connsiteY1" fmla="*/ 868677 h 1030842"/>
              <a:gd name="connsiteX2" fmla="*/ 715928 w 900322"/>
              <a:gd name="connsiteY2" fmla="*/ 935155 h 1030842"/>
              <a:gd name="connsiteX3" fmla="*/ 405942 w 900322"/>
              <a:gd name="connsiteY3" fmla="*/ 1028473 h 1030842"/>
              <a:gd name="connsiteX4" fmla="*/ 339828 w 900322"/>
              <a:gd name="connsiteY4" fmla="*/ 992894 h 1030842"/>
              <a:gd name="connsiteX5" fmla="*/ 375380 w 900322"/>
              <a:gd name="connsiteY5" fmla="*/ 926728 h 1030842"/>
              <a:gd name="connsiteX6" fmla="*/ 685054 w 900322"/>
              <a:gd name="connsiteY6" fmla="*/ 833098 h 1030842"/>
              <a:gd name="connsiteX7" fmla="*/ 706090 w 900322"/>
              <a:gd name="connsiteY7" fmla="*/ 831152 h 1030842"/>
              <a:gd name="connsiteX8" fmla="*/ 818598 w 900322"/>
              <a:gd name="connsiteY8" fmla="*/ 622595 h 1030842"/>
              <a:gd name="connsiteX9" fmla="*/ 863999 w 900322"/>
              <a:gd name="connsiteY9" fmla="*/ 660157 h 1030842"/>
              <a:gd name="connsiteX10" fmla="*/ 828439 w 900322"/>
              <a:gd name="connsiteY10" fmla="*/ 726700 h 1030842"/>
              <a:gd name="connsiteX11" fmla="*/ 650637 w 900322"/>
              <a:gd name="connsiteY11" fmla="*/ 780434 h 1030842"/>
              <a:gd name="connsiteX12" fmla="*/ 584195 w 900322"/>
              <a:gd name="connsiteY12" fmla="*/ 744820 h 1030842"/>
              <a:gd name="connsiteX13" fmla="*/ 619756 w 900322"/>
              <a:gd name="connsiteY13" fmla="*/ 678277 h 1030842"/>
              <a:gd name="connsiteX14" fmla="*/ 797557 w 900322"/>
              <a:gd name="connsiteY14" fmla="*/ 624543 h 1030842"/>
              <a:gd name="connsiteX15" fmla="*/ 818598 w 900322"/>
              <a:gd name="connsiteY15" fmla="*/ 622595 h 1030842"/>
              <a:gd name="connsiteX16" fmla="*/ 852636 w 900322"/>
              <a:gd name="connsiteY16" fmla="*/ 432256 h 1030842"/>
              <a:gd name="connsiteX17" fmla="*/ 898094 w 900322"/>
              <a:gd name="connsiteY17" fmla="*/ 469746 h 1030842"/>
              <a:gd name="connsiteX18" fmla="*/ 862211 w 900322"/>
              <a:gd name="connsiteY18" fmla="*/ 536238 h 1030842"/>
              <a:gd name="connsiteX19" fmla="*/ 281839 w 900322"/>
              <a:gd name="connsiteY19" fmla="*/ 711677 h 1030842"/>
              <a:gd name="connsiteX20" fmla="*/ 215377 w 900322"/>
              <a:gd name="connsiteY20" fmla="*/ 675777 h 1030842"/>
              <a:gd name="connsiteX21" fmla="*/ 250948 w 900322"/>
              <a:gd name="connsiteY21" fmla="*/ 609597 h 1030842"/>
              <a:gd name="connsiteX22" fmla="*/ 831632 w 900322"/>
              <a:gd name="connsiteY22" fmla="*/ 434159 h 1030842"/>
              <a:gd name="connsiteX23" fmla="*/ 852636 w 900322"/>
              <a:gd name="connsiteY23" fmla="*/ 432256 h 1030842"/>
              <a:gd name="connsiteX24" fmla="*/ 681075 w 900322"/>
              <a:gd name="connsiteY24" fmla="*/ 303774 h 1030842"/>
              <a:gd name="connsiteX25" fmla="*/ 726473 w 900322"/>
              <a:gd name="connsiteY25" fmla="*/ 341275 h 1030842"/>
              <a:gd name="connsiteX26" fmla="*/ 690915 w 900322"/>
              <a:gd name="connsiteY26" fmla="*/ 407709 h 1030842"/>
              <a:gd name="connsiteX27" fmla="*/ 110756 w 900322"/>
              <a:gd name="connsiteY27" fmla="*/ 582683 h 1030842"/>
              <a:gd name="connsiteX28" fmla="*/ 44319 w 900322"/>
              <a:gd name="connsiteY28" fmla="*/ 547127 h 1030842"/>
              <a:gd name="connsiteX29" fmla="*/ 79877 w 900322"/>
              <a:gd name="connsiteY29" fmla="*/ 480693 h 1030842"/>
              <a:gd name="connsiteX30" fmla="*/ 660036 w 900322"/>
              <a:gd name="connsiteY30" fmla="*/ 305718 h 1030842"/>
              <a:gd name="connsiteX31" fmla="*/ 681075 w 900322"/>
              <a:gd name="connsiteY31" fmla="*/ 303774 h 1030842"/>
              <a:gd name="connsiteX32" fmla="*/ 236159 w 900322"/>
              <a:gd name="connsiteY32" fmla="*/ 256615 h 1030842"/>
              <a:gd name="connsiteX33" fmla="*/ 281517 w 900322"/>
              <a:gd name="connsiteY33" fmla="*/ 294177 h 1030842"/>
              <a:gd name="connsiteX34" fmla="*/ 245713 w 900322"/>
              <a:gd name="connsiteY34" fmla="*/ 360720 h 1030842"/>
              <a:gd name="connsiteX35" fmla="*/ 68252 w 900322"/>
              <a:gd name="connsiteY35" fmla="*/ 414454 h 1030842"/>
              <a:gd name="connsiteX36" fmla="*/ 2249 w 900322"/>
              <a:gd name="connsiteY36" fmla="*/ 378527 h 1030842"/>
              <a:gd name="connsiteX37" fmla="*/ 37741 w 900322"/>
              <a:gd name="connsiteY37" fmla="*/ 312297 h 1030842"/>
              <a:gd name="connsiteX38" fmla="*/ 215203 w 900322"/>
              <a:gd name="connsiteY38" fmla="*/ 258563 h 1030842"/>
              <a:gd name="connsiteX39" fmla="*/ 236159 w 900322"/>
              <a:gd name="connsiteY39" fmla="*/ 256615 h 1030842"/>
              <a:gd name="connsiteX40" fmla="*/ 507757 w 900322"/>
              <a:gd name="connsiteY40" fmla="*/ 310 h 1030842"/>
              <a:gd name="connsiteX41" fmla="*/ 553147 w 900322"/>
              <a:gd name="connsiteY41" fmla="*/ 37835 h 1030842"/>
              <a:gd name="connsiteX42" fmla="*/ 517595 w 900322"/>
              <a:gd name="connsiteY42" fmla="*/ 104313 h 1030842"/>
              <a:gd name="connsiteX43" fmla="*/ 207609 w 900322"/>
              <a:gd name="connsiteY43" fmla="*/ 197943 h 1030842"/>
              <a:gd name="connsiteX44" fmla="*/ 141495 w 900322"/>
              <a:gd name="connsiteY44" fmla="*/ 162364 h 1030842"/>
              <a:gd name="connsiteX45" fmla="*/ 177047 w 900322"/>
              <a:gd name="connsiteY45" fmla="*/ 95886 h 1030842"/>
              <a:gd name="connsiteX46" fmla="*/ 486721 w 900322"/>
              <a:gd name="connsiteY46" fmla="*/ 2256 h 1030842"/>
              <a:gd name="connsiteX47" fmla="*/ 507757 w 900322"/>
              <a:gd name="connsiteY47" fmla="*/ 310 h 10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0322" h="1030842">
                <a:moveTo>
                  <a:pt x="706090" y="831152"/>
                </a:moveTo>
                <a:cubicBezTo>
                  <a:pt x="726746" y="833390"/>
                  <a:pt x="745165" y="847610"/>
                  <a:pt x="751480" y="868677"/>
                </a:cubicBezTo>
                <a:cubicBezTo>
                  <a:pt x="759900" y="896766"/>
                  <a:pt x="743995" y="926728"/>
                  <a:pt x="715928" y="935155"/>
                </a:cubicBezTo>
                <a:cubicBezTo>
                  <a:pt x="405942" y="1028473"/>
                  <a:pt x="405942" y="1028473"/>
                  <a:pt x="405942" y="1028473"/>
                </a:cubicBezTo>
                <a:cubicBezTo>
                  <a:pt x="377875" y="1037212"/>
                  <a:pt x="348248" y="1020983"/>
                  <a:pt x="339828" y="992894"/>
                </a:cubicBezTo>
                <a:cubicBezTo>
                  <a:pt x="331408" y="964805"/>
                  <a:pt x="347313" y="935155"/>
                  <a:pt x="375380" y="926728"/>
                </a:cubicBezTo>
                <a:cubicBezTo>
                  <a:pt x="685054" y="833098"/>
                  <a:pt x="685054" y="833098"/>
                  <a:pt x="685054" y="833098"/>
                </a:cubicBezTo>
                <a:cubicBezTo>
                  <a:pt x="692071" y="830991"/>
                  <a:pt x="699205" y="830406"/>
                  <a:pt x="706090" y="831152"/>
                </a:cubicBezTo>
                <a:close/>
                <a:moveTo>
                  <a:pt x="818598" y="622595"/>
                </a:moveTo>
                <a:cubicBezTo>
                  <a:pt x="839259" y="624836"/>
                  <a:pt x="857682" y="639070"/>
                  <a:pt x="863999" y="660157"/>
                </a:cubicBezTo>
                <a:cubicBezTo>
                  <a:pt x="872421" y="688274"/>
                  <a:pt x="856513" y="718265"/>
                  <a:pt x="828439" y="726700"/>
                </a:cubicBezTo>
                <a:cubicBezTo>
                  <a:pt x="650637" y="780434"/>
                  <a:pt x="650637" y="780434"/>
                  <a:pt x="650637" y="780434"/>
                </a:cubicBezTo>
                <a:cubicBezTo>
                  <a:pt x="622563" y="788869"/>
                  <a:pt x="592617" y="772936"/>
                  <a:pt x="584195" y="744820"/>
                </a:cubicBezTo>
                <a:cubicBezTo>
                  <a:pt x="575773" y="716703"/>
                  <a:pt x="591682" y="686712"/>
                  <a:pt x="619756" y="678277"/>
                </a:cubicBezTo>
                <a:cubicBezTo>
                  <a:pt x="797557" y="624543"/>
                  <a:pt x="797557" y="624543"/>
                  <a:pt x="797557" y="624543"/>
                </a:cubicBezTo>
                <a:cubicBezTo>
                  <a:pt x="804576" y="622434"/>
                  <a:pt x="811711" y="621849"/>
                  <a:pt x="818598" y="622595"/>
                </a:cubicBezTo>
                <a:close/>
                <a:moveTo>
                  <a:pt x="852636" y="432256"/>
                </a:moveTo>
                <a:cubicBezTo>
                  <a:pt x="873230" y="434568"/>
                  <a:pt x="891542" y="448909"/>
                  <a:pt x="898094" y="469746"/>
                </a:cubicBezTo>
                <a:cubicBezTo>
                  <a:pt x="906519" y="497841"/>
                  <a:pt x="890294" y="527809"/>
                  <a:pt x="862211" y="536238"/>
                </a:cubicBezTo>
                <a:cubicBezTo>
                  <a:pt x="281839" y="711677"/>
                  <a:pt x="281839" y="711677"/>
                  <a:pt x="281839" y="711677"/>
                </a:cubicBezTo>
                <a:cubicBezTo>
                  <a:pt x="253756" y="720105"/>
                  <a:pt x="223802" y="703872"/>
                  <a:pt x="215377" y="675777"/>
                </a:cubicBezTo>
                <a:cubicBezTo>
                  <a:pt x="206952" y="647994"/>
                  <a:pt x="222865" y="618026"/>
                  <a:pt x="250948" y="609597"/>
                </a:cubicBezTo>
                <a:cubicBezTo>
                  <a:pt x="831632" y="434159"/>
                  <a:pt x="831632" y="434159"/>
                  <a:pt x="831632" y="434159"/>
                </a:cubicBezTo>
                <a:cubicBezTo>
                  <a:pt x="838653" y="432051"/>
                  <a:pt x="845771" y="431486"/>
                  <a:pt x="852636" y="432256"/>
                </a:cubicBezTo>
                <a:close/>
                <a:moveTo>
                  <a:pt x="681075" y="303774"/>
                </a:moveTo>
                <a:cubicBezTo>
                  <a:pt x="701735" y="306011"/>
                  <a:pt x="720157" y="320221"/>
                  <a:pt x="726473" y="341275"/>
                </a:cubicBezTo>
                <a:cubicBezTo>
                  <a:pt x="734895" y="369345"/>
                  <a:pt x="718988" y="399287"/>
                  <a:pt x="690915" y="407709"/>
                </a:cubicBezTo>
                <a:cubicBezTo>
                  <a:pt x="110756" y="582683"/>
                  <a:pt x="110756" y="582683"/>
                  <a:pt x="110756" y="582683"/>
                </a:cubicBezTo>
                <a:cubicBezTo>
                  <a:pt x="82684" y="591104"/>
                  <a:pt x="52740" y="575197"/>
                  <a:pt x="44319" y="547127"/>
                </a:cubicBezTo>
                <a:cubicBezTo>
                  <a:pt x="35897" y="519056"/>
                  <a:pt x="51805" y="489426"/>
                  <a:pt x="79877" y="480693"/>
                </a:cubicBezTo>
                <a:cubicBezTo>
                  <a:pt x="660036" y="305718"/>
                  <a:pt x="660036" y="305718"/>
                  <a:pt x="660036" y="305718"/>
                </a:cubicBezTo>
                <a:cubicBezTo>
                  <a:pt x="667054" y="303613"/>
                  <a:pt x="674189" y="303028"/>
                  <a:pt x="681075" y="303774"/>
                </a:cubicBezTo>
                <a:close/>
                <a:moveTo>
                  <a:pt x="236159" y="256615"/>
                </a:moveTo>
                <a:cubicBezTo>
                  <a:pt x="256707" y="258856"/>
                  <a:pt x="274979" y="273090"/>
                  <a:pt x="281517" y="294177"/>
                </a:cubicBezTo>
                <a:cubicBezTo>
                  <a:pt x="289923" y="322294"/>
                  <a:pt x="273734" y="351973"/>
                  <a:pt x="245713" y="360720"/>
                </a:cubicBezTo>
                <a:cubicBezTo>
                  <a:pt x="68252" y="414454"/>
                  <a:pt x="68252" y="414454"/>
                  <a:pt x="68252" y="414454"/>
                </a:cubicBezTo>
                <a:cubicBezTo>
                  <a:pt x="40543" y="422889"/>
                  <a:pt x="10655" y="406644"/>
                  <a:pt x="2249" y="378527"/>
                </a:cubicBezTo>
                <a:cubicBezTo>
                  <a:pt x="-6157" y="350723"/>
                  <a:pt x="9721" y="320732"/>
                  <a:pt x="37741" y="312297"/>
                </a:cubicBezTo>
                <a:cubicBezTo>
                  <a:pt x="215203" y="258563"/>
                  <a:pt x="215203" y="258563"/>
                  <a:pt x="215203" y="258563"/>
                </a:cubicBezTo>
                <a:cubicBezTo>
                  <a:pt x="222208" y="256454"/>
                  <a:pt x="229310" y="255869"/>
                  <a:pt x="236159" y="256615"/>
                </a:cubicBezTo>
                <a:close/>
                <a:moveTo>
                  <a:pt x="507757" y="310"/>
                </a:moveTo>
                <a:cubicBezTo>
                  <a:pt x="528413" y="2548"/>
                  <a:pt x="546832" y="16769"/>
                  <a:pt x="553147" y="37835"/>
                </a:cubicBezTo>
                <a:cubicBezTo>
                  <a:pt x="561567" y="65924"/>
                  <a:pt x="545662" y="95886"/>
                  <a:pt x="517595" y="104313"/>
                </a:cubicBezTo>
                <a:cubicBezTo>
                  <a:pt x="207609" y="197943"/>
                  <a:pt x="207609" y="197943"/>
                  <a:pt x="207609" y="197943"/>
                </a:cubicBezTo>
                <a:cubicBezTo>
                  <a:pt x="179542" y="206370"/>
                  <a:pt x="149915" y="190453"/>
                  <a:pt x="141495" y="162364"/>
                </a:cubicBezTo>
                <a:cubicBezTo>
                  <a:pt x="133075" y="134275"/>
                  <a:pt x="148980" y="104313"/>
                  <a:pt x="177047" y="95886"/>
                </a:cubicBezTo>
                <a:cubicBezTo>
                  <a:pt x="486721" y="2256"/>
                  <a:pt x="486721" y="2256"/>
                  <a:pt x="486721" y="2256"/>
                </a:cubicBezTo>
                <a:cubicBezTo>
                  <a:pt x="493738" y="149"/>
                  <a:pt x="500872" y="-436"/>
                  <a:pt x="507757" y="310"/>
                </a:cubicBezTo>
                <a:close/>
              </a:path>
            </a:pathLst>
          </a:custGeom>
          <a:gradFill>
            <a:gsLst>
              <a:gs pos="26000">
                <a:srgbClr val="C62228"/>
              </a:gs>
              <a:gs pos="40000">
                <a:srgbClr val="913461"/>
              </a:gs>
              <a:gs pos="62000">
                <a:srgbClr val="4848A4"/>
              </a:gs>
              <a:gs pos="33000">
                <a:srgbClr val="AF2E48"/>
              </a:gs>
              <a:gs pos="85000">
                <a:srgbClr val="0083D3"/>
              </a:gs>
              <a:gs pos="73000">
                <a:srgbClr val="1A50C2"/>
              </a:gs>
            </a:gsLst>
            <a:lin ang="437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1210962"/>
            <a:ext cx="12192000" cy="12109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0"/>
            <a:ext cx="1181100" cy="694640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CB77B17-EA43-4264-9958-CEAE11D61EC5}"/>
              </a:ext>
            </a:extLst>
          </p:cNvPr>
          <p:cNvGrpSpPr/>
          <p:nvPr userDrawn="1"/>
        </p:nvGrpSpPr>
        <p:grpSpPr>
          <a:xfrm>
            <a:off x="7093816" y="801550"/>
            <a:ext cx="3316291" cy="784028"/>
            <a:chOff x="7093816" y="801550"/>
            <a:chExt cx="3316291" cy="78402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E6762D4-7390-41AE-AB3B-01C28DE1D4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F50F129-FD27-4882-B97E-91BEEAD43312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xmlns="" id="{73282D07-B68D-4BDD-9D97-01AB5E5BE0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xmlns="" id="{0B173AA0-9506-4F9D-93C6-200850E83D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xmlns="" id="{53D7CA92-E898-423F-873F-9925B906BF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xmlns="" id="{3920C96C-6F5C-4EC8-B5DA-FF929F9761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xmlns="" id="{20E492E9-E37E-47D9-93EF-4FB8A3D017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xmlns="" id="{2E0B902C-E8CC-4959-931F-CC5B83844D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xmlns="" id="{5639424D-B717-4866-A8E7-3F0319FB97E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xmlns="" id="{EBC6DA3A-50A6-4FAD-BC09-7BD804B35D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xmlns="" id="{333B60DA-70DE-4D27-A189-51FCD858E4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14733055-84A8-4B2E-B3E0-2D1AFE613A6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82D9A1E-784B-4BEC-9E8C-7F887A365EDE}"/>
              </a:ext>
            </a:extLst>
          </p:cNvPr>
          <p:cNvSpPr/>
          <p:nvPr userDrawn="1"/>
        </p:nvSpPr>
        <p:spPr>
          <a:xfrm>
            <a:off x="24714" y="6865207"/>
            <a:ext cx="12192000" cy="12109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xmlns="" id="{3E5839D6-3EBA-443C-9A71-EC91CADC5B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31822" y="5471314"/>
            <a:ext cx="4523370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xmlns="" id="{5C4DFBD8-B9BA-4BFE-8CC5-98E899BC35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31822" y="5816753"/>
            <a:ext cx="4528207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xmlns="" id="{5345989C-69B3-4DF4-8685-0239552EB0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31822" y="1585578"/>
            <a:ext cx="4518533" cy="1908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xmlns="" id="{8D7F1734-D579-4AF3-AAA7-39AA08634B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31822" y="3509628"/>
            <a:ext cx="4518533" cy="15360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7511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C54801F-07D0-44F4-A70C-6F051BDE6C2F}"/>
              </a:ext>
            </a:extLst>
          </p:cNvPr>
          <p:cNvSpPr/>
          <p:nvPr userDrawn="1"/>
        </p:nvSpPr>
        <p:spPr>
          <a:xfrm>
            <a:off x="0" y="1"/>
            <a:ext cx="12192000" cy="68652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E7EBEF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89C1C53B-2559-4231-85E4-95C54EC11778}"/>
              </a:ext>
            </a:extLst>
          </p:cNvPr>
          <p:cNvSpPr>
            <a:spLocks/>
          </p:cNvSpPr>
          <p:nvPr userDrawn="1"/>
        </p:nvSpPr>
        <p:spPr bwMode="auto">
          <a:xfrm>
            <a:off x="-852048" y="-642552"/>
            <a:ext cx="7473605" cy="8557049"/>
          </a:xfrm>
          <a:custGeom>
            <a:avLst/>
            <a:gdLst>
              <a:gd name="connsiteX0" fmla="*/ 706090 w 900322"/>
              <a:gd name="connsiteY0" fmla="*/ 831152 h 1030842"/>
              <a:gd name="connsiteX1" fmla="*/ 751480 w 900322"/>
              <a:gd name="connsiteY1" fmla="*/ 868677 h 1030842"/>
              <a:gd name="connsiteX2" fmla="*/ 715928 w 900322"/>
              <a:gd name="connsiteY2" fmla="*/ 935155 h 1030842"/>
              <a:gd name="connsiteX3" fmla="*/ 405942 w 900322"/>
              <a:gd name="connsiteY3" fmla="*/ 1028473 h 1030842"/>
              <a:gd name="connsiteX4" fmla="*/ 339828 w 900322"/>
              <a:gd name="connsiteY4" fmla="*/ 992894 h 1030842"/>
              <a:gd name="connsiteX5" fmla="*/ 375380 w 900322"/>
              <a:gd name="connsiteY5" fmla="*/ 926728 h 1030842"/>
              <a:gd name="connsiteX6" fmla="*/ 685054 w 900322"/>
              <a:gd name="connsiteY6" fmla="*/ 833098 h 1030842"/>
              <a:gd name="connsiteX7" fmla="*/ 706090 w 900322"/>
              <a:gd name="connsiteY7" fmla="*/ 831152 h 1030842"/>
              <a:gd name="connsiteX8" fmla="*/ 818598 w 900322"/>
              <a:gd name="connsiteY8" fmla="*/ 622595 h 1030842"/>
              <a:gd name="connsiteX9" fmla="*/ 863999 w 900322"/>
              <a:gd name="connsiteY9" fmla="*/ 660157 h 1030842"/>
              <a:gd name="connsiteX10" fmla="*/ 828439 w 900322"/>
              <a:gd name="connsiteY10" fmla="*/ 726700 h 1030842"/>
              <a:gd name="connsiteX11" fmla="*/ 650637 w 900322"/>
              <a:gd name="connsiteY11" fmla="*/ 780434 h 1030842"/>
              <a:gd name="connsiteX12" fmla="*/ 584195 w 900322"/>
              <a:gd name="connsiteY12" fmla="*/ 744820 h 1030842"/>
              <a:gd name="connsiteX13" fmla="*/ 619756 w 900322"/>
              <a:gd name="connsiteY13" fmla="*/ 678277 h 1030842"/>
              <a:gd name="connsiteX14" fmla="*/ 797557 w 900322"/>
              <a:gd name="connsiteY14" fmla="*/ 624543 h 1030842"/>
              <a:gd name="connsiteX15" fmla="*/ 818598 w 900322"/>
              <a:gd name="connsiteY15" fmla="*/ 622595 h 1030842"/>
              <a:gd name="connsiteX16" fmla="*/ 852636 w 900322"/>
              <a:gd name="connsiteY16" fmla="*/ 432256 h 1030842"/>
              <a:gd name="connsiteX17" fmla="*/ 898094 w 900322"/>
              <a:gd name="connsiteY17" fmla="*/ 469746 h 1030842"/>
              <a:gd name="connsiteX18" fmla="*/ 862211 w 900322"/>
              <a:gd name="connsiteY18" fmla="*/ 536238 h 1030842"/>
              <a:gd name="connsiteX19" fmla="*/ 281839 w 900322"/>
              <a:gd name="connsiteY19" fmla="*/ 711677 h 1030842"/>
              <a:gd name="connsiteX20" fmla="*/ 215377 w 900322"/>
              <a:gd name="connsiteY20" fmla="*/ 675777 h 1030842"/>
              <a:gd name="connsiteX21" fmla="*/ 250948 w 900322"/>
              <a:gd name="connsiteY21" fmla="*/ 609597 h 1030842"/>
              <a:gd name="connsiteX22" fmla="*/ 831632 w 900322"/>
              <a:gd name="connsiteY22" fmla="*/ 434159 h 1030842"/>
              <a:gd name="connsiteX23" fmla="*/ 852636 w 900322"/>
              <a:gd name="connsiteY23" fmla="*/ 432256 h 1030842"/>
              <a:gd name="connsiteX24" fmla="*/ 681075 w 900322"/>
              <a:gd name="connsiteY24" fmla="*/ 303774 h 1030842"/>
              <a:gd name="connsiteX25" fmla="*/ 726473 w 900322"/>
              <a:gd name="connsiteY25" fmla="*/ 341275 h 1030842"/>
              <a:gd name="connsiteX26" fmla="*/ 690915 w 900322"/>
              <a:gd name="connsiteY26" fmla="*/ 407709 h 1030842"/>
              <a:gd name="connsiteX27" fmla="*/ 110756 w 900322"/>
              <a:gd name="connsiteY27" fmla="*/ 582683 h 1030842"/>
              <a:gd name="connsiteX28" fmla="*/ 44319 w 900322"/>
              <a:gd name="connsiteY28" fmla="*/ 547127 h 1030842"/>
              <a:gd name="connsiteX29" fmla="*/ 79877 w 900322"/>
              <a:gd name="connsiteY29" fmla="*/ 480693 h 1030842"/>
              <a:gd name="connsiteX30" fmla="*/ 660036 w 900322"/>
              <a:gd name="connsiteY30" fmla="*/ 305718 h 1030842"/>
              <a:gd name="connsiteX31" fmla="*/ 681075 w 900322"/>
              <a:gd name="connsiteY31" fmla="*/ 303774 h 1030842"/>
              <a:gd name="connsiteX32" fmla="*/ 236159 w 900322"/>
              <a:gd name="connsiteY32" fmla="*/ 256615 h 1030842"/>
              <a:gd name="connsiteX33" fmla="*/ 281517 w 900322"/>
              <a:gd name="connsiteY33" fmla="*/ 294177 h 1030842"/>
              <a:gd name="connsiteX34" fmla="*/ 245713 w 900322"/>
              <a:gd name="connsiteY34" fmla="*/ 360720 h 1030842"/>
              <a:gd name="connsiteX35" fmla="*/ 68252 w 900322"/>
              <a:gd name="connsiteY35" fmla="*/ 414454 h 1030842"/>
              <a:gd name="connsiteX36" fmla="*/ 2249 w 900322"/>
              <a:gd name="connsiteY36" fmla="*/ 378527 h 1030842"/>
              <a:gd name="connsiteX37" fmla="*/ 37741 w 900322"/>
              <a:gd name="connsiteY37" fmla="*/ 312297 h 1030842"/>
              <a:gd name="connsiteX38" fmla="*/ 215203 w 900322"/>
              <a:gd name="connsiteY38" fmla="*/ 258563 h 1030842"/>
              <a:gd name="connsiteX39" fmla="*/ 236159 w 900322"/>
              <a:gd name="connsiteY39" fmla="*/ 256615 h 1030842"/>
              <a:gd name="connsiteX40" fmla="*/ 507757 w 900322"/>
              <a:gd name="connsiteY40" fmla="*/ 310 h 1030842"/>
              <a:gd name="connsiteX41" fmla="*/ 553147 w 900322"/>
              <a:gd name="connsiteY41" fmla="*/ 37835 h 1030842"/>
              <a:gd name="connsiteX42" fmla="*/ 517595 w 900322"/>
              <a:gd name="connsiteY42" fmla="*/ 104313 h 1030842"/>
              <a:gd name="connsiteX43" fmla="*/ 207609 w 900322"/>
              <a:gd name="connsiteY43" fmla="*/ 197943 h 1030842"/>
              <a:gd name="connsiteX44" fmla="*/ 141495 w 900322"/>
              <a:gd name="connsiteY44" fmla="*/ 162364 h 1030842"/>
              <a:gd name="connsiteX45" fmla="*/ 177047 w 900322"/>
              <a:gd name="connsiteY45" fmla="*/ 95886 h 1030842"/>
              <a:gd name="connsiteX46" fmla="*/ 486721 w 900322"/>
              <a:gd name="connsiteY46" fmla="*/ 2256 h 1030842"/>
              <a:gd name="connsiteX47" fmla="*/ 507757 w 900322"/>
              <a:gd name="connsiteY47" fmla="*/ 310 h 10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0322" h="1030842">
                <a:moveTo>
                  <a:pt x="706090" y="831152"/>
                </a:moveTo>
                <a:cubicBezTo>
                  <a:pt x="726746" y="833390"/>
                  <a:pt x="745165" y="847610"/>
                  <a:pt x="751480" y="868677"/>
                </a:cubicBezTo>
                <a:cubicBezTo>
                  <a:pt x="759900" y="896766"/>
                  <a:pt x="743995" y="926728"/>
                  <a:pt x="715928" y="935155"/>
                </a:cubicBezTo>
                <a:cubicBezTo>
                  <a:pt x="405942" y="1028473"/>
                  <a:pt x="405942" y="1028473"/>
                  <a:pt x="405942" y="1028473"/>
                </a:cubicBezTo>
                <a:cubicBezTo>
                  <a:pt x="377875" y="1037212"/>
                  <a:pt x="348248" y="1020983"/>
                  <a:pt x="339828" y="992894"/>
                </a:cubicBezTo>
                <a:cubicBezTo>
                  <a:pt x="331408" y="964805"/>
                  <a:pt x="347313" y="935155"/>
                  <a:pt x="375380" y="926728"/>
                </a:cubicBezTo>
                <a:cubicBezTo>
                  <a:pt x="685054" y="833098"/>
                  <a:pt x="685054" y="833098"/>
                  <a:pt x="685054" y="833098"/>
                </a:cubicBezTo>
                <a:cubicBezTo>
                  <a:pt x="692071" y="830991"/>
                  <a:pt x="699205" y="830406"/>
                  <a:pt x="706090" y="831152"/>
                </a:cubicBezTo>
                <a:close/>
                <a:moveTo>
                  <a:pt x="818598" y="622595"/>
                </a:moveTo>
                <a:cubicBezTo>
                  <a:pt x="839259" y="624836"/>
                  <a:pt x="857682" y="639070"/>
                  <a:pt x="863999" y="660157"/>
                </a:cubicBezTo>
                <a:cubicBezTo>
                  <a:pt x="872421" y="688274"/>
                  <a:pt x="856513" y="718265"/>
                  <a:pt x="828439" y="726700"/>
                </a:cubicBezTo>
                <a:cubicBezTo>
                  <a:pt x="650637" y="780434"/>
                  <a:pt x="650637" y="780434"/>
                  <a:pt x="650637" y="780434"/>
                </a:cubicBezTo>
                <a:cubicBezTo>
                  <a:pt x="622563" y="788869"/>
                  <a:pt x="592617" y="772936"/>
                  <a:pt x="584195" y="744820"/>
                </a:cubicBezTo>
                <a:cubicBezTo>
                  <a:pt x="575773" y="716703"/>
                  <a:pt x="591682" y="686712"/>
                  <a:pt x="619756" y="678277"/>
                </a:cubicBezTo>
                <a:cubicBezTo>
                  <a:pt x="797557" y="624543"/>
                  <a:pt x="797557" y="624543"/>
                  <a:pt x="797557" y="624543"/>
                </a:cubicBezTo>
                <a:cubicBezTo>
                  <a:pt x="804576" y="622434"/>
                  <a:pt x="811711" y="621849"/>
                  <a:pt x="818598" y="622595"/>
                </a:cubicBezTo>
                <a:close/>
                <a:moveTo>
                  <a:pt x="852636" y="432256"/>
                </a:moveTo>
                <a:cubicBezTo>
                  <a:pt x="873230" y="434568"/>
                  <a:pt x="891542" y="448909"/>
                  <a:pt x="898094" y="469746"/>
                </a:cubicBezTo>
                <a:cubicBezTo>
                  <a:pt x="906519" y="497841"/>
                  <a:pt x="890294" y="527809"/>
                  <a:pt x="862211" y="536238"/>
                </a:cubicBezTo>
                <a:cubicBezTo>
                  <a:pt x="281839" y="711677"/>
                  <a:pt x="281839" y="711677"/>
                  <a:pt x="281839" y="711677"/>
                </a:cubicBezTo>
                <a:cubicBezTo>
                  <a:pt x="253756" y="720105"/>
                  <a:pt x="223802" y="703872"/>
                  <a:pt x="215377" y="675777"/>
                </a:cubicBezTo>
                <a:cubicBezTo>
                  <a:pt x="206952" y="647994"/>
                  <a:pt x="222865" y="618026"/>
                  <a:pt x="250948" y="609597"/>
                </a:cubicBezTo>
                <a:cubicBezTo>
                  <a:pt x="831632" y="434159"/>
                  <a:pt x="831632" y="434159"/>
                  <a:pt x="831632" y="434159"/>
                </a:cubicBezTo>
                <a:cubicBezTo>
                  <a:pt x="838653" y="432051"/>
                  <a:pt x="845771" y="431486"/>
                  <a:pt x="852636" y="432256"/>
                </a:cubicBezTo>
                <a:close/>
                <a:moveTo>
                  <a:pt x="681075" y="303774"/>
                </a:moveTo>
                <a:cubicBezTo>
                  <a:pt x="701735" y="306011"/>
                  <a:pt x="720157" y="320221"/>
                  <a:pt x="726473" y="341275"/>
                </a:cubicBezTo>
                <a:cubicBezTo>
                  <a:pt x="734895" y="369345"/>
                  <a:pt x="718988" y="399287"/>
                  <a:pt x="690915" y="407709"/>
                </a:cubicBezTo>
                <a:cubicBezTo>
                  <a:pt x="110756" y="582683"/>
                  <a:pt x="110756" y="582683"/>
                  <a:pt x="110756" y="582683"/>
                </a:cubicBezTo>
                <a:cubicBezTo>
                  <a:pt x="82684" y="591104"/>
                  <a:pt x="52740" y="575197"/>
                  <a:pt x="44319" y="547127"/>
                </a:cubicBezTo>
                <a:cubicBezTo>
                  <a:pt x="35897" y="519056"/>
                  <a:pt x="51805" y="489426"/>
                  <a:pt x="79877" y="480693"/>
                </a:cubicBezTo>
                <a:cubicBezTo>
                  <a:pt x="660036" y="305718"/>
                  <a:pt x="660036" y="305718"/>
                  <a:pt x="660036" y="305718"/>
                </a:cubicBezTo>
                <a:cubicBezTo>
                  <a:pt x="667054" y="303613"/>
                  <a:pt x="674189" y="303028"/>
                  <a:pt x="681075" y="303774"/>
                </a:cubicBezTo>
                <a:close/>
                <a:moveTo>
                  <a:pt x="236159" y="256615"/>
                </a:moveTo>
                <a:cubicBezTo>
                  <a:pt x="256707" y="258856"/>
                  <a:pt x="274979" y="273090"/>
                  <a:pt x="281517" y="294177"/>
                </a:cubicBezTo>
                <a:cubicBezTo>
                  <a:pt x="289923" y="322294"/>
                  <a:pt x="273734" y="351973"/>
                  <a:pt x="245713" y="360720"/>
                </a:cubicBezTo>
                <a:cubicBezTo>
                  <a:pt x="68252" y="414454"/>
                  <a:pt x="68252" y="414454"/>
                  <a:pt x="68252" y="414454"/>
                </a:cubicBezTo>
                <a:cubicBezTo>
                  <a:pt x="40543" y="422889"/>
                  <a:pt x="10655" y="406644"/>
                  <a:pt x="2249" y="378527"/>
                </a:cubicBezTo>
                <a:cubicBezTo>
                  <a:pt x="-6157" y="350723"/>
                  <a:pt x="9721" y="320732"/>
                  <a:pt x="37741" y="312297"/>
                </a:cubicBezTo>
                <a:cubicBezTo>
                  <a:pt x="215203" y="258563"/>
                  <a:pt x="215203" y="258563"/>
                  <a:pt x="215203" y="258563"/>
                </a:cubicBezTo>
                <a:cubicBezTo>
                  <a:pt x="222208" y="256454"/>
                  <a:pt x="229310" y="255869"/>
                  <a:pt x="236159" y="256615"/>
                </a:cubicBezTo>
                <a:close/>
                <a:moveTo>
                  <a:pt x="507757" y="310"/>
                </a:moveTo>
                <a:cubicBezTo>
                  <a:pt x="528413" y="2548"/>
                  <a:pt x="546832" y="16769"/>
                  <a:pt x="553147" y="37835"/>
                </a:cubicBezTo>
                <a:cubicBezTo>
                  <a:pt x="561567" y="65924"/>
                  <a:pt x="545662" y="95886"/>
                  <a:pt x="517595" y="104313"/>
                </a:cubicBezTo>
                <a:cubicBezTo>
                  <a:pt x="207609" y="197943"/>
                  <a:pt x="207609" y="197943"/>
                  <a:pt x="207609" y="197943"/>
                </a:cubicBezTo>
                <a:cubicBezTo>
                  <a:pt x="179542" y="206370"/>
                  <a:pt x="149915" y="190453"/>
                  <a:pt x="141495" y="162364"/>
                </a:cubicBezTo>
                <a:cubicBezTo>
                  <a:pt x="133075" y="134275"/>
                  <a:pt x="148980" y="104313"/>
                  <a:pt x="177047" y="95886"/>
                </a:cubicBezTo>
                <a:cubicBezTo>
                  <a:pt x="486721" y="2256"/>
                  <a:pt x="486721" y="2256"/>
                  <a:pt x="486721" y="2256"/>
                </a:cubicBezTo>
                <a:cubicBezTo>
                  <a:pt x="493738" y="149"/>
                  <a:pt x="500872" y="-436"/>
                  <a:pt x="507757" y="310"/>
                </a:cubicBezTo>
                <a:close/>
              </a:path>
            </a:pathLst>
          </a:custGeom>
          <a:gradFill>
            <a:gsLst>
              <a:gs pos="26000">
                <a:srgbClr val="C62228"/>
              </a:gs>
              <a:gs pos="40000">
                <a:srgbClr val="913461"/>
              </a:gs>
              <a:gs pos="62000">
                <a:srgbClr val="4848A4"/>
              </a:gs>
              <a:gs pos="33000">
                <a:srgbClr val="AF2E48"/>
              </a:gs>
              <a:gs pos="85000">
                <a:srgbClr val="0083D3"/>
              </a:gs>
              <a:gs pos="73000">
                <a:srgbClr val="1A50C2"/>
              </a:gs>
            </a:gsLst>
            <a:lin ang="437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1210962"/>
            <a:ext cx="12192000" cy="12109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0"/>
            <a:ext cx="1181100" cy="694640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99BDF7-5860-42F1-85AD-8204274F4351}"/>
              </a:ext>
            </a:extLst>
          </p:cNvPr>
          <p:cNvGrpSpPr/>
          <p:nvPr userDrawn="1"/>
        </p:nvGrpSpPr>
        <p:grpSpPr>
          <a:xfrm>
            <a:off x="7093816" y="801550"/>
            <a:ext cx="3316291" cy="784028"/>
            <a:chOff x="7093816" y="801550"/>
            <a:chExt cx="3316291" cy="78402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E6762D4-7390-41AE-AB3B-01C28DE1D4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F50F129-FD27-4882-B97E-91BEEAD43312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xmlns="" id="{73282D07-B68D-4BDD-9D97-01AB5E5BE0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xmlns="" id="{0B173AA0-9506-4F9D-93C6-200850E83D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xmlns="" id="{53D7CA92-E898-423F-873F-9925B906BF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xmlns="" id="{3920C96C-6F5C-4EC8-B5DA-FF929F9761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xmlns="" id="{20E492E9-E37E-47D9-93EF-4FB8A3D017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xmlns="" id="{2E0B902C-E8CC-4959-931F-CC5B83844D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xmlns="" id="{5639424D-B717-4866-A8E7-3F0319FB97E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xmlns="" id="{EBC6DA3A-50A6-4FAD-BC09-7BD804B35D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xmlns="" id="{333B60DA-70DE-4D27-A189-51FCD858E4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14733055-84A8-4B2E-B3E0-2D1AFE613A6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82D9A1E-784B-4BEC-9E8C-7F887A365EDE}"/>
              </a:ext>
            </a:extLst>
          </p:cNvPr>
          <p:cNvSpPr/>
          <p:nvPr userDrawn="1"/>
        </p:nvSpPr>
        <p:spPr>
          <a:xfrm>
            <a:off x="24714" y="6865207"/>
            <a:ext cx="12192000" cy="12109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xmlns="" id="{3E5839D6-3EBA-443C-9A71-EC91CADC5B97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7031822" y="5471314"/>
            <a:ext cx="4523370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xmlns="" id="{5C4DFBD8-B9BA-4BFE-8CC5-98E899BC35B1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7031822" y="5816753"/>
            <a:ext cx="4528207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xmlns="" id="{5345989C-69B3-4DF4-8685-0239552EB0F5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7031822" y="1585578"/>
            <a:ext cx="4518533" cy="1908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xmlns="" id="{8D7F1734-D579-4AF3-AAA7-39AA08634B38}"/>
              </a:ext>
            </a:extLst>
          </p:cNvPr>
          <p:cNvSpPr>
            <a:spLocks noGrp="1"/>
          </p:cNvSpPr>
          <p:nvPr userDrawn="1">
            <p:ph sz="quarter" idx="15" hasCustomPrompt="1"/>
          </p:nvPr>
        </p:nvSpPr>
        <p:spPr>
          <a:xfrm>
            <a:off x="7031822" y="3509628"/>
            <a:ext cx="4518533" cy="15360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33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28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C54801F-07D0-44F4-A70C-6F051BDE6C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820"/>
              </a:gs>
              <a:gs pos="50000">
                <a:srgbClr val="07163D"/>
              </a:gs>
              <a:gs pos="100000">
                <a:srgbClr val="0B245D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F6BCB18-498F-4871-8C14-19FE20424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9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060C3-F063-4B28-BFDE-1BADBA17B2D9}"/>
              </a:ext>
            </a:extLst>
          </p:cNvPr>
          <p:cNvSpPr/>
          <p:nvPr userDrawn="1"/>
        </p:nvSpPr>
        <p:spPr>
          <a:xfrm>
            <a:off x="0" y="0"/>
            <a:ext cx="12192000" cy="6907114"/>
          </a:xfrm>
          <a:prstGeom prst="rect">
            <a:avLst/>
          </a:prstGeom>
          <a:gradFill flip="none" rotWithShape="1">
            <a:gsLst>
              <a:gs pos="0">
                <a:srgbClr val="020820">
                  <a:alpha val="40000"/>
                </a:srgbClr>
              </a:gs>
              <a:gs pos="50000">
                <a:srgbClr val="07163D">
                  <a:alpha val="90000"/>
                </a:srgbClr>
              </a:gs>
              <a:gs pos="100000">
                <a:srgbClr val="0B245D">
                  <a:alpha val="90000"/>
                </a:srgbClr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93816" y="3512253"/>
            <a:ext cx="4518533" cy="48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EC880D8-9EC4-8045-A4A0-92686B764F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93816" y="3968496"/>
            <a:ext cx="4523370" cy="44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C196B9C-0FC0-2D48-B969-E98A36804D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93816" y="4638041"/>
            <a:ext cx="4523370" cy="345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2350EC1-6310-6C4B-9856-951AE95BF6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93816" y="4983480"/>
            <a:ext cx="4528207" cy="338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January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358349-798D-4F7A-91EF-7184BAECBD84}"/>
              </a:ext>
            </a:extLst>
          </p:cNvPr>
          <p:cNvGrpSpPr/>
          <p:nvPr userDrawn="1"/>
        </p:nvGrpSpPr>
        <p:grpSpPr>
          <a:xfrm>
            <a:off x="7093816" y="801550"/>
            <a:ext cx="3316291" cy="784028"/>
            <a:chOff x="7093816" y="801550"/>
            <a:chExt cx="3316291" cy="784028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BF254F6-87A8-446E-A1C2-2C6D3475E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F0A66AE0-70EF-4BC5-8519-AB952DEE0281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</p:grpSpPr>
          <p:sp>
            <p:nvSpPr>
              <p:cNvPr id="122" name="Freeform 11">
                <a:extLst>
                  <a:ext uri="{FF2B5EF4-FFF2-40B4-BE49-F238E27FC236}">
                    <a16:creationId xmlns:a16="http://schemas.microsoft.com/office/drawing/2014/main" xmlns="" id="{5C3DE6CE-7305-4678-9D01-1708C149BA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">
                <a:extLst>
                  <a:ext uri="{FF2B5EF4-FFF2-40B4-BE49-F238E27FC236}">
                    <a16:creationId xmlns:a16="http://schemas.microsoft.com/office/drawing/2014/main" xmlns="" id="{C4D2A9F0-0C92-4C45-B7E6-F80FB8F7AD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3">
                <a:extLst>
                  <a:ext uri="{FF2B5EF4-FFF2-40B4-BE49-F238E27FC236}">
                    <a16:creationId xmlns:a16="http://schemas.microsoft.com/office/drawing/2014/main" xmlns="" id="{969FBD53-EACD-4C7E-80E0-0DC56A1EF9E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4">
                <a:extLst>
                  <a:ext uri="{FF2B5EF4-FFF2-40B4-BE49-F238E27FC236}">
                    <a16:creationId xmlns:a16="http://schemas.microsoft.com/office/drawing/2014/main" xmlns="" id="{0746D6D0-7A1E-401E-BCBD-B15F3A553D8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5">
                <a:extLst>
                  <a:ext uri="{FF2B5EF4-FFF2-40B4-BE49-F238E27FC236}">
                    <a16:creationId xmlns:a16="http://schemas.microsoft.com/office/drawing/2014/main" xmlns="" id="{E6935425-E23C-47A2-B146-EC5FC440CD0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6">
                <a:extLst>
                  <a:ext uri="{FF2B5EF4-FFF2-40B4-BE49-F238E27FC236}">
                    <a16:creationId xmlns:a16="http://schemas.microsoft.com/office/drawing/2014/main" xmlns="" id="{B19B4C9E-1274-4CC4-A095-803968C22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7">
                <a:extLst>
                  <a:ext uri="{FF2B5EF4-FFF2-40B4-BE49-F238E27FC236}">
                    <a16:creationId xmlns:a16="http://schemas.microsoft.com/office/drawing/2014/main" xmlns="" id="{8B04E528-60C1-44BE-9463-8882369981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8">
                <a:extLst>
                  <a:ext uri="{FF2B5EF4-FFF2-40B4-BE49-F238E27FC236}">
                    <a16:creationId xmlns:a16="http://schemas.microsoft.com/office/drawing/2014/main" xmlns="" id="{8698E43B-9DD7-4D70-9890-0CD2935CB2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xmlns="" id="{868E52B1-86D7-4AFF-8878-E6F411197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0">
                <a:extLst>
                  <a:ext uri="{FF2B5EF4-FFF2-40B4-BE49-F238E27FC236}">
                    <a16:creationId xmlns:a16="http://schemas.microsoft.com/office/drawing/2014/main" xmlns="" id="{64553F14-E7F8-4317-B7BF-4A82C366A9E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0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B6D331A-7E08-4C9B-B157-2EE25B820FBE}"/>
              </a:ext>
            </a:extLst>
          </p:cNvPr>
          <p:cNvSpPr/>
          <p:nvPr userDrawn="1"/>
        </p:nvSpPr>
        <p:spPr>
          <a:xfrm>
            <a:off x="0" y="0"/>
            <a:ext cx="12192000" cy="6913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E7EBEF"/>
              </a:gs>
            </a:gsLst>
            <a:lin ang="43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A0F3D98-56BF-4160-BFF6-628D244AE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4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E42A98C-13DF-461F-8D0A-F6BE0A7298A9}"/>
              </a:ext>
            </a:extLst>
          </p:cNvPr>
          <p:cNvSpPr/>
          <p:nvPr userDrawn="1"/>
        </p:nvSpPr>
        <p:spPr>
          <a:xfrm>
            <a:off x="0" y="0"/>
            <a:ext cx="12192000" cy="6891453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37000">
                <a:srgbClr val="E7EBEF">
                  <a:alpha val="94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AE0645E-AEE9-49D4-9394-457226FA9947}"/>
              </a:ext>
            </a:extLst>
          </p:cNvPr>
          <p:cNvGrpSpPr/>
          <p:nvPr userDrawn="1"/>
        </p:nvGrpSpPr>
        <p:grpSpPr>
          <a:xfrm>
            <a:off x="7093816" y="801550"/>
            <a:ext cx="3316291" cy="784028"/>
            <a:chOff x="7093816" y="801550"/>
            <a:chExt cx="3316291" cy="78402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5410131-A51A-4F6B-ABCE-506A82D6A8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3816" y="801550"/>
              <a:ext cx="684760" cy="784028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0C1A575-1149-4C92-83A0-E7585C224E86}"/>
                </a:ext>
              </a:extLst>
            </p:cNvPr>
            <p:cNvGrpSpPr/>
            <p:nvPr userDrawn="1"/>
          </p:nvGrpSpPr>
          <p:grpSpPr>
            <a:xfrm>
              <a:off x="8016197" y="1006565"/>
              <a:ext cx="2393910" cy="328408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xmlns="" id="{CC1CBBAC-F5F2-4F72-9CC4-2577FC23D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xmlns="" id="{AFBA154B-CE36-4E57-8295-DF4760C92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xmlns="" id="{F9F31A21-D0CF-46B9-9403-2FFE077813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xmlns="" id="{AD552452-2BA5-42DE-9421-FD6461CD212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xmlns="" id="{C782F08B-2B69-4683-B31B-409008CFD22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xmlns="" id="{21D47F97-4E34-49B3-AFA2-C245B28F81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xmlns="" id="{CF524C3F-9F7E-48B0-B58B-9579872AF6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xmlns="" id="{216CD074-BCD2-488B-9D53-3A444CE2D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xmlns="" id="{A66E656E-6D80-45D7-BF20-8D3A5DB5DF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AB761FF9-B200-4D26-89B7-C145CC8F14E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xmlns="" id="{F706AB04-F591-4D49-9216-2205B8B505D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31822" y="5471314"/>
            <a:ext cx="4523370" cy="345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Presenter's name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xmlns="" id="{26D7FF98-15B6-456E-B5BA-C7AF13DEF3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31822" y="5816753"/>
            <a:ext cx="4528207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xmlns="" id="{B72E3010-44D8-4D43-882F-9FB932FBD4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31822" y="1585578"/>
            <a:ext cx="4518533" cy="1908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43" name="Content Placeholder 5">
            <a:extLst>
              <a:ext uri="{FF2B5EF4-FFF2-40B4-BE49-F238E27FC236}">
                <a16:creationId xmlns:a16="http://schemas.microsoft.com/office/drawing/2014/main" xmlns="" id="{F68FDA4B-8402-4E3C-81F4-A8AE4066E9C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31822" y="3509628"/>
            <a:ext cx="4518533" cy="15360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33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C23EAC-7285-47CB-9EFA-D1FE379516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2" y="-22302"/>
            <a:ext cx="5782239" cy="63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2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562634-F6D4-3C45-ADD9-BF0ADE7C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091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FF7FB0-91A5-7445-961E-52B7415D0C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3514" y="2859111"/>
            <a:ext cx="4518533" cy="48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EC880D8-9EC4-8045-A4A0-92686B764F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3514" y="3315354"/>
            <a:ext cx="4523370" cy="44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3F9C0A-D512-485F-A39A-7C448E39AF2C}"/>
              </a:ext>
            </a:extLst>
          </p:cNvPr>
          <p:cNvSpPr/>
          <p:nvPr userDrawn="1"/>
        </p:nvSpPr>
        <p:spPr>
          <a:xfrm>
            <a:off x="0" y="-774700"/>
            <a:ext cx="12192000" cy="7747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AE4F033-3A4C-483A-B473-6E9BF0EE1561}"/>
              </a:ext>
            </a:extLst>
          </p:cNvPr>
          <p:cNvSpPr/>
          <p:nvPr userDrawn="1"/>
        </p:nvSpPr>
        <p:spPr>
          <a:xfrm>
            <a:off x="-1181100" y="-1"/>
            <a:ext cx="1181100" cy="69209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EC7916-B8D7-4B60-9375-0BBCF93A6DBF}"/>
              </a:ext>
            </a:extLst>
          </p:cNvPr>
          <p:cNvSpPr/>
          <p:nvPr userDrawn="1"/>
        </p:nvSpPr>
        <p:spPr>
          <a:xfrm>
            <a:off x="0" y="1"/>
            <a:ext cx="12192000" cy="69058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7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1E66A4F-FD4D-4771-9F2D-4FBBB64FBE0D}"/>
              </a:ext>
            </a:extLst>
          </p:cNvPr>
          <p:cNvSpPr/>
          <p:nvPr userDrawn="1"/>
        </p:nvSpPr>
        <p:spPr>
          <a:xfrm>
            <a:off x="0" y="5404599"/>
            <a:ext cx="12192000" cy="1501208"/>
          </a:xfrm>
          <a:custGeom>
            <a:avLst/>
            <a:gdLst>
              <a:gd name="connsiteX0" fmla="*/ 12177922 w 12177922"/>
              <a:gd name="connsiteY0" fmla="*/ 0 h 1777413"/>
              <a:gd name="connsiteX1" fmla="*/ 12177922 w 12177922"/>
              <a:gd name="connsiteY1" fmla="*/ 1777413 h 1777413"/>
              <a:gd name="connsiteX2" fmla="*/ 0 w 12177922"/>
              <a:gd name="connsiteY2" fmla="*/ 1777413 h 1777413"/>
              <a:gd name="connsiteX3" fmla="*/ 0 w 12177922"/>
              <a:gd name="connsiteY3" fmla="*/ 844221 h 1777413"/>
              <a:gd name="connsiteX4" fmla="*/ 8444753 w 12177922"/>
              <a:gd name="connsiteY4" fmla="*/ 774864 h 1777413"/>
              <a:gd name="connsiteX5" fmla="*/ 12115641 w 12177922"/>
              <a:gd name="connsiteY5" fmla="*/ 48850 h 17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7922" h="1777413">
                <a:moveTo>
                  <a:pt x="12177922" y="0"/>
                </a:moveTo>
                <a:lnTo>
                  <a:pt x="12177922" y="1777413"/>
                </a:lnTo>
                <a:lnTo>
                  <a:pt x="0" y="1777413"/>
                </a:lnTo>
                <a:lnTo>
                  <a:pt x="0" y="844221"/>
                </a:lnTo>
                <a:lnTo>
                  <a:pt x="8444753" y="774864"/>
                </a:lnTo>
                <a:cubicBezTo>
                  <a:pt x="10520574" y="713652"/>
                  <a:pt x="11626076" y="399004"/>
                  <a:pt x="12115641" y="4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6E6E6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1DBDA1C-F7E4-4269-A6BF-ADB425923679}"/>
              </a:ext>
            </a:extLst>
          </p:cNvPr>
          <p:cNvGrpSpPr/>
          <p:nvPr userDrawn="1"/>
        </p:nvGrpSpPr>
        <p:grpSpPr>
          <a:xfrm>
            <a:off x="-529" y="6392079"/>
            <a:ext cx="1451762" cy="360001"/>
            <a:chOff x="-529" y="6346086"/>
            <a:chExt cx="1451762" cy="360001"/>
          </a:xfrm>
        </p:grpSpPr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xmlns="" id="{D40EC5B4-7469-4217-86B2-055F449F8C0C}"/>
                </a:ext>
              </a:extLst>
            </p:cNvPr>
            <p:cNvSpPr/>
            <p:nvPr userDrawn="1"/>
          </p:nvSpPr>
          <p:spPr>
            <a:xfrm>
              <a:off x="1074941" y="6346086"/>
              <a:ext cx="376292" cy="357795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AFD2D6C-758D-4858-AD7C-1B3B9670A5BF}"/>
                </a:ext>
              </a:extLst>
            </p:cNvPr>
            <p:cNvSpPr/>
            <p:nvPr userDrawn="1"/>
          </p:nvSpPr>
          <p:spPr>
            <a:xfrm>
              <a:off x="-529" y="6346087"/>
              <a:ext cx="108470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7E8E27-6557-445D-ADCD-F6C69A2D9DBA}"/>
              </a:ext>
            </a:extLst>
          </p:cNvPr>
          <p:cNvSpPr txBox="1"/>
          <p:nvPr userDrawn="1"/>
        </p:nvSpPr>
        <p:spPr>
          <a:xfrm>
            <a:off x="4259099" y="6372993"/>
            <a:ext cx="367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2041E"/>
                </a:solidFill>
              </a:rPr>
              <a:t>© Confidential and Proprietary Information of </a:t>
            </a:r>
            <a:r>
              <a:rPr lang="en-GB" sz="1000" dirty="0" err="1">
                <a:solidFill>
                  <a:srgbClr val="02041E"/>
                </a:solidFill>
              </a:rPr>
              <a:t>SCADAfence</a:t>
            </a:r>
            <a:r>
              <a:rPr lang="en-GB" sz="1000" dirty="0">
                <a:solidFill>
                  <a:srgbClr val="02041E"/>
                </a:solidFill>
              </a:rPr>
              <a:t> Ltd.</a:t>
            </a:r>
            <a:endParaRPr lang="aa-ET" sz="1000" dirty="0">
              <a:solidFill>
                <a:srgbClr val="02041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F56ED7-4E40-4DCE-812B-DAF6C298D983}"/>
              </a:ext>
            </a:extLst>
          </p:cNvPr>
          <p:cNvSpPr txBox="1"/>
          <p:nvPr userDrawn="1"/>
        </p:nvSpPr>
        <p:spPr>
          <a:xfrm>
            <a:off x="398391" y="6372993"/>
            <a:ext cx="10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4FADD-CF35-4012-A571-892B8AEC603A}" type="slidenum">
              <a:rPr lang="en-GB" sz="1000" smtClean="0">
                <a:solidFill>
                  <a:srgbClr val="02041E"/>
                </a:solidFill>
              </a:rPr>
              <a:t>‹#›</a:t>
            </a:fld>
            <a:endParaRPr lang="aa-ET" sz="1000" dirty="0">
              <a:solidFill>
                <a:srgbClr val="02041E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D085805-77A2-4FEA-8670-02676A5EABD0}"/>
              </a:ext>
            </a:extLst>
          </p:cNvPr>
          <p:cNvGrpSpPr/>
          <p:nvPr userDrawn="1"/>
        </p:nvGrpSpPr>
        <p:grpSpPr>
          <a:xfrm>
            <a:off x="10048487" y="6301709"/>
            <a:ext cx="1644494" cy="388787"/>
            <a:chOff x="194487" y="6026105"/>
            <a:chExt cx="2471221" cy="58423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F29B73D-6E3A-4EDC-8135-225B7DFF4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487" y="6026105"/>
              <a:ext cx="510267" cy="584239"/>
            </a:xfrm>
            <a:custGeom>
              <a:avLst/>
              <a:gdLst>
                <a:gd name="connsiteX0" fmla="*/ 706090 w 900322"/>
                <a:gd name="connsiteY0" fmla="*/ 831152 h 1030842"/>
                <a:gd name="connsiteX1" fmla="*/ 751480 w 900322"/>
                <a:gd name="connsiteY1" fmla="*/ 868677 h 1030842"/>
                <a:gd name="connsiteX2" fmla="*/ 715928 w 900322"/>
                <a:gd name="connsiteY2" fmla="*/ 935155 h 1030842"/>
                <a:gd name="connsiteX3" fmla="*/ 405942 w 900322"/>
                <a:gd name="connsiteY3" fmla="*/ 1028473 h 1030842"/>
                <a:gd name="connsiteX4" fmla="*/ 339828 w 900322"/>
                <a:gd name="connsiteY4" fmla="*/ 992894 h 1030842"/>
                <a:gd name="connsiteX5" fmla="*/ 375380 w 900322"/>
                <a:gd name="connsiteY5" fmla="*/ 926728 h 1030842"/>
                <a:gd name="connsiteX6" fmla="*/ 685054 w 900322"/>
                <a:gd name="connsiteY6" fmla="*/ 833098 h 1030842"/>
                <a:gd name="connsiteX7" fmla="*/ 706090 w 900322"/>
                <a:gd name="connsiteY7" fmla="*/ 831152 h 1030842"/>
                <a:gd name="connsiteX8" fmla="*/ 818598 w 900322"/>
                <a:gd name="connsiteY8" fmla="*/ 622595 h 1030842"/>
                <a:gd name="connsiteX9" fmla="*/ 863999 w 900322"/>
                <a:gd name="connsiteY9" fmla="*/ 660157 h 1030842"/>
                <a:gd name="connsiteX10" fmla="*/ 828439 w 900322"/>
                <a:gd name="connsiteY10" fmla="*/ 726700 h 1030842"/>
                <a:gd name="connsiteX11" fmla="*/ 650637 w 900322"/>
                <a:gd name="connsiteY11" fmla="*/ 780434 h 1030842"/>
                <a:gd name="connsiteX12" fmla="*/ 584195 w 900322"/>
                <a:gd name="connsiteY12" fmla="*/ 744820 h 1030842"/>
                <a:gd name="connsiteX13" fmla="*/ 619756 w 900322"/>
                <a:gd name="connsiteY13" fmla="*/ 678277 h 1030842"/>
                <a:gd name="connsiteX14" fmla="*/ 797557 w 900322"/>
                <a:gd name="connsiteY14" fmla="*/ 624543 h 1030842"/>
                <a:gd name="connsiteX15" fmla="*/ 818598 w 900322"/>
                <a:gd name="connsiteY15" fmla="*/ 622595 h 1030842"/>
                <a:gd name="connsiteX16" fmla="*/ 852636 w 900322"/>
                <a:gd name="connsiteY16" fmla="*/ 432256 h 1030842"/>
                <a:gd name="connsiteX17" fmla="*/ 898094 w 900322"/>
                <a:gd name="connsiteY17" fmla="*/ 469746 h 1030842"/>
                <a:gd name="connsiteX18" fmla="*/ 862211 w 900322"/>
                <a:gd name="connsiteY18" fmla="*/ 536238 h 1030842"/>
                <a:gd name="connsiteX19" fmla="*/ 281839 w 900322"/>
                <a:gd name="connsiteY19" fmla="*/ 711677 h 1030842"/>
                <a:gd name="connsiteX20" fmla="*/ 215377 w 900322"/>
                <a:gd name="connsiteY20" fmla="*/ 675777 h 1030842"/>
                <a:gd name="connsiteX21" fmla="*/ 250948 w 900322"/>
                <a:gd name="connsiteY21" fmla="*/ 609597 h 1030842"/>
                <a:gd name="connsiteX22" fmla="*/ 831632 w 900322"/>
                <a:gd name="connsiteY22" fmla="*/ 434159 h 1030842"/>
                <a:gd name="connsiteX23" fmla="*/ 852636 w 900322"/>
                <a:gd name="connsiteY23" fmla="*/ 432256 h 1030842"/>
                <a:gd name="connsiteX24" fmla="*/ 681075 w 900322"/>
                <a:gd name="connsiteY24" fmla="*/ 303774 h 1030842"/>
                <a:gd name="connsiteX25" fmla="*/ 726473 w 900322"/>
                <a:gd name="connsiteY25" fmla="*/ 341275 h 1030842"/>
                <a:gd name="connsiteX26" fmla="*/ 690915 w 900322"/>
                <a:gd name="connsiteY26" fmla="*/ 407709 h 1030842"/>
                <a:gd name="connsiteX27" fmla="*/ 110756 w 900322"/>
                <a:gd name="connsiteY27" fmla="*/ 582683 h 1030842"/>
                <a:gd name="connsiteX28" fmla="*/ 44319 w 900322"/>
                <a:gd name="connsiteY28" fmla="*/ 547127 h 1030842"/>
                <a:gd name="connsiteX29" fmla="*/ 79877 w 900322"/>
                <a:gd name="connsiteY29" fmla="*/ 480693 h 1030842"/>
                <a:gd name="connsiteX30" fmla="*/ 660036 w 900322"/>
                <a:gd name="connsiteY30" fmla="*/ 305718 h 1030842"/>
                <a:gd name="connsiteX31" fmla="*/ 681075 w 900322"/>
                <a:gd name="connsiteY31" fmla="*/ 303774 h 1030842"/>
                <a:gd name="connsiteX32" fmla="*/ 236159 w 900322"/>
                <a:gd name="connsiteY32" fmla="*/ 256615 h 1030842"/>
                <a:gd name="connsiteX33" fmla="*/ 281517 w 900322"/>
                <a:gd name="connsiteY33" fmla="*/ 294177 h 1030842"/>
                <a:gd name="connsiteX34" fmla="*/ 245713 w 900322"/>
                <a:gd name="connsiteY34" fmla="*/ 360720 h 1030842"/>
                <a:gd name="connsiteX35" fmla="*/ 68252 w 900322"/>
                <a:gd name="connsiteY35" fmla="*/ 414454 h 1030842"/>
                <a:gd name="connsiteX36" fmla="*/ 2249 w 900322"/>
                <a:gd name="connsiteY36" fmla="*/ 378527 h 1030842"/>
                <a:gd name="connsiteX37" fmla="*/ 37741 w 900322"/>
                <a:gd name="connsiteY37" fmla="*/ 312297 h 1030842"/>
                <a:gd name="connsiteX38" fmla="*/ 215203 w 900322"/>
                <a:gd name="connsiteY38" fmla="*/ 258563 h 1030842"/>
                <a:gd name="connsiteX39" fmla="*/ 236159 w 900322"/>
                <a:gd name="connsiteY39" fmla="*/ 256615 h 1030842"/>
                <a:gd name="connsiteX40" fmla="*/ 507757 w 900322"/>
                <a:gd name="connsiteY40" fmla="*/ 310 h 1030842"/>
                <a:gd name="connsiteX41" fmla="*/ 553147 w 900322"/>
                <a:gd name="connsiteY41" fmla="*/ 37835 h 1030842"/>
                <a:gd name="connsiteX42" fmla="*/ 517595 w 900322"/>
                <a:gd name="connsiteY42" fmla="*/ 104313 h 1030842"/>
                <a:gd name="connsiteX43" fmla="*/ 207609 w 900322"/>
                <a:gd name="connsiteY43" fmla="*/ 197943 h 1030842"/>
                <a:gd name="connsiteX44" fmla="*/ 141495 w 900322"/>
                <a:gd name="connsiteY44" fmla="*/ 162364 h 1030842"/>
                <a:gd name="connsiteX45" fmla="*/ 177047 w 900322"/>
                <a:gd name="connsiteY45" fmla="*/ 95886 h 1030842"/>
                <a:gd name="connsiteX46" fmla="*/ 486721 w 900322"/>
                <a:gd name="connsiteY46" fmla="*/ 2256 h 1030842"/>
                <a:gd name="connsiteX47" fmla="*/ 507757 w 900322"/>
                <a:gd name="connsiteY47" fmla="*/ 310 h 10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0322" h="1030842">
                  <a:moveTo>
                    <a:pt x="706090" y="831152"/>
                  </a:moveTo>
                  <a:cubicBezTo>
                    <a:pt x="726746" y="833390"/>
                    <a:pt x="745165" y="847610"/>
                    <a:pt x="751480" y="868677"/>
                  </a:cubicBezTo>
                  <a:cubicBezTo>
                    <a:pt x="759900" y="896766"/>
                    <a:pt x="743995" y="926728"/>
                    <a:pt x="715928" y="935155"/>
                  </a:cubicBezTo>
                  <a:cubicBezTo>
                    <a:pt x="405942" y="1028473"/>
                    <a:pt x="405942" y="1028473"/>
                    <a:pt x="405942" y="1028473"/>
                  </a:cubicBezTo>
                  <a:cubicBezTo>
                    <a:pt x="377875" y="1037212"/>
                    <a:pt x="348248" y="1020983"/>
                    <a:pt x="339828" y="992894"/>
                  </a:cubicBezTo>
                  <a:cubicBezTo>
                    <a:pt x="331408" y="964805"/>
                    <a:pt x="347313" y="935155"/>
                    <a:pt x="375380" y="926728"/>
                  </a:cubicBezTo>
                  <a:cubicBezTo>
                    <a:pt x="685054" y="833098"/>
                    <a:pt x="685054" y="833098"/>
                    <a:pt x="685054" y="833098"/>
                  </a:cubicBezTo>
                  <a:cubicBezTo>
                    <a:pt x="692071" y="830991"/>
                    <a:pt x="699205" y="830406"/>
                    <a:pt x="706090" y="831152"/>
                  </a:cubicBezTo>
                  <a:close/>
                  <a:moveTo>
                    <a:pt x="818598" y="622595"/>
                  </a:moveTo>
                  <a:cubicBezTo>
                    <a:pt x="839259" y="624836"/>
                    <a:pt x="857682" y="639070"/>
                    <a:pt x="863999" y="660157"/>
                  </a:cubicBezTo>
                  <a:cubicBezTo>
                    <a:pt x="872421" y="688274"/>
                    <a:pt x="856513" y="718265"/>
                    <a:pt x="828439" y="726700"/>
                  </a:cubicBezTo>
                  <a:cubicBezTo>
                    <a:pt x="650637" y="780434"/>
                    <a:pt x="650637" y="780434"/>
                    <a:pt x="650637" y="780434"/>
                  </a:cubicBezTo>
                  <a:cubicBezTo>
                    <a:pt x="622563" y="788869"/>
                    <a:pt x="592617" y="772936"/>
                    <a:pt x="584195" y="744820"/>
                  </a:cubicBezTo>
                  <a:cubicBezTo>
                    <a:pt x="575773" y="716703"/>
                    <a:pt x="591682" y="686712"/>
                    <a:pt x="619756" y="678277"/>
                  </a:cubicBezTo>
                  <a:cubicBezTo>
                    <a:pt x="797557" y="624543"/>
                    <a:pt x="797557" y="624543"/>
                    <a:pt x="797557" y="624543"/>
                  </a:cubicBezTo>
                  <a:cubicBezTo>
                    <a:pt x="804576" y="622434"/>
                    <a:pt x="811711" y="621849"/>
                    <a:pt x="818598" y="622595"/>
                  </a:cubicBezTo>
                  <a:close/>
                  <a:moveTo>
                    <a:pt x="852636" y="432256"/>
                  </a:moveTo>
                  <a:cubicBezTo>
                    <a:pt x="873230" y="434568"/>
                    <a:pt x="891542" y="448909"/>
                    <a:pt x="898094" y="469746"/>
                  </a:cubicBezTo>
                  <a:cubicBezTo>
                    <a:pt x="906519" y="497841"/>
                    <a:pt x="890294" y="527809"/>
                    <a:pt x="862211" y="536238"/>
                  </a:cubicBezTo>
                  <a:cubicBezTo>
                    <a:pt x="281839" y="711677"/>
                    <a:pt x="281839" y="711677"/>
                    <a:pt x="281839" y="711677"/>
                  </a:cubicBezTo>
                  <a:cubicBezTo>
                    <a:pt x="253756" y="720105"/>
                    <a:pt x="223802" y="703872"/>
                    <a:pt x="215377" y="675777"/>
                  </a:cubicBezTo>
                  <a:cubicBezTo>
                    <a:pt x="206952" y="647994"/>
                    <a:pt x="222865" y="618026"/>
                    <a:pt x="250948" y="609597"/>
                  </a:cubicBezTo>
                  <a:cubicBezTo>
                    <a:pt x="831632" y="434159"/>
                    <a:pt x="831632" y="434159"/>
                    <a:pt x="831632" y="434159"/>
                  </a:cubicBezTo>
                  <a:cubicBezTo>
                    <a:pt x="838653" y="432051"/>
                    <a:pt x="845771" y="431486"/>
                    <a:pt x="852636" y="432256"/>
                  </a:cubicBezTo>
                  <a:close/>
                  <a:moveTo>
                    <a:pt x="681075" y="303774"/>
                  </a:moveTo>
                  <a:cubicBezTo>
                    <a:pt x="701735" y="306011"/>
                    <a:pt x="720157" y="320221"/>
                    <a:pt x="726473" y="341275"/>
                  </a:cubicBezTo>
                  <a:cubicBezTo>
                    <a:pt x="734895" y="369345"/>
                    <a:pt x="718988" y="399287"/>
                    <a:pt x="690915" y="407709"/>
                  </a:cubicBezTo>
                  <a:cubicBezTo>
                    <a:pt x="110756" y="582683"/>
                    <a:pt x="110756" y="582683"/>
                    <a:pt x="110756" y="582683"/>
                  </a:cubicBezTo>
                  <a:cubicBezTo>
                    <a:pt x="82684" y="591104"/>
                    <a:pt x="52740" y="575197"/>
                    <a:pt x="44319" y="547127"/>
                  </a:cubicBezTo>
                  <a:cubicBezTo>
                    <a:pt x="35897" y="519056"/>
                    <a:pt x="51805" y="489426"/>
                    <a:pt x="79877" y="480693"/>
                  </a:cubicBezTo>
                  <a:cubicBezTo>
                    <a:pt x="660036" y="305718"/>
                    <a:pt x="660036" y="305718"/>
                    <a:pt x="660036" y="305718"/>
                  </a:cubicBezTo>
                  <a:cubicBezTo>
                    <a:pt x="667054" y="303613"/>
                    <a:pt x="674189" y="303028"/>
                    <a:pt x="681075" y="303774"/>
                  </a:cubicBezTo>
                  <a:close/>
                  <a:moveTo>
                    <a:pt x="236159" y="256615"/>
                  </a:moveTo>
                  <a:cubicBezTo>
                    <a:pt x="256707" y="258856"/>
                    <a:pt x="274979" y="273090"/>
                    <a:pt x="281517" y="294177"/>
                  </a:cubicBezTo>
                  <a:cubicBezTo>
                    <a:pt x="289923" y="322294"/>
                    <a:pt x="273734" y="351973"/>
                    <a:pt x="245713" y="360720"/>
                  </a:cubicBezTo>
                  <a:cubicBezTo>
                    <a:pt x="68252" y="414454"/>
                    <a:pt x="68252" y="414454"/>
                    <a:pt x="68252" y="414454"/>
                  </a:cubicBezTo>
                  <a:cubicBezTo>
                    <a:pt x="40543" y="422889"/>
                    <a:pt x="10655" y="406644"/>
                    <a:pt x="2249" y="378527"/>
                  </a:cubicBezTo>
                  <a:cubicBezTo>
                    <a:pt x="-6157" y="350723"/>
                    <a:pt x="9721" y="320732"/>
                    <a:pt x="37741" y="312297"/>
                  </a:cubicBezTo>
                  <a:cubicBezTo>
                    <a:pt x="215203" y="258563"/>
                    <a:pt x="215203" y="258563"/>
                    <a:pt x="215203" y="258563"/>
                  </a:cubicBezTo>
                  <a:cubicBezTo>
                    <a:pt x="222208" y="256454"/>
                    <a:pt x="229310" y="255869"/>
                    <a:pt x="236159" y="256615"/>
                  </a:cubicBezTo>
                  <a:close/>
                  <a:moveTo>
                    <a:pt x="507757" y="310"/>
                  </a:moveTo>
                  <a:cubicBezTo>
                    <a:pt x="528413" y="2548"/>
                    <a:pt x="546832" y="16769"/>
                    <a:pt x="553147" y="37835"/>
                  </a:cubicBezTo>
                  <a:cubicBezTo>
                    <a:pt x="561567" y="65924"/>
                    <a:pt x="545662" y="95886"/>
                    <a:pt x="517595" y="104313"/>
                  </a:cubicBezTo>
                  <a:cubicBezTo>
                    <a:pt x="207609" y="197943"/>
                    <a:pt x="207609" y="197943"/>
                    <a:pt x="207609" y="197943"/>
                  </a:cubicBezTo>
                  <a:cubicBezTo>
                    <a:pt x="179542" y="206370"/>
                    <a:pt x="149915" y="190453"/>
                    <a:pt x="141495" y="162364"/>
                  </a:cubicBezTo>
                  <a:cubicBezTo>
                    <a:pt x="133075" y="134275"/>
                    <a:pt x="148980" y="104313"/>
                    <a:pt x="177047" y="95886"/>
                  </a:cubicBezTo>
                  <a:cubicBezTo>
                    <a:pt x="486721" y="2256"/>
                    <a:pt x="486721" y="2256"/>
                    <a:pt x="486721" y="2256"/>
                  </a:cubicBezTo>
                  <a:cubicBezTo>
                    <a:pt x="493738" y="149"/>
                    <a:pt x="500872" y="-436"/>
                    <a:pt x="507757" y="310"/>
                  </a:cubicBezTo>
                  <a:close/>
                </a:path>
              </a:pathLst>
            </a:custGeom>
            <a:gradFill>
              <a:gsLst>
                <a:gs pos="26000">
                  <a:srgbClr val="C62228"/>
                </a:gs>
                <a:gs pos="40000">
                  <a:srgbClr val="913461"/>
                </a:gs>
                <a:gs pos="62000">
                  <a:srgbClr val="4848A4"/>
                </a:gs>
                <a:gs pos="33000">
                  <a:srgbClr val="AF2E48"/>
                </a:gs>
                <a:gs pos="85000">
                  <a:srgbClr val="0083D3"/>
                </a:gs>
                <a:gs pos="73000">
                  <a:srgbClr val="1A50C2"/>
                </a:gs>
              </a:gsLst>
              <a:lin ang="437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DD534EB-1EFD-48F2-99F0-DE0EDA0703D2}"/>
                </a:ext>
              </a:extLst>
            </p:cNvPr>
            <p:cNvGrpSpPr/>
            <p:nvPr userDrawn="1"/>
          </p:nvGrpSpPr>
          <p:grpSpPr>
            <a:xfrm>
              <a:off x="881823" y="6178877"/>
              <a:ext cx="1783885" cy="244722"/>
              <a:chOff x="3316288" y="2735263"/>
              <a:chExt cx="8875712" cy="1217613"/>
            </a:xfrm>
            <a:solidFill>
              <a:schemeClr val="tx1"/>
            </a:solidFill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xmlns="" id="{8B395AD5-32BA-4B4B-B76A-3D280724EE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6288" y="2838451"/>
                <a:ext cx="739775" cy="1114425"/>
              </a:xfrm>
              <a:custGeom>
                <a:avLst/>
                <a:gdLst>
                  <a:gd name="T0" fmla="*/ 389 w 849"/>
                  <a:gd name="T1" fmla="*/ 1084 h 1276"/>
                  <a:gd name="T2" fmla="*/ 564 w 849"/>
                  <a:gd name="T3" fmla="*/ 1043 h 1276"/>
                  <a:gd name="T4" fmla="*/ 618 w 849"/>
                  <a:gd name="T5" fmla="*/ 929 h 1276"/>
                  <a:gd name="T6" fmla="*/ 600 w 849"/>
                  <a:gd name="T7" fmla="*/ 853 h 1276"/>
                  <a:gd name="T8" fmla="*/ 547 w 849"/>
                  <a:gd name="T9" fmla="*/ 796 h 1276"/>
                  <a:gd name="T10" fmla="*/ 463 w 849"/>
                  <a:gd name="T11" fmla="*/ 748 h 1276"/>
                  <a:gd name="T12" fmla="*/ 351 w 849"/>
                  <a:gd name="T13" fmla="*/ 705 h 1276"/>
                  <a:gd name="T14" fmla="*/ 228 w 849"/>
                  <a:gd name="T15" fmla="*/ 655 h 1276"/>
                  <a:gd name="T16" fmla="*/ 124 w 849"/>
                  <a:gd name="T17" fmla="*/ 587 h 1276"/>
                  <a:gd name="T18" fmla="*/ 52 w 849"/>
                  <a:gd name="T19" fmla="*/ 490 h 1276"/>
                  <a:gd name="T20" fmla="*/ 24 w 849"/>
                  <a:gd name="T21" fmla="*/ 354 h 1276"/>
                  <a:gd name="T22" fmla="*/ 139 w 849"/>
                  <a:gd name="T23" fmla="*/ 94 h 1276"/>
                  <a:gd name="T24" fmla="*/ 451 w 849"/>
                  <a:gd name="T25" fmla="*/ 0 h 1276"/>
                  <a:gd name="T26" fmla="*/ 655 w 849"/>
                  <a:gd name="T27" fmla="*/ 26 h 1276"/>
                  <a:gd name="T28" fmla="*/ 795 w 849"/>
                  <a:gd name="T29" fmla="*/ 81 h 1276"/>
                  <a:gd name="T30" fmla="*/ 726 w 849"/>
                  <a:gd name="T31" fmla="*/ 261 h 1276"/>
                  <a:gd name="T32" fmla="*/ 595 w 849"/>
                  <a:gd name="T33" fmla="*/ 210 h 1276"/>
                  <a:gd name="T34" fmla="*/ 447 w 849"/>
                  <a:gd name="T35" fmla="*/ 192 h 1276"/>
                  <a:gd name="T36" fmla="*/ 307 w 849"/>
                  <a:gd name="T37" fmla="*/ 229 h 1276"/>
                  <a:gd name="T38" fmla="*/ 257 w 849"/>
                  <a:gd name="T39" fmla="*/ 333 h 1276"/>
                  <a:gd name="T40" fmla="*/ 274 w 849"/>
                  <a:gd name="T41" fmla="*/ 403 h 1276"/>
                  <a:gd name="T42" fmla="*/ 321 w 849"/>
                  <a:gd name="T43" fmla="*/ 455 h 1276"/>
                  <a:gd name="T44" fmla="*/ 394 w 849"/>
                  <a:gd name="T45" fmla="*/ 497 h 1276"/>
                  <a:gd name="T46" fmla="*/ 484 w 849"/>
                  <a:gd name="T47" fmla="*/ 534 h 1276"/>
                  <a:gd name="T48" fmla="*/ 639 w 849"/>
                  <a:gd name="T49" fmla="*/ 598 h 1276"/>
                  <a:gd name="T50" fmla="*/ 753 w 849"/>
                  <a:gd name="T51" fmla="*/ 676 h 1276"/>
                  <a:gd name="T52" fmla="*/ 825 w 849"/>
                  <a:gd name="T53" fmla="*/ 782 h 1276"/>
                  <a:gd name="T54" fmla="*/ 849 w 849"/>
                  <a:gd name="T55" fmla="*/ 929 h 1276"/>
                  <a:gd name="T56" fmla="*/ 732 w 849"/>
                  <a:gd name="T57" fmla="*/ 1185 h 1276"/>
                  <a:gd name="T58" fmla="*/ 389 w 849"/>
                  <a:gd name="T59" fmla="*/ 1276 h 1276"/>
                  <a:gd name="T60" fmla="*/ 251 w 849"/>
                  <a:gd name="T61" fmla="*/ 1266 h 1276"/>
                  <a:gd name="T62" fmla="*/ 140 w 849"/>
                  <a:gd name="T63" fmla="*/ 1243 h 1276"/>
                  <a:gd name="T64" fmla="*/ 56 w 849"/>
                  <a:gd name="T65" fmla="*/ 1214 h 1276"/>
                  <a:gd name="T66" fmla="*/ 0 w 849"/>
                  <a:gd name="T67" fmla="*/ 1186 h 1276"/>
                  <a:gd name="T68" fmla="*/ 65 w 849"/>
                  <a:gd name="T69" fmla="*/ 1005 h 1276"/>
                  <a:gd name="T70" fmla="*/ 194 w 849"/>
                  <a:gd name="T71" fmla="*/ 1058 h 1276"/>
                  <a:gd name="T72" fmla="*/ 389 w 849"/>
                  <a:gd name="T73" fmla="*/ 108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9" h="1276">
                    <a:moveTo>
                      <a:pt x="389" y="1084"/>
                    </a:moveTo>
                    <a:cubicBezTo>
                      <a:pt x="469" y="1084"/>
                      <a:pt x="527" y="1070"/>
                      <a:pt x="564" y="1043"/>
                    </a:cubicBezTo>
                    <a:cubicBezTo>
                      <a:pt x="600" y="1016"/>
                      <a:pt x="618" y="978"/>
                      <a:pt x="618" y="929"/>
                    </a:cubicBezTo>
                    <a:cubicBezTo>
                      <a:pt x="618" y="899"/>
                      <a:pt x="612" y="874"/>
                      <a:pt x="600" y="853"/>
                    </a:cubicBezTo>
                    <a:cubicBezTo>
                      <a:pt x="588" y="832"/>
                      <a:pt x="570" y="813"/>
                      <a:pt x="547" y="796"/>
                    </a:cubicBezTo>
                    <a:cubicBezTo>
                      <a:pt x="524" y="779"/>
                      <a:pt x="496" y="763"/>
                      <a:pt x="463" y="748"/>
                    </a:cubicBezTo>
                    <a:cubicBezTo>
                      <a:pt x="430" y="734"/>
                      <a:pt x="393" y="719"/>
                      <a:pt x="351" y="705"/>
                    </a:cubicBezTo>
                    <a:cubicBezTo>
                      <a:pt x="308" y="690"/>
                      <a:pt x="267" y="673"/>
                      <a:pt x="228" y="655"/>
                    </a:cubicBezTo>
                    <a:cubicBezTo>
                      <a:pt x="189" y="637"/>
                      <a:pt x="154" y="614"/>
                      <a:pt x="124" y="587"/>
                    </a:cubicBezTo>
                    <a:cubicBezTo>
                      <a:pt x="94" y="560"/>
                      <a:pt x="70" y="528"/>
                      <a:pt x="52" y="490"/>
                    </a:cubicBezTo>
                    <a:cubicBezTo>
                      <a:pt x="34" y="452"/>
                      <a:pt x="24" y="407"/>
                      <a:pt x="24" y="354"/>
                    </a:cubicBezTo>
                    <a:cubicBezTo>
                      <a:pt x="24" y="244"/>
                      <a:pt x="63" y="157"/>
                      <a:pt x="139" y="94"/>
                    </a:cubicBezTo>
                    <a:cubicBezTo>
                      <a:pt x="215" y="31"/>
                      <a:pt x="319" y="0"/>
                      <a:pt x="451" y="0"/>
                    </a:cubicBezTo>
                    <a:cubicBezTo>
                      <a:pt x="527" y="0"/>
                      <a:pt x="595" y="8"/>
                      <a:pt x="655" y="26"/>
                    </a:cubicBezTo>
                    <a:cubicBezTo>
                      <a:pt x="714" y="43"/>
                      <a:pt x="761" y="61"/>
                      <a:pt x="795" y="81"/>
                    </a:cubicBezTo>
                    <a:cubicBezTo>
                      <a:pt x="726" y="261"/>
                      <a:pt x="726" y="261"/>
                      <a:pt x="726" y="261"/>
                    </a:cubicBezTo>
                    <a:cubicBezTo>
                      <a:pt x="686" y="238"/>
                      <a:pt x="642" y="221"/>
                      <a:pt x="595" y="210"/>
                    </a:cubicBezTo>
                    <a:cubicBezTo>
                      <a:pt x="547" y="198"/>
                      <a:pt x="498" y="192"/>
                      <a:pt x="447" y="192"/>
                    </a:cubicBezTo>
                    <a:cubicBezTo>
                      <a:pt x="388" y="192"/>
                      <a:pt x="341" y="204"/>
                      <a:pt x="307" y="229"/>
                    </a:cubicBezTo>
                    <a:cubicBezTo>
                      <a:pt x="274" y="254"/>
                      <a:pt x="257" y="288"/>
                      <a:pt x="257" y="333"/>
                    </a:cubicBezTo>
                    <a:cubicBezTo>
                      <a:pt x="257" y="360"/>
                      <a:pt x="263" y="383"/>
                      <a:pt x="274" y="403"/>
                    </a:cubicBezTo>
                    <a:cubicBezTo>
                      <a:pt x="285" y="422"/>
                      <a:pt x="301" y="439"/>
                      <a:pt x="321" y="455"/>
                    </a:cubicBezTo>
                    <a:cubicBezTo>
                      <a:pt x="342" y="470"/>
                      <a:pt x="366" y="484"/>
                      <a:pt x="394" y="497"/>
                    </a:cubicBezTo>
                    <a:cubicBezTo>
                      <a:pt x="421" y="510"/>
                      <a:pt x="452" y="522"/>
                      <a:pt x="484" y="534"/>
                    </a:cubicBezTo>
                    <a:cubicBezTo>
                      <a:pt x="542" y="555"/>
                      <a:pt x="593" y="577"/>
                      <a:pt x="639" y="598"/>
                    </a:cubicBezTo>
                    <a:cubicBezTo>
                      <a:pt x="684" y="620"/>
                      <a:pt x="722" y="646"/>
                      <a:pt x="753" y="676"/>
                    </a:cubicBezTo>
                    <a:cubicBezTo>
                      <a:pt x="784" y="706"/>
                      <a:pt x="808" y="741"/>
                      <a:pt x="825" y="782"/>
                    </a:cubicBezTo>
                    <a:cubicBezTo>
                      <a:pt x="841" y="822"/>
                      <a:pt x="849" y="871"/>
                      <a:pt x="849" y="929"/>
                    </a:cubicBezTo>
                    <a:cubicBezTo>
                      <a:pt x="849" y="1039"/>
                      <a:pt x="810" y="1125"/>
                      <a:pt x="732" y="1185"/>
                    </a:cubicBezTo>
                    <a:cubicBezTo>
                      <a:pt x="654" y="1246"/>
                      <a:pt x="540" y="1276"/>
                      <a:pt x="389" y="1276"/>
                    </a:cubicBezTo>
                    <a:cubicBezTo>
                      <a:pt x="339" y="1276"/>
                      <a:pt x="293" y="1273"/>
                      <a:pt x="251" y="1266"/>
                    </a:cubicBezTo>
                    <a:cubicBezTo>
                      <a:pt x="209" y="1260"/>
                      <a:pt x="172" y="1252"/>
                      <a:pt x="140" y="1243"/>
                    </a:cubicBezTo>
                    <a:cubicBezTo>
                      <a:pt x="108" y="1233"/>
                      <a:pt x="80" y="1224"/>
                      <a:pt x="56" y="1214"/>
                    </a:cubicBezTo>
                    <a:cubicBezTo>
                      <a:pt x="33" y="1204"/>
                      <a:pt x="14" y="1194"/>
                      <a:pt x="0" y="1186"/>
                    </a:cubicBezTo>
                    <a:cubicBezTo>
                      <a:pt x="65" y="1005"/>
                      <a:pt x="65" y="1005"/>
                      <a:pt x="65" y="1005"/>
                    </a:cubicBezTo>
                    <a:cubicBezTo>
                      <a:pt x="97" y="1022"/>
                      <a:pt x="140" y="1040"/>
                      <a:pt x="194" y="1058"/>
                    </a:cubicBezTo>
                    <a:cubicBezTo>
                      <a:pt x="248" y="1075"/>
                      <a:pt x="313" y="1084"/>
                      <a:pt x="389" y="10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xmlns="" id="{0A90E446-5DF1-4CBB-827B-21A4629854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238" y="2838451"/>
                <a:ext cx="849313" cy="1114425"/>
              </a:xfrm>
              <a:custGeom>
                <a:avLst/>
                <a:gdLst>
                  <a:gd name="T0" fmla="*/ 589 w 975"/>
                  <a:gd name="T1" fmla="*/ 1276 h 1276"/>
                  <a:gd name="T2" fmla="*/ 342 w 975"/>
                  <a:gd name="T3" fmla="*/ 1234 h 1276"/>
                  <a:gd name="T4" fmla="*/ 157 w 975"/>
                  <a:gd name="T5" fmla="*/ 1110 h 1276"/>
                  <a:gd name="T6" fmla="*/ 41 w 975"/>
                  <a:gd name="T7" fmla="*/ 909 h 1276"/>
                  <a:gd name="T8" fmla="*/ 0 w 975"/>
                  <a:gd name="T9" fmla="*/ 638 h 1276"/>
                  <a:gd name="T10" fmla="*/ 47 w 975"/>
                  <a:gd name="T11" fmla="*/ 367 h 1276"/>
                  <a:gd name="T12" fmla="*/ 175 w 975"/>
                  <a:gd name="T13" fmla="*/ 167 h 1276"/>
                  <a:gd name="T14" fmla="*/ 365 w 975"/>
                  <a:gd name="T15" fmla="*/ 42 h 1276"/>
                  <a:gd name="T16" fmla="*/ 599 w 975"/>
                  <a:gd name="T17" fmla="*/ 0 h 1276"/>
                  <a:gd name="T18" fmla="*/ 737 w 975"/>
                  <a:gd name="T19" fmla="*/ 11 h 1276"/>
                  <a:gd name="T20" fmla="*/ 844 w 975"/>
                  <a:gd name="T21" fmla="*/ 37 h 1276"/>
                  <a:gd name="T22" fmla="*/ 920 w 975"/>
                  <a:gd name="T23" fmla="*/ 67 h 1276"/>
                  <a:gd name="T24" fmla="*/ 963 w 975"/>
                  <a:gd name="T25" fmla="*/ 90 h 1276"/>
                  <a:gd name="T26" fmla="*/ 897 w 975"/>
                  <a:gd name="T27" fmla="*/ 271 h 1276"/>
                  <a:gd name="T28" fmla="*/ 777 w 975"/>
                  <a:gd name="T29" fmla="*/ 221 h 1276"/>
                  <a:gd name="T30" fmla="*/ 606 w 975"/>
                  <a:gd name="T31" fmla="*/ 197 h 1276"/>
                  <a:gd name="T32" fmla="*/ 458 w 975"/>
                  <a:gd name="T33" fmla="*/ 225 h 1276"/>
                  <a:gd name="T34" fmla="*/ 339 w 975"/>
                  <a:gd name="T35" fmla="*/ 307 h 1276"/>
                  <a:gd name="T36" fmla="*/ 261 w 975"/>
                  <a:gd name="T37" fmla="*/ 444 h 1276"/>
                  <a:gd name="T38" fmla="*/ 233 w 975"/>
                  <a:gd name="T39" fmla="*/ 636 h 1276"/>
                  <a:gd name="T40" fmla="*/ 255 w 975"/>
                  <a:gd name="T41" fmla="*/ 814 h 1276"/>
                  <a:gd name="T42" fmla="*/ 323 w 975"/>
                  <a:gd name="T43" fmla="*/ 954 h 1276"/>
                  <a:gd name="T44" fmla="*/ 439 w 975"/>
                  <a:gd name="T45" fmla="*/ 1046 h 1276"/>
                  <a:gd name="T46" fmla="*/ 608 w 975"/>
                  <a:gd name="T47" fmla="*/ 1079 h 1276"/>
                  <a:gd name="T48" fmla="*/ 800 w 975"/>
                  <a:gd name="T49" fmla="*/ 1055 h 1276"/>
                  <a:gd name="T50" fmla="*/ 915 w 975"/>
                  <a:gd name="T51" fmla="*/ 1010 h 1276"/>
                  <a:gd name="T52" fmla="*/ 975 w 975"/>
                  <a:gd name="T53" fmla="*/ 1191 h 1276"/>
                  <a:gd name="T54" fmla="*/ 918 w 975"/>
                  <a:gd name="T55" fmla="*/ 1220 h 1276"/>
                  <a:gd name="T56" fmla="*/ 832 w 975"/>
                  <a:gd name="T57" fmla="*/ 1247 h 1276"/>
                  <a:gd name="T58" fmla="*/ 721 w 975"/>
                  <a:gd name="T59" fmla="*/ 1268 h 1276"/>
                  <a:gd name="T60" fmla="*/ 589 w 975"/>
                  <a:gd name="T61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5" h="1276">
                    <a:moveTo>
                      <a:pt x="589" y="1276"/>
                    </a:moveTo>
                    <a:cubicBezTo>
                      <a:pt x="497" y="1276"/>
                      <a:pt x="415" y="1262"/>
                      <a:pt x="342" y="1234"/>
                    </a:cubicBezTo>
                    <a:cubicBezTo>
                      <a:pt x="269" y="1206"/>
                      <a:pt x="208" y="1164"/>
                      <a:pt x="157" y="1110"/>
                    </a:cubicBezTo>
                    <a:cubicBezTo>
                      <a:pt x="106" y="1055"/>
                      <a:pt x="68" y="988"/>
                      <a:pt x="41" y="909"/>
                    </a:cubicBezTo>
                    <a:cubicBezTo>
                      <a:pt x="14" y="831"/>
                      <a:pt x="0" y="740"/>
                      <a:pt x="0" y="638"/>
                    </a:cubicBezTo>
                    <a:cubicBezTo>
                      <a:pt x="0" y="536"/>
                      <a:pt x="16" y="445"/>
                      <a:pt x="47" y="367"/>
                    </a:cubicBezTo>
                    <a:cubicBezTo>
                      <a:pt x="78" y="288"/>
                      <a:pt x="121" y="221"/>
                      <a:pt x="175" y="167"/>
                    </a:cubicBezTo>
                    <a:cubicBezTo>
                      <a:pt x="229" y="112"/>
                      <a:pt x="292" y="70"/>
                      <a:pt x="365" y="42"/>
                    </a:cubicBezTo>
                    <a:cubicBezTo>
                      <a:pt x="438" y="14"/>
                      <a:pt x="516" y="0"/>
                      <a:pt x="599" y="0"/>
                    </a:cubicBezTo>
                    <a:cubicBezTo>
                      <a:pt x="650" y="0"/>
                      <a:pt x="696" y="4"/>
                      <a:pt x="737" y="11"/>
                    </a:cubicBezTo>
                    <a:cubicBezTo>
                      <a:pt x="778" y="19"/>
                      <a:pt x="814" y="28"/>
                      <a:pt x="844" y="37"/>
                    </a:cubicBezTo>
                    <a:cubicBezTo>
                      <a:pt x="875" y="46"/>
                      <a:pt x="900" y="56"/>
                      <a:pt x="920" y="67"/>
                    </a:cubicBezTo>
                    <a:cubicBezTo>
                      <a:pt x="940" y="78"/>
                      <a:pt x="954" y="85"/>
                      <a:pt x="963" y="90"/>
                    </a:cubicBezTo>
                    <a:cubicBezTo>
                      <a:pt x="897" y="271"/>
                      <a:pt x="897" y="271"/>
                      <a:pt x="897" y="271"/>
                    </a:cubicBezTo>
                    <a:cubicBezTo>
                      <a:pt x="869" y="254"/>
                      <a:pt x="829" y="237"/>
                      <a:pt x="777" y="221"/>
                    </a:cubicBezTo>
                    <a:cubicBezTo>
                      <a:pt x="724" y="205"/>
                      <a:pt x="668" y="197"/>
                      <a:pt x="606" y="197"/>
                    </a:cubicBezTo>
                    <a:cubicBezTo>
                      <a:pt x="554" y="197"/>
                      <a:pt x="504" y="206"/>
                      <a:pt x="458" y="225"/>
                    </a:cubicBezTo>
                    <a:cubicBezTo>
                      <a:pt x="413" y="243"/>
                      <a:pt x="373" y="270"/>
                      <a:pt x="339" y="307"/>
                    </a:cubicBezTo>
                    <a:cubicBezTo>
                      <a:pt x="306" y="343"/>
                      <a:pt x="280" y="389"/>
                      <a:pt x="261" y="444"/>
                    </a:cubicBezTo>
                    <a:cubicBezTo>
                      <a:pt x="242" y="499"/>
                      <a:pt x="233" y="563"/>
                      <a:pt x="233" y="636"/>
                    </a:cubicBezTo>
                    <a:cubicBezTo>
                      <a:pt x="233" y="701"/>
                      <a:pt x="240" y="760"/>
                      <a:pt x="255" y="814"/>
                    </a:cubicBezTo>
                    <a:cubicBezTo>
                      <a:pt x="270" y="868"/>
                      <a:pt x="292" y="915"/>
                      <a:pt x="323" y="954"/>
                    </a:cubicBezTo>
                    <a:cubicBezTo>
                      <a:pt x="353" y="994"/>
                      <a:pt x="392" y="1024"/>
                      <a:pt x="439" y="1046"/>
                    </a:cubicBezTo>
                    <a:cubicBezTo>
                      <a:pt x="486" y="1068"/>
                      <a:pt x="542" y="1079"/>
                      <a:pt x="608" y="1079"/>
                    </a:cubicBezTo>
                    <a:cubicBezTo>
                      <a:pt x="687" y="1079"/>
                      <a:pt x="751" y="1071"/>
                      <a:pt x="800" y="1055"/>
                    </a:cubicBezTo>
                    <a:cubicBezTo>
                      <a:pt x="850" y="1039"/>
                      <a:pt x="888" y="1024"/>
                      <a:pt x="915" y="1010"/>
                    </a:cubicBezTo>
                    <a:cubicBezTo>
                      <a:pt x="975" y="1191"/>
                      <a:pt x="975" y="1191"/>
                      <a:pt x="975" y="1191"/>
                    </a:cubicBezTo>
                    <a:cubicBezTo>
                      <a:pt x="961" y="1201"/>
                      <a:pt x="942" y="1210"/>
                      <a:pt x="918" y="1220"/>
                    </a:cubicBezTo>
                    <a:cubicBezTo>
                      <a:pt x="893" y="1229"/>
                      <a:pt x="865" y="1238"/>
                      <a:pt x="832" y="1247"/>
                    </a:cubicBezTo>
                    <a:cubicBezTo>
                      <a:pt x="799" y="1256"/>
                      <a:pt x="762" y="1263"/>
                      <a:pt x="721" y="1268"/>
                    </a:cubicBezTo>
                    <a:cubicBezTo>
                      <a:pt x="680" y="1273"/>
                      <a:pt x="636" y="1276"/>
                      <a:pt x="589" y="12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xmlns="" id="{DFF8CC5D-3D32-44B4-8EBF-E6B1B7A056C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14925" y="2863851"/>
                <a:ext cx="1036638" cy="1065213"/>
              </a:xfrm>
              <a:custGeom>
                <a:avLst/>
                <a:gdLst>
                  <a:gd name="T0" fmla="*/ 951 w 1190"/>
                  <a:gd name="T1" fmla="*/ 1222 h 1222"/>
                  <a:gd name="T2" fmla="*/ 899 w 1190"/>
                  <a:gd name="T3" fmla="*/ 1079 h 1222"/>
                  <a:gd name="T4" fmla="*/ 848 w 1190"/>
                  <a:gd name="T5" fmla="*/ 934 h 1222"/>
                  <a:gd name="T6" fmla="*/ 332 w 1190"/>
                  <a:gd name="T7" fmla="*/ 934 h 1222"/>
                  <a:gd name="T8" fmla="*/ 282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1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20 w 1190"/>
                  <a:gd name="T25" fmla="*/ 265 h 1222"/>
                  <a:gd name="T26" fmla="*/ 937 w 1190"/>
                  <a:gd name="T27" fmla="*/ 547 h 1222"/>
                  <a:gd name="T28" fmla="*/ 1059 w 1190"/>
                  <a:gd name="T29" fmla="*/ 860 h 1222"/>
                  <a:gd name="T30" fmla="*/ 1190 w 1190"/>
                  <a:gd name="T31" fmla="*/ 1222 h 1222"/>
                  <a:gd name="T32" fmla="*/ 951 w 1190"/>
                  <a:gd name="T33" fmla="*/ 1222 h 1222"/>
                  <a:gd name="T34" fmla="*/ 590 w 1190"/>
                  <a:gd name="T35" fmla="*/ 236 h 1222"/>
                  <a:gd name="T36" fmla="*/ 498 w 1190"/>
                  <a:gd name="T37" fmla="*/ 464 h 1222"/>
                  <a:gd name="T38" fmla="*/ 389 w 1190"/>
                  <a:gd name="T39" fmla="*/ 755 h 1222"/>
                  <a:gd name="T40" fmla="*/ 791 w 1190"/>
                  <a:gd name="T41" fmla="*/ 755 h 1222"/>
                  <a:gd name="T42" fmla="*/ 682 w 1190"/>
                  <a:gd name="T43" fmla="*/ 462 h 1222"/>
                  <a:gd name="T44" fmla="*/ 590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1" y="1222"/>
                    </a:moveTo>
                    <a:cubicBezTo>
                      <a:pt x="934" y="1173"/>
                      <a:pt x="917" y="1126"/>
                      <a:pt x="899" y="1079"/>
                    </a:cubicBezTo>
                    <a:cubicBezTo>
                      <a:pt x="882" y="1032"/>
                      <a:pt x="865" y="984"/>
                      <a:pt x="848" y="934"/>
                    </a:cubicBezTo>
                    <a:cubicBezTo>
                      <a:pt x="332" y="934"/>
                      <a:pt x="332" y="934"/>
                      <a:pt x="332" y="934"/>
                    </a:cubicBezTo>
                    <a:cubicBezTo>
                      <a:pt x="316" y="984"/>
                      <a:pt x="299" y="1032"/>
                      <a:pt x="282" y="1080"/>
                    </a:cubicBezTo>
                    <a:cubicBezTo>
                      <a:pt x="265" y="1127"/>
                      <a:pt x="248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90" y="971"/>
                      <a:pt x="131" y="860"/>
                    </a:cubicBezTo>
                    <a:cubicBezTo>
                      <a:pt x="172" y="750"/>
                      <a:pt x="212" y="645"/>
                      <a:pt x="251" y="547"/>
                    </a:cubicBezTo>
                    <a:cubicBezTo>
                      <a:pt x="291" y="448"/>
                      <a:pt x="330" y="354"/>
                      <a:pt x="368" y="265"/>
                    </a:cubicBezTo>
                    <a:cubicBezTo>
                      <a:pt x="407" y="175"/>
                      <a:pt x="447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20" y="265"/>
                    </a:cubicBezTo>
                    <a:cubicBezTo>
                      <a:pt x="859" y="354"/>
                      <a:pt x="898" y="448"/>
                      <a:pt x="937" y="547"/>
                    </a:cubicBezTo>
                    <a:cubicBezTo>
                      <a:pt x="977" y="645"/>
                      <a:pt x="1017" y="750"/>
                      <a:pt x="1059" y="860"/>
                    </a:cubicBezTo>
                    <a:cubicBezTo>
                      <a:pt x="1101" y="971"/>
                      <a:pt x="1145" y="1091"/>
                      <a:pt x="1190" y="1222"/>
                    </a:cubicBezTo>
                    <a:lnTo>
                      <a:pt x="951" y="1222"/>
                    </a:lnTo>
                    <a:close/>
                    <a:moveTo>
                      <a:pt x="590" y="236"/>
                    </a:moveTo>
                    <a:cubicBezTo>
                      <a:pt x="563" y="299"/>
                      <a:pt x="532" y="374"/>
                      <a:pt x="498" y="464"/>
                    </a:cubicBezTo>
                    <a:cubicBezTo>
                      <a:pt x="463" y="553"/>
                      <a:pt x="427" y="650"/>
                      <a:pt x="389" y="755"/>
                    </a:cubicBezTo>
                    <a:cubicBezTo>
                      <a:pt x="791" y="755"/>
                      <a:pt x="791" y="755"/>
                      <a:pt x="791" y="755"/>
                    </a:cubicBezTo>
                    <a:cubicBezTo>
                      <a:pt x="753" y="650"/>
                      <a:pt x="717" y="552"/>
                      <a:pt x="682" y="462"/>
                    </a:cubicBezTo>
                    <a:cubicBezTo>
                      <a:pt x="646" y="371"/>
                      <a:pt x="616" y="296"/>
                      <a:pt x="590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xmlns="" id="{2051F808-728A-442A-B148-29697D04593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4913" y="2852738"/>
                <a:ext cx="901700" cy="1089025"/>
              </a:xfrm>
              <a:custGeom>
                <a:avLst/>
                <a:gdLst>
                  <a:gd name="T0" fmla="*/ 1036 w 1036"/>
                  <a:gd name="T1" fmla="*/ 622 h 1248"/>
                  <a:gd name="T2" fmla="*/ 987 w 1036"/>
                  <a:gd name="T3" fmla="*/ 898 h 1248"/>
                  <a:gd name="T4" fmla="*/ 847 w 1036"/>
                  <a:gd name="T5" fmla="*/ 1094 h 1248"/>
                  <a:gd name="T6" fmla="*/ 628 w 1036"/>
                  <a:gd name="T7" fmla="*/ 1210 h 1248"/>
                  <a:gd name="T8" fmla="*/ 345 w 1036"/>
                  <a:gd name="T9" fmla="*/ 1248 h 1248"/>
                  <a:gd name="T10" fmla="*/ 178 w 1036"/>
                  <a:gd name="T11" fmla="*/ 1242 h 1248"/>
                  <a:gd name="T12" fmla="*/ 0 w 1036"/>
                  <a:gd name="T13" fmla="*/ 1216 h 1248"/>
                  <a:gd name="T14" fmla="*/ 0 w 1036"/>
                  <a:gd name="T15" fmla="*/ 30 h 1248"/>
                  <a:gd name="T16" fmla="*/ 179 w 1036"/>
                  <a:gd name="T17" fmla="*/ 5 h 1248"/>
                  <a:gd name="T18" fmla="*/ 349 w 1036"/>
                  <a:gd name="T19" fmla="*/ 0 h 1248"/>
                  <a:gd name="T20" fmla="*/ 629 w 1036"/>
                  <a:gd name="T21" fmla="*/ 36 h 1248"/>
                  <a:gd name="T22" fmla="*/ 847 w 1036"/>
                  <a:gd name="T23" fmla="*/ 149 h 1248"/>
                  <a:gd name="T24" fmla="*/ 987 w 1036"/>
                  <a:gd name="T25" fmla="*/ 343 h 1248"/>
                  <a:gd name="T26" fmla="*/ 1036 w 1036"/>
                  <a:gd name="T27" fmla="*/ 622 h 1248"/>
                  <a:gd name="T28" fmla="*/ 222 w 1036"/>
                  <a:gd name="T29" fmla="*/ 1050 h 1248"/>
                  <a:gd name="T30" fmla="*/ 273 w 1036"/>
                  <a:gd name="T31" fmla="*/ 1053 h 1248"/>
                  <a:gd name="T32" fmla="*/ 359 w 1036"/>
                  <a:gd name="T33" fmla="*/ 1054 h 1248"/>
                  <a:gd name="T34" fmla="*/ 693 w 1036"/>
                  <a:gd name="T35" fmla="*/ 940 h 1248"/>
                  <a:gd name="T36" fmla="*/ 803 w 1036"/>
                  <a:gd name="T37" fmla="*/ 622 h 1248"/>
                  <a:gd name="T38" fmla="*/ 696 w 1036"/>
                  <a:gd name="T39" fmla="*/ 303 h 1248"/>
                  <a:gd name="T40" fmla="*/ 363 w 1036"/>
                  <a:gd name="T41" fmla="*/ 192 h 1248"/>
                  <a:gd name="T42" fmla="*/ 222 w 1036"/>
                  <a:gd name="T43" fmla="*/ 197 h 1248"/>
                  <a:gd name="T44" fmla="*/ 222 w 1036"/>
                  <a:gd name="T45" fmla="*/ 105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6" h="1248">
                    <a:moveTo>
                      <a:pt x="1036" y="622"/>
                    </a:moveTo>
                    <a:cubicBezTo>
                      <a:pt x="1036" y="728"/>
                      <a:pt x="1020" y="820"/>
                      <a:pt x="987" y="898"/>
                    </a:cubicBezTo>
                    <a:cubicBezTo>
                      <a:pt x="954" y="976"/>
                      <a:pt x="907" y="1041"/>
                      <a:pt x="847" y="1094"/>
                    </a:cubicBezTo>
                    <a:cubicBezTo>
                      <a:pt x="786" y="1146"/>
                      <a:pt x="713" y="1185"/>
                      <a:pt x="628" y="1210"/>
                    </a:cubicBezTo>
                    <a:cubicBezTo>
                      <a:pt x="543" y="1235"/>
                      <a:pt x="448" y="1248"/>
                      <a:pt x="345" y="1248"/>
                    </a:cubicBezTo>
                    <a:cubicBezTo>
                      <a:pt x="296" y="1248"/>
                      <a:pt x="240" y="1246"/>
                      <a:pt x="178" y="1242"/>
                    </a:cubicBezTo>
                    <a:cubicBezTo>
                      <a:pt x="115" y="1237"/>
                      <a:pt x="56" y="1229"/>
                      <a:pt x="0" y="12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6" y="17"/>
                      <a:pt x="116" y="9"/>
                      <a:pt x="179" y="5"/>
                    </a:cubicBezTo>
                    <a:cubicBezTo>
                      <a:pt x="243" y="2"/>
                      <a:pt x="299" y="0"/>
                      <a:pt x="349" y="0"/>
                    </a:cubicBezTo>
                    <a:cubicBezTo>
                      <a:pt x="451" y="0"/>
                      <a:pt x="544" y="12"/>
                      <a:pt x="629" y="36"/>
                    </a:cubicBezTo>
                    <a:cubicBezTo>
                      <a:pt x="713" y="60"/>
                      <a:pt x="786" y="98"/>
                      <a:pt x="847" y="149"/>
                    </a:cubicBezTo>
                    <a:cubicBezTo>
                      <a:pt x="907" y="200"/>
                      <a:pt x="954" y="265"/>
                      <a:pt x="987" y="343"/>
                    </a:cubicBezTo>
                    <a:cubicBezTo>
                      <a:pt x="1020" y="421"/>
                      <a:pt x="1036" y="514"/>
                      <a:pt x="1036" y="622"/>
                    </a:cubicBezTo>
                    <a:close/>
                    <a:moveTo>
                      <a:pt x="222" y="1050"/>
                    </a:moveTo>
                    <a:cubicBezTo>
                      <a:pt x="235" y="1052"/>
                      <a:pt x="252" y="1052"/>
                      <a:pt x="273" y="1053"/>
                    </a:cubicBezTo>
                    <a:cubicBezTo>
                      <a:pt x="294" y="1054"/>
                      <a:pt x="323" y="1054"/>
                      <a:pt x="359" y="1054"/>
                    </a:cubicBezTo>
                    <a:cubicBezTo>
                      <a:pt x="508" y="1054"/>
                      <a:pt x="620" y="1016"/>
                      <a:pt x="693" y="940"/>
                    </a:cubicBezTo>
                    <a:cubicBezTo>
                      <a:pt x="767" y="864"/>
                      <a:pt x="803" y="758"/>
                      <a:pt x="803" y="622"/>
                    </a:cubicBezTo>
                    <a:cubicBezTo>
                      <a:pt x="803" y="483"/>
                      <a:pt x="767" y="377"/>
                      <a:pt x="696" y="303"/>
                    </a:cubicBezTo>
                    <a:cubicBezTo>
                      <a:pt x="624" y="229"/>
                      <a:pt x="513" y="192"/>
                      <a:pt x="363" y="192"/>
                    </a:cubicBezTo>
                    <a:cubicBezTo>
                      <a:pt x="297" y="192"/>
                      <a:pt x="250" y="194"/>
                      <a:pt x="222" y="197"/>
                    </a:cubicBezTo>
                    <a:lnTo>
                      <a:pt x="222" y="10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xmlns="" id="{FD4619AD-BA15-40C9-97A2-F6BBD567579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53288" y="2863851"/>
                <a:ext cx="1036638" cy="1065213"/>
              </a:xfrm>
              <a:custGeom>
                <a:avLst/>
                <a:gdLst>
                  <a:gd name="T0" fmla="*/ 950 w 1190"/>
                  <a:gd name="T1" fmla="*/ 1222 h 1222"/>
                  <a:gd name="T2" fmla="*/ 899 w 1190"/>
                  <a:gd name="T3" fmla="*/ 1079 h 1222"/>
                  <a:gd name="T4" fmla="*/ 847 w 1190"/>
                  <a:gd name="T5" fmla="*/ 934 h 1222"/>
                  <a:gd name="T6" fmla="*/ 331 w 1190"/>
                  <a:gd name="T7" fmla="*/ 934 h 1222"/>
                  <a:gd name="T8" fmla="*/ 281 w 1190"/>
                  <a:gd name="T9" fmla="*/ 1080 h 1222"/>
                  <a:gd name="T10" fmla="*/ 231 w 1190"/>
                  <a:gd name="T11" fmla="*/ 1222 h 1222"/>
                  <a:gd name="T12" fmla="*/ 0 w 1190"/>
                  <a:gd name="T13" fmla="*/ 1222 h 1222"/>
                  <a:gd name="T14" fmla="*/ 130 w 1190"/>
                  <a:gd name="T15" fmla="*/ 860 h 1222"/>
                  <a:gd name="T16" fmla="*/ 251 w 1190"/>
                  <a:gd name="T17" fmla="*/ 547 h 1222"/>
                  <a:gd name="T18" fmla="*/ 368 w 1190"/>
                  <a:gd name="T19" fmla="*/ 265 h 1222"/>
                  <a:gd name="T20" fmla="*/ 488 w 1190"/>
                  <a:gd name="T21" fmla="*/ 0 h 1222"/>
                  <a:gd name="T22" fmla="*/ 700 w 1190"/>
                  <a:gd name="T23" fmla="*/ 0 h 1222"/>
                  <a:gd name="T24" fmla="*/ 819 w 1190"/>
                  <a:gd name="T25" fmla="*/ 265 h 1222"/>
                  <a:gd name="T26" fmla="*/ 937 w 1190"/>
                  <a:gd name="T27" fmla="*/ 547 h 1222"/>
                  <a:gd name="T28" fmla="*/ 1058 w 1190"/>
                  <a:gd name="T29" fmla="*/ 860 h 1222"/>
                  <a:gd name="T30" fmla="*/ 1190 w 1190"/>
                  <a:gd name="T31" fmla="*/ 1222 h 1222"/>
                  <a:gd name="T32" fmla="*/ 950 w 1190"/>
                  <a:gd name="T33" fmla="*/ 1222 h 1222"/>
                  <a:gd name="T34" fmla="*/ 589 w 1190"/>
                  <a:gd name="T35" fmla="*/ 236 h 1222"/>
                  <a:gd name="T36" fmla="*/ 497 w 1190"/>
                  <a:gd name="T37" fmla="*/ 464 h 1222"/>
                  <a:gd name="T38" fmla="*/ 388 w 1190"/>
                  <a:gd name="T39" fmla="*/ 755 h 1222"/>
                  <a:gd name="T40" fmla="*/ 790 w 1190"/>
                  <a:gd name="T41" fmla="*/ 755 h 1222"/>
                  <a:gd name="T42" fmla="*/ 681 w 1190"/>
                  <a:gd name="T43" fmla="*/ 462 h 1222"/>
                  <a:gd name="T44" fmla="*/ 589 w 1190"/>
                  <a:gd name="T45" fmla="*/ 236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0" h="1222">
                    <a:moveTo>
                      <a:pt x="950" y="1222"/>
                    </a:moveTo>
                    <a:cubicBezTo>
                      <a:pt x="933" y="1173"/>
                      <a:pt x="916" y="1126"/>
                      <a:pt x="899" y="1079"/>
                    </a:cubicBezTo>
                    <a:cubicBezTo>
                      <a:pt x="881" y="1032"/>
                      <a:pt x="864" y="984"/>
                      <a:pt x="847" y="934"/>
                    </a:cubicBezTo>
                    <a:cubicBezTo>
                      <a:pt x="331" y="934"/>
                      <a:pt x="331" y="934"/>
                      <a:pt x="331" y="934"/>
                    </a:cubicBezTo>
                    <a:cubicBezTo>
                      <a:pt x="315" y="984"/>
                      <a:pt x="298" y="1032"/>
                      <a:pt x="281" y="1080"/>
                    </a:cubicBezTo>
                    <a:cubicBezTo>
                      <a:pt x="264" y="1127"/>
                      <a:pt x="247" y="1175"/>
                      <a:pt x="231" y="1222"/>
                    </a:cubicBezTo>
                    <a:cubicBezTo>
                      <a:pt x="0" y="1222"/>
                      <a:pt x="0" y="1222"/>
                      <a:pt x="0" y="1222"/>
                    </a:cubicBezTo>
                    <a:cubicBezTo>
                      <a:pt x="46" y="1091"/>
                      <a:pt x="89" y="971"/>
                      <a:pt x="130" y="860"/>
                    </a:cubicBezTo>
                    <a:cubicBezTo>
                      <a:pt x="171" y="750"/>
                      <a:pt x="211" y="645"/>
                      <a:pt x="251" y="547"/>
                    </a:cubicBezTo>
                    <a:cubicBezTo>
                      <a:pt x="290" y="448"/>
                      <a:pt x="329" y="354"/>
                      <a:pt x="368" y="265"/>
                    </a:cubicBezTo>
                    <a:cubicBezTo>
                      <a:pt x="407" y="175"/>
                      <a:pt x="446" y="87"/>
                      <a:pt x="488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41" y="87"/>
                      <a:pt x="781" y="175"/>
                      <a:pt x="819" y="265"/>
                    </a:cubicBezTo>
                    <a:cubicBezTo>
                      <a:pt x="858" y="354"/>
                      <a:pt x="897" y="448"/>
                      <a:pt x="937" y="547"/>
                    </a:cubicBezTo>
                    <a:cubicBezTo>
                      <a:pt x="976" y="645"/>
                      <a:pt x="1017" y="750"/>
                      <a:pt x="1058" y="860"/>
                    </a:cubicBezTo>
                    <a:cubicBezTo>
                      <a:pt x="1100" y="971"/>
                      <a:pt x="1144" y="1091"/>
                      <a:pt x="1190" y="1222"/>
                    </a:cubicBezTo>
                    <a:lnTo>
                      <a:pt x="950" y="1222"/>
                    </a:lnTo>
                    <a:close/>
                    <a:moveTo>
                      <a:pt x="589" y="236"/>
                    </a:moveTo>
                    <a:cubicBezTo>
                      <a:pt x="562" y="299"/>
                      <a:pt x="531" y="374"/>
                      <a:pt x="497" y="464"/>
                    </a:cubicBezTo>
                    <a:cubicBezTo>
                      <a:pt x="462" y="553"/>
                      <a:pt x="426" y="650"/>
                      <a:pt x="388" y="755"/>
                    </a:cubicBezTo>
                    <a:cubicBezTo>
                      <a:pt x="790" y="755"/>
                      <a:pt x="790" y="755"/>
                      <a:pt x="790" y="755"/>
                    </a:cubicBezTo>
                    <a:cubicBezTo>
                      <a:pt x="753" y="650"/>
                      <a:pt x="716" y="552"/>
                      <a:pt x="681" y="462"/>
                    </a:cubicBezTo>
                    <a:cubicBezTo>
                      <a:pt x="646" y="371"/>
                      <a:pt x="615" y="296"/>
                      <a:pt x="589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xmlns="" id="{235A90C5-1742-471E-982E-B8E4F8D71B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0" y="2735263"/>
                <a:ext cx="514350" cy="1193800"/>
              </a:xfrm>
              <a:custGeom>
                <a:avLst/>
                <a:gdLst>
                  <a:gd name="T0" fmla="*/ 376 w 591"/>
                  <a:gd name="T1" fmla="*/ 0 h 1368"/>
                  <a:gd name="T2" fmla="*/ 506 w 591"/>
                  <a:gd name="T3" fmla="*/ 13 h 1368"/>
                  <a:gd name="T4" fmla="*/ 591 w 591"/>
                  <a:gd name="T5" fmla="*/ 37 h 1368"/>
                  <a:gd name="T6" fmla="*/ 550 w 591"/>
                  <a:gd name="T7" fmla="*/ 213 h 1368"/>
                  <a:gd name="T8" fmla="*/ 481 w 591"/>
                  <a:gd name="T9" fmla="*/ 190 h 1368"/>
                  <a:gd name="T10" fmla="*/ 395 w 591"/>
                  <a:gd name="T11" fmla="*/ 181 h 1368"/>
                  <a:gd name="T12" fmla="*/ 309 w 591"/>
                  <a:gd name="T13" fmla="*/ 196 h 1368"/>
                  <a:gd name="T14" fmla="*/ 252 w 591"/>
                  <a:gd name="T15" fmla="*/ 238 h 1368"/>
                  <a:gd name="T16" fmla="*/ 222 w 591"/>
                  <a:gd name="T17" fmla="*/ 302 h 1368"/>
                  <a:gd name="T18" fmla="*/ 214 w 591"/>
                  <a:gd name="T19" fmla="*/ 384 h 1368"/>
                  <a:gd name="T20" fmla="*/ 214 w 591"/>
                  <a:gd name="T21" fmla="*/ 446 h 1368"/>
                  <a:gd name="T22" fmla="*/ 548 w 591"/>
                  <a:gd name="T23" fmla="*/ 446 h 1368"/>
                  <a:gd name="T24" fmla="*/ 548 w 591"/>
                  <a:gd name="T25" fmla="*/ 624 h 1368"/>
                  <a:gd name="T26" fmla="*/ 214 w 591"/>
                  <a:gd name="T27" fmla="*/ 624 h 1368"/>
                  <a:gd name="T28" fmla="*/ 214 w 591"/>
                  <a:gd name="T29" fmla="*/ 1368 h 1368"/>
                  <a:gd name="T30" fmla="*/ 0 w 591"/>
                  <a:gd name="T31" fmla="*/ 1368 h 1368"/>
                  <a:gd name="T32" fmla="*/ 0 w 591"/>
                  <a:gd name="T33" fmla="*/ 381 h 1368"/>
                  <a:gd name="T34" fmla="*/ 94 w 591"/>
                  <a:gd name="T35" fmla="*/ 101 h 1368"/>
                  <a:gd name="T36" fmla="*/ 376 w 591"/>
                  <a:gd name="T3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1368">
                    <a:moveTo>
                      <a:pt x="376" y="0"/>
                    </a:moveTo>
                    <a:cubicBezTo>
                      <a:pt x="425" y="0"/>
                      <a:pt x="469" y="4"/>
                      <a:pt x="506" y="13"/>
                    </a:cubicBezTo>
                    <a:cubicBezTo>
                      <a:pt x="544" y="22"/>
                      <a:pt x="572" y="30"/>
                      <a:pt x="591" y="37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30" y="204"/>
                      <a:pt x="507" y="196"/>
                      <a:pt x="481" y="190"/>
                    </a:cubicBezTo>
                    <a:cubicBezTo>
                      <a:pt x="454" y="184"/>
                      <a:pt x="426" y="181"/>
                      <a:pt x="395" y="181"/>
                    </a:cubicBezTo>
                    <a:cubicBezTo>
                      <a:pt x="361" y="181"/>
                      <a:pt x="332" y="186"/>
                      <a:pt x="309" y="196"/>
                    </a:cubicBezTo>
                    <a:cubicBezTo>
                      <a:pt x="285" y="206"/>
                      <a:pt x="266" y="220"/>
                      <a:pt x="252" y="238"/>
                    </a:cubicBezTo>
                    <a:cubicBezTo>
                      <a:pt x="238" y="255"/>
                      <a:pt x="228" y="277"/>
                      <a:pt x="222" y="302"/>
                    </a:cubicBezTo>
                    <a:cubicBezTo>
                      <a:pt x="217" y="327"/>
                      <a:pt x="214" y="355"/>
                      <a:pt x="214" y="384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548" y="446"/>
                      <a:pt x="548" y="446"/>
                      <a:pt x="548" y="446"/>
                    </a:cubicBezTo>
                    <a:cubicBezTo>
                      <a:pt x="548" y="624"/>
                      <a:pt x="548" y="624"/>
                      <a:pt x="548" y="624"/>
                    </a:cubicBezTo>
                    <a:cubicBezTo>
                      <a:pt x="214" y="624"/>
                      <a:pt x="214" y="624"/>
                      <a:pt x="214" y="624"/>
                    </a:cubicBezTo>
                    <a:cubicBezTo>
                      <a:pt x="214" y="1368"/>
                      <a:pt x="214" y="1368"/>
                      <a:pt x="214" y="1368"/>
                    </a:cubicBezTo>
                    <a:cubicBezTo>
                      <a:pt x="0" y="1368"/>
                      <a:pt x="0" y="1368"/>
                      <a:pt x="0" y="136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62"/>
                      <a:pt x="31" y="169"/>
                      <a:pt x="94" y="101"/>
                    </a:cubicBezTo>
                    <a:cubicBezTo>
                      <a:pt x="156" y="34"/>
                      <a:pt x="250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xmlns="" id="{D7900B00-B0DE-40DA-92E2-B93E68D1AE5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67788" y="3105151"/>
                <a:ext cx="725488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69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8 w 832"/>
                  <a:gd name="T17" fmla="*/ 550 h 968"/>
                  <a:gd name="T18" fmla="*/ 220 w 832"/>
                  <a:gd name="T19" fmla="*/ 550 h 968"/>
                  <a:gd name="T20" fmla="*/ 298 w 832"/>
                  <a:gd name="T21" fmla="*/ 722 h 968"/>
                  <a:gd name="T22" fmla="*/ 500 w 832"/>
                  <a:gd name="T23" fmla="*/ 782 h 968"/>
                  <a:gd name="T24" fmla="*/ 642 w 832"/>
                  <a:gd name="T25" fmla="*/ 768 h 968"/>
                  <a:gd name="T26" fmla="*/ 743 w 832"/>
                  <a:gd name="T27" fmla="*/ 738 h 968"/>
                  <a:gd name="T28" fmla="*/ 772 w 832"/>
                  <a:gd name="T29" fmla="*/ 913 h 968"/>
                  <a:gd name="T30" fmla="*/ 723 w 832"/>
                  <a:gd name="T31" fmla="*/ 931 h 968"/>
                  <a:gd name="T32" fmla="*/ 653 w 832"/>
                  <a:gd name="T33" fmla="*/ 949 h 968"/>
                  <a:gd name="T34" fmla="*/ 567 w 832"/>
                  <a:gd name="T35" fmla="*/ 962 h 968"/>
                  <a:gd name="T36" fmla="*/ 474 w 832"/>
                  <a:gd name="T37" fmla="*/ 968 h 968"/>
                  <a:gd name="T38" fmla="*/ 262 w 832"/>
                  <a:gd name="T39" fmla="*/ 931 h 968"/>
                  <a:gd name="T40" fmla="*/ 114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8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3 w 832"/>
                  <a:gd name="T57" fmla="*/ 196 h 968"/>
                  <a:gd name="T58" fmla="*/ 281 w 832"/>
                  <a:gd name="T59" fmla="*/ 245 h 968"/>
                  <a:gd name="T60" fmla="*/ 241 w 832"/>
                  <a:gd name="T61" fmla="*/ 314 h 968"/>
                  <a:gd name="T62" fmla="*/ 222 w 832"/>
                  <a:gd name="T63" fmla="*/ 393 h 968"/>
                  <a:gd name="T64" fmla="*/ 618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69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6" y="197"/>
                      <a:pt x="832" y="314"/>
                      <a:pt x="832" y="471"/>
                    </a:cubicBezTo>
                    <a:cubicBezTo>
                      <a:pt x="832" y="482"/>
                      <a:pt x="831" y="495"/>
                      <a:pt x="831" y="510"/>
                    </a:cubicBezTo>
                    <a:cubicBezTo>
                      <a:pt x="830" y="525"/>
                      <a:pt x="829" y="538"/>
                      <a:pt x="828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8" y="722"/>
                    </a:cubicBezTo>
                    <a:cubicBezTo>
                      <a:pt x="345" y="762"/>
                      <a:pt x="412" y="782"/>
                      <a:pt x="500" y="782"/>
                    </a:cubicBezTo>
                    <a:cubicBezTo>
                      <a:pt x="552" y="782"/>
                      <a:pt x="599" y="778"/>
                      <a:pt x="642" y="768"/>
                    </a:cubicBezTo>
                    <a:cubicBezTo>
                      <a:pt x="685" y="759"/>
                      <a:pt x="719" y="749"/>
                      <a:pt x="743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3" y="931"/>
                    </a:cubicBezTo>
                    <a:cubicBezTo>
                      <a:pt x="703" y="938"/>
                      <a:pt x="679" y="944"/>
                      <a:pt x="653" y="949"/>
                    </a:cubicBezTo>
                    <a:cubicBezTo>
                      <a:pt x="626" y="954"/>
                      <a:pt x="598" y="959"/>
                      <a:pt x="567" y="962"/>
                    </a:cubicBezTo>
                    <a:cubicBezTo>
                      <a:pt x="537" y="966"/>
                      <a:pt x="505" y="968"/>
                      <a:pt x="474" y="968"/>
                    </a:cubicBezTo>
                    <a:cubicBezTo>
                      <a:pt x="393" y="968"/>
                      <a:pt x="322" y="956"/>
                      <a:pt x="262" y="931"/>
                    </a:cubicBezTo>
                    <a:cubicBezTo>
                      <a:pt x="202" y="907"/>
                      <a:pt x="153" y="874"/>
                      <a:pt x="114" y="831"/>
                    </a:cubicBezTo>
                    <a:cubicBezTo>
                      <a:pt x="75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8" y="393"/>
                    </a:moveTo>
                    <a:cubicBezTo>
                      <a:pt x="618" y="364"/>
                      <a:pt x="614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1" y="178"/>
                      <a:pt x="430" y="178"/>
                    </a:cubicBezTo>
                    <a:cubicBezTo>
                      <a:pt x="397" y="178"/>
                      <a:pt x="368" y="184"/>
                      <a:pt x="343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0" y="288"/>
                      <a:pt x="241" y="314"/>
                    </a:cubicBezTo>
                    <a:cubicBezTo>
                      <a:pt x="232" y="340"/>
                      <a:pt x="225" y="366"/>
                      <a:pt x="222" y="393"/>
                    </a:cubicBezTo>
                    <a:lnTo>
                      <a:pt x="618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xmlns="" id="{82669836-3447-4F01-9B5E-3E24BB2EB8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88538" y="3108326"/>
                <a:ext cx="671513" cy="820738"/>
              </a:xfrm>
              <a:custGeom>
                <a:avLst/>
                <a:gdLst>
                  <a:gd name="T0" fmla="*/ 0 w 770"/>
                  <a:gd name="T1" fmla="*/ 50 h 942"/>
                  <a:gd name="T2" fmla="*/ 161 w 770"/>
                  <a:gd name="T3" fmla="*/ 16 h 942"/>
                  <a:gd name="T4" fmla="*/ 379 w 770"/>
                  <a:gd name="T5" fmla="*/ 0 h 942"/>
                  <a:gd name="T6" fmla="*/ 568 w 770"/>
                  <a:gd name="T7" fmla="*/ 31 h 942"/>
                  <a:gd name="T8" fmla="*/ 688 w 770"/>
                  <a:gd name="T9" fmla="*/ 118 h 942"/>
                  <a:gd name="T10" fmla="*/ 752 w 770"/>
                  <a:gd name="T11" fmla="*/ 252 h 942"/>
                  <a:gd name="T12" fmla="*/ 770 w 770"/>
                  <a:gd name="T13" fmla="*/ 423 h 942"/>
                  <a:gd name="T14" fmla="*/ 770 w 770"/>
                  <a:gd name="T15" fmla="*/ 942 h 942"/>
                  <a:gd name="T16" fmla="*/ 557 w 770"/>
                  <a:gd name="T17" fmla="*/ 942 h 942"/>
                  <a:gd name="T18" fmla="*/ 557 w 770"/>
                  <a:gd name="T19" fmla="*/ 457 h 942"/>
                  <a:gd name="T20" fmla="*/ 547 w 770"/>
                  <a:gd name="T21" fmla="*/ 331 h 942"/>
                  <a:gd name="T22" fmla="*/ 516 w 770"/>
                  <a:gd name="T23" fmla="*/ 246 h 942"/>
                  <a:gd name="T24" fmla="*/ 456 w 770"/>
                  <a:gd name="T25" fmla="*/ 199 h 942"/>
                  <a:gd name="T26" fmla="*/ 363 w 770"/>
                  <a:gd name="T27" fmla="*/ 184 h 942"/>
                  <a:gd name="T28" fmla="*/ 279 w 770"/>
                  <a:gd name="T29" fmla="*/ 189 h 942"/>
                  <a:gd name="T30" fmla="*/ 213 w 770"/>
                  <a:gd name="T31" fmla="*/ 198 h 942"/>
                  <a:gd name="T32" fmla="*/ 213 w 770"/>
                  <a:gd name="T33" fmla="*/ 942 h 942"/>
                  <a:gd name="T34" fmla="*/ 0 w 770"/>
                  <a:gd name="T35" fmla="*/ 942 h 942"/>
                  <a:gd name="T36" fmla="*/ 0 w 770"/>
                  <a:gd name="T37" fmla="*/ 5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42">
                    <a:moveTo>
                      <a:pt x="0" y="50"/>
                    </a:moveTo>
                    <a:cubicBezTo>
                      <a:pt x="41" y="38"/>
                      <a:pt x="95" y="27"/>
                      <a:pt x="161" y="16"/>
                    </a:cubicBezTo>
                    <a:cubicBezTo>
                      <a:pt x="226" y="6"/>
                      <a:pt x="299" y="0"/>
                      <a:pt x="379" y="0"/>
                    </a:cubicBezTo>
                    <a:cubicBezTo>
                      <a:pt x="454" y="0"/>
                      <a:pt x="517" y="11"/>
                      <a:pt x="568" y="31"/>
                    </a:cubicBezTo>
                    <a:cubicBezTo>
                      <a:pt x="618" y="52"/>
                      <a:pt x="658" y="81"/>
                      <a:pt x="688" y="118"/>
                    </a:cubicBezTo>
                    <a:cubicBezTo>
                      <a:pt x="718" y="155"/>
                      <a:pt x="740" y="199"/>
                      <a:pt x="752" y="252"/>
                    </a:cubicBezTo>
                    <a:cubicBezTo>
                      <a:pt x="764" y="304"/>
                      <a:pt x="770" y="361"/>
                      <a:pt x="770" y="423"/>
                    </a:cubicBezTo>
                    <a:cubicBezTo>
                      <a:pt x="770" y="942"/>
                      <a:pt x="770" y="942"/>
                      <a:pt x="770" y="942"/>
                    </a:cubicBezTo>
                    <a:cubicBezTo>
                      <a:pt x="557" y="942"/>
                      <a:pt x="557" y="942"/>
                      <a:pt x="557" y="942"/>
                    </a:cubicBezTo>
                    <a:cubicBezTo>
                      <a:pt x="557" y="457"/>
                      <a:pt x="557" y="457"/>
                      <a:pt x="557" y="457"/>
                    </a:cubicBezTo>
                    <a:cubicBezTo>
                      <a:pt x="557" y="408"/>
                      <a:pt x="554" y="366"/>
                      <a:pt x="547" y="331"/>
                    </a:cubicBezTo>
                    <a:cubicBezTo>
                      <a:pt x="541" y="296"/>
                      <a:pt x="530" y="268"/>
                      <a:pt x="516" y="246"/>
                    </a:cubicBezTo>
                    <a:cubicBezTo>
                      <a:pt x="501" y="225"/>
                      <a:pt x="481" y="209"/>
                      <a:pt x="456" y="199"/>
                    </a:cubicBezTo>
                    <a:cubicBezTo>
                      <a:pt x="431" y="189"/>
                      <a:pt x="400" y="184"/>
                      <a:pt x="363" y="184"/>
                    </a:cubicBezTo>
                    <a:cubicBezTo>
                      <a:pt x="336" y="184"/>
                      <a:pt x="308" y="185"/>
                      <a:pt x="279" y="189"/>
                    </a:cubicBezTo>
                    <a:cubicBezTo>
                      <a:pt x="249" y="193"/>
                      <a:pt x="228" y="195"/>
                      <a:pt x="213" y="198"/>
                    </a:cubicBezTo>
                    <a:cubicBezTo>
                      <a:pt x="213" y="942"/>
                      <a:pt x="213" y="942"/>
                      <a:pt x="213" y="942"/>
                    </a:cubicBezTo>
                    <a:cubicBezTo>
                      <a:pt x="0" y="942"/>
                      <a:pt x="0" y="942"/>
                      <a:pt x="0" y="942"/>
                    </a:cubicBez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xmlns="" id="{28D2D026-9120-4726-9F4E-B450AD84C2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42613" y="3105151"/>
                <a:ext cx="625475" cy="844550"/>
              </a:xfrm>
              <a:custGeom>
                <a:avLst/>
                <a:gdLst>
                  <a:gd name="T0" fmla="*/ 0 w 718"/>
                  <a:gd name="T1" fmla="*/ 485 h 968"/>
                  <a:gd name="T2" fmla="*/ 32 w 718"/>
                  <a:gd name="T3" fmla="*/ 293 h 968"/>
                  <a:gd name="T4" fmla="*/ 123 w 718"/>
                  <a:gd name="T5" fmla="*/ 139 h 968"/>
                  <a:gd name="T6" fmla="*/ 266 w 718"/>
                  <a:gd name="T7" fmla="*/ 37 h 968"/>
                  <a:gd name="T8" fmla="*/ 457 w 718"/>
                  <a:gd name="T9" fmla="*/ 0 h 968"/>
                  <a:gd name="T10" fmla="*/ 703 w 718"/>
                  <a:gd name="T11" fmla="*/ 47 h 968"/>
                  <a:gd name="T12" fmla="*/ 658 w 718"/>
                  <a:gd name="T13" fmla="*/ 222 h 968"/>
                  <a:gd name="T14" fmla="*/ 574 w 718"/>
                  <a:gd name="T15" fmla="*/ 196 h 968"/>
                  <a:gd name="T16" fmla="*/ 474 w 718"/>
                  <a:gd name="T17" fmla="*/ 185 h 968"/>
                  <a:gd name="T18" fmla="*/ 284 w 718"/>
                  <a:gd name="T19" fmla="*/ 263 h 968"/>
                  <a:gd name="T20" fmla="*/ 219 w 718"/>
                  <a:gd name="T21" fmla="*/ 485 h 968"/>
                  <a:gd name="T22" fmla="*/ 280 w 718"/>
                  <a:gd name="T23" fmla="*/ 702 h 968"/>
                  <a:gd name="T24" fmla="*/ 488 w 718"/>
                  <a:gd name="T25" fmla="*/ 782 h 968"/>
                  <a:gd name="T26" fmla="*/ 596 w 718"/>
                  <a:gd name="T27" fmla="*/ 772 h 968"/>
                  <a:gd name="T28" fmla="*/ 688 w 718"/>
                  <a:gd name="T29" fmla="*/ 745 h 968"/>
                  <a:gd name="T30" fmla="*/ 718 w 718"/>
                  <a:gd name="T31" fmla="*/ 922 h 968"/>
                  <a:gd name="T32" fmla="*/ 611 w 718"/>
                  <a:gd name="T33" fmla="*/ 953 h 968"/>
                  <a:gd name="T34" fmla="*/ 464 w 718"/>
                  <a:gd name="T35" fmla="*/ 968 h 968"/>
                  <a:gd name="T36" fmla="*/ 258 w 718"/>
                  <a:gd name="T37" fmla="*/ 931 h 968"/>
                  <a:gd name="T38" fmla="*/ 114 w 718"/>
                  <a:gd name="T39" fmla="*/ 831 h 968"/>
                  <a:gd name="T40" fmla="*/ 28 w 718"/>
                  <a:gd name="T41" fmla="*/ 678 h 968"/>
                  <a:gd name="T42" fmla="*/ 0 w 718"/>
                  <a:gd name="T43" fmla="*/ 48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968">
                    <a:moveTo>
                      <a:pt x="0" y="485"/>
                    </a:moveTo>
                    <a:cubicBezTo>
                      <a:pt x="0" y="416"/>
                      <a:pt x="11" y="353"/>
                      <a:pt x="32" y="293"/>
                    </a:cubicBezTo>
                    <a:cubicBezTo>
                      <a:pt x="53" y="234"/>
                      <a:pt x="83" y="183"/>
                      <a:pt x="123" y="139"/>
                    </a:cubicBezTo>
                    <a:cubicBezTo>
                      <a:pt x="162" y="96"/>
                      <a:pt x="210" y="62"/>
                      <a:pt x="266" y="37"/>
                    </a:cubicBezTo>
                    <a:cubicBezTo>
                      <a:pt x="323" y="12"/>
                      <a:pt x="386" y="0"/>
                      <a:pt x="457" y="0"/>
                    </a:cubicBezTo>
                    <a:cubicBezTo>
                      <a:pt x="544" y="0"/>
                      <a:pt x="626" y="16"/>
                      <a:pt x="703" y="47"/>
                    </a:cubicBezTo>
                    <a:cubicBezTo>
                      <a:pt x="658" y="222"/>
                      <a:pt x="658" y="222"/>
                      <a:pt x="658" y="222"/>
                    </a:cubicBezTo>
                    <a:cubicBezTo>
                      <a:pt x="633" y="211"/>
                      <a:pt x="605" y="203"/>
                      <a:pt x="574" y="196"/>
                    </a:cubicBezTo>
                    <a:cubicBezTo>
                      <a:pt x="543" y="188"/>
                      <a:pt x="510" y="185"/>
                      <a:pt x="474" y="185"/>
                    </a:cubicBezTo>
                    <a:cubicBezTo>
                      <a:pt x="391" y="185"/>
                      <a:pt x="327" y="211"/>
                      <a:pt x="284" y="263"/>
                    </a:cubicBezTo>
                    <a:cubicBezTo>
                      <a:pt x="240" y="316"/>
                      <a:pt x="219" y="389"/>
                      <a:pt x="219" y="485"/>
                    </a:cubicBezTo>
                    <a:cubicBezTo>
                      <a:pt x="219" y="576"/>
                      <a:pt x="239" y="649"/>
                      <a:pt x="280" y="702"/>
                    </a:cubicBezTo>
                    <a:cubicBezTo>
                      <a:pt x="322" y="756"/>
                      <a:pt x="391" y="782"/>
                      <a:pt x="488" y="782"/>
                    </a:cubicBezTo>
                    <a:cubicBezTo>
                      <a:pt x="525" y="782"/>
                      <a:pt x="561" y="779"/>
                      <a:pt x="596" y="772"/>
                    </a:cubicBezTo>
                    <a:cubicBezTo>
                      <a:pt x="631" y="765"/>
                      <a:pt x="662" y="756"/>
                      <a:pt x="688" y="745"/>
                    </a:cubicBezTo>
                    <a:cubicBezTo>
                      <a:pt x="718" y="922"/>
                      <a:pt x="718" y="922"/>
                      <a:pt x="718" y="922"/>
                    </a:cubicBezTo>
                    <a:cubicBezTo>
                      <a:pt x="694" y="934"/>
                      <a:pt x="658" y="944"/>
                      <a:pt x="611" y="953"/>
                    </a:cubicBezTo>
                    <a:cubicBezTo>
                      <a:pt x="563" y="963"/>
                      <a:pt x="514" y="968"/>
                      <a:pt x="464" y="968"/>
                    </a:cubicBezTo>
                    <a:cubicBezTo>
                      <a:pt x="385" y="968"/>
                      <a:pt x="317" y="956"/>
                      <a:pt x="258" y="931"/>
                    </a:cubicBezTo>
                    <a:cubicBezTo>
                      <a:pt x="200" y="907"/>
                      <a:pt x="152" y="874"/>
                      <a:pt x="114" y="831"/>
                    </a:cubicBezTo>
                    <a:cubicBezTo>
                      <a:pt x="76" y="788"/>
                      <a:pt x="47" y="737"/>
                      <a:pt x="28" y="678"/>
                    </a:cubicBezTo>
                    <a:cubicBezTo>
                      <a:pt x="10" y="618"/>
                      <a:pt x="0" y="554"/>
                      <a:pt x="0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B19FD6CF-421A-4901-9F0E-F3749F83F6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68100" y="3105151"/>
                <a:ext cx="723900" cy="844550"/>
              </a:xfrm>
              <a:custGeom>
                <a:avLst/>
                <a:gdLst>
                  <a:gd name="T0" fmla="*/ 0 w 832"/>
                  <a:gd name="T1" fmla="*/ 488 h 968"/>
                  <a:gd name="T2" fmla="*/ 36 w 832"/>
                  <a:gd name="T3" fmla="*/ 275 h 968"/>
                  <a:gd name="T4" fmla="*/ 132 w 832"/>
                  <a:gd name="T5" fmla="*/ 122 h 968"/>
                  <a:gd name="T6" fmla="*/ 270 w 832"/>
                  <a:gd name="T7" fmla="*/ 31 h 968"/>
                  <a:gd name="T8" fmla="*/ 428 w 832"/>
                  <a:gd name="T9" fmla="*/ 0 h 968"/>
                  <a:gd name="T10" fmla="*/ 725 w 832"/>
                  <a:gd name="T11" fmla="*/ 118 h 968"/>
                  <a:gd name="T12" fmla="*/ 832 w 832"/>
                  <a:gd name="T13" fmla="*/ 471 h 968"/>
                  <a:gd name="T14" fmla="*/ 831 w 832"/>
                  <a:gd name="T15" fmla="*/ 510 h 968"/>
                  <a:gd name="T16" fmla="*/ 829 w 832"/>
                  <a:gd name="T17" fmla="*/ 550 h 968"/>
                  <a:gd name="T18" fmla="*/ 220 w 832"/>
                  <a:gd name="T19" fmla="*/ 550 h 968"/>
                  <a:gd name="T20" fmla="*/ 299 w 832"/>
                  <a:gd name="T21" fmla="*/ 722 h 968"/>
                  <a:gd name="T22" fmla="*/ 501 w 832"/>
                  <a:gd name="T23" fmla="*/ 782 h 968"/>
                  <a:gd name="T24" fmla="*/ 643 w 832"/>
                  <a:gd name="T25" fmla="*/ 768 h 968"/>
                  <a:gd name="T26" fmla="*/ 744 w 832"/>
                  <a:gd name="T27" fmla="*/ 738 h 968"/>
                  <a:gd name="T28" fmla="*/ 772 w 832"/>
                  <a:gd name="T29" fmla="*/ 913 h 968"/>
                  <a:gd name="T30" fmla="*/ 724 w 832"/>
                  <a:gd name="T31" fmla="*/ 931 h 968"/>
                  <a:gd name="T32" fmla="*/ 653 w 832"/>
                  <a:gd name="T33" fmla="*/ 949 h 968"/>
                  <a:gd name="T34" fmla="*/ 568 w 832"/>
                  <a:gd name="T35" fmla="*/ 962 h 968"/>
                  <a:gd name="T36" fmla="*/ 474 w 832"/>
                  <a:gd name="T37" fmla="*/ 968 h 968"/>
                  <a:gd name="T38" fmla="*/ 263 w 832"/>
                  <a:gd name="T39" fmla="*/ 931 h 968"/>
                  <a:gd name="T40" fmla="*/ 115 w 832"/>
                  <a:gd name="T41" fmla="*/ 831 h 968"/>
                  <a:gd name="T42" fmla="*/ 28 w 832"/>
                  <a:gd name="T43" fmla="*/ 679 h 968"/>
                  <a:gd name="T44" fmla="*/ 0 w 832"/>
                  <a:gd name="T45" fmla="*/ 488 h 968"/>
                  <a:gd name="T46" fmla="*/ 619 w 832"/>
                  <a:gd name="T47" fmla="*/ 393 h 968"/>
                  <a:gd name="T48" fmla="*/ 606 w 832"/>
                  <a:gd name="T49" fmla="*/ 309 h 968"/>
                  <a:gd name="T50" fmla="*/ 570 w 832"/>
                  <a:gd name="T51" fmla="*/ 240 h 968"/>
                  <a:gd name="T52" fmla="*/ 512 w 832"/>
                  <a:gd name="T53" fmla="*/ 195 h 968"/>
                  <a:gd name="T54" fmla="*/ 430 w 832"/>
                  <a:gd name="T55" fmla="*/ 178 h 968"/>
                  <a:gd name="T56" fmla="*/ 344 w 832"/>
                  <a:gd name="T57" fmla="*/ 196 h 968"/>
                  <a:gd name="T58" fmla="*/ 281 w 832"/>
                  <a:gd name="T59" fmla="*/ 245 h 968"/>
                  <a:gd name="T60" fmla="*/ 242 w 832"/>
                  <a:gd name="T61" fmla="*/ 314 h 968"/>
                  <a:gd name="T62" fmla="*/ 222 w 832"/>
                  <a:gd name="T63" fmla="*/ 393 h 968"/>
                  <a:gd name="T64" fmla="*/ 619 w 832"/>
                  <a:gd name="T65" fmla="*/ 393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" h="968">
                    <a:moveTo>
                      <a:pt x="0" y="488"/>
                    </a:moveTo>
                    <a:cubicBezTo>
                      <a:pt x="0" y="407"/>
                      <a:pt x="12" y="336"/>
                      <a:pt x="36" y="275"/>
                    </a:cubicBezTo>
                    <a:cubicBezTo>
                      <a:pt x="60" y="214"/>
                      <a:pt x="92" y="163"/>
                      <a:pt x="132" y="122"/>
                    </a:cubicBezTo>
                    <a:cubicBezTo>
                      <a:pt x="172" y="82"/>
                      <a:pt x="218" y="51"/>
                      <a:pt x="270" y="31"/>
                    </a:cubicBezTo>
                    <a:cubicBezTo>
                      <a:pt x="321" y="10"/>
                      <a:pt x="374" y="0"/>
                      <a:pt x="428" y="0"/>
                    </a:cubicBezTo>
                    <a:cubicBezTo>
                      <a:pt x="555" y="0"/>
                      <a:pt x="654" y="39"/>
                      <a:pt x="725" y="118"/>
                    </a:cubicBezTo>
                    <a:cubicBezTo>
                      <a:pt x="797" y="197"/>
                      <a:pt x="832" y="314"/>
                      <a:pt x="832" y="471"/>
                    </a:cubicBezTo>
                    <a:cubicBezTo>
                      <a:pt x="832" y="482"/>
                      <a:pt x="832" y="495"/>
                      <a:pt x="831" y="510"/>
                    </a:cubicBezTo>
                    <a:cubicBezTo>
                      <a:pt x="831" y="525"/>
                      <a:pt x="830" y="538"/>
                      <a:pt x="829" y="550"/>
                    </a:cubicBezTo>
                    <a:cubicBezTo>
                      <a:pt x="220" y="550"/>
                      <a:pt x="220" y="550"/>
                      <a:pt x="220" y="550"/>
                    </a:cubicBezTo>
                    <a:cubicBezTo>
                      <a:pt x="226" y="624"/>
                      <a:pt x="252" y="681"/>
                      <a:pt x="299" y="722"/>
                    </a:cubicBezTo>
                    <a:cubicBezTo>
                      <a:pt x="345" y="762"/>
                      <a:pt x="413" y="782"/>
                      <a:pt x="501" y="782"/>
                    </a:cubicBezTo>
                    <a:cubicBezTo>
                      <a:pt x="552" y="782"/>
                      <a:pt x="600" y="778"/>
                      <a:pt x="643" y="768"/>
                    </a:cubicBezTo>
                    <a:cubicBezTo>
                      <a:pt x="685" y="759"/>
                      <a:pt x="719" y="749"/>
                      <a:pt x="744" y="738"/>
                    </a:cubicBezTo>
                    <a:cubicBezTo>
                      <a:pt x="772" y="913"/>
                      <a:pt x="772" y="913"/>
                      <a:pt x="772" y="913"/>
                    </a:cubicBezTo>
                    <a:cubicBezTo>
                      <a:pt x="760" y="919"/>
                      <a:pt x="744" y="925"/>
                      <a:pt x="724" y="931"/>
                    </a:cubicBezTo>
                    <a:cubicBezTo>
                      <a:pt x="703" y="938"/>
                      <a:pt x="680" y="944"/>
                      <a:pt x="653" y="949"/>
                    </a:cubicBezTo>
                    <a:cubicBezTo>
                      <a:pt x="627" y="954"/>
                      <a:pt x="598" y="959"/>
                      <a:pt x="568" y="962"/>
                    </a:cubicBezTo>
                    <a:cubicBezTo>
                      <a:pt x="537" y="966"/>
                      <a:pt x="506" y="968"/>
                      <a:pt x="474" y="968"/>
                    </a:cubicBezTo>
                    <a:cubicBezTo>
                      <a:pt x="393" y="968"/>
                      <a:pt x="323" y="956"/>
                      <a:pt x="263" y="931"/>
                    </a:cubicBezTo>
                    <a:cubicBezTo>
                      <a:pt x="203" y="907"/>
                      <a:pt x="153" y="874"/>
                      <a:pt x="115" y="831"/>
                    </a:cubicBezTo>
                    <a:cubicBezTo>
                      <a:pt x="76" y="788"/>
                      <a:pt x="47" y="738"/>
                      <a:pt x="28" y="679"/>
                    </a:cubicBezTo>
                    <a:cubicBezTo>
                      <a:pt x="9" y="621"/>
                      <a:pt x="0" y="557"/>
                      <a:pt x="0" y="488"/>
                    </a:cubicBezTo>
                    <a:close/>
                    <a:moveTo>
                      <a:pt x="619" y="393"/>
                    </a:moveTo>
                    <a:cubicBezTo>
                      <a:pt x="619" y="364"/>
                      <a:pt x="615" y="336"/>
                      <a:pt x="606" y="309"/>
                    </a:cubicBezTo>
                    <a:cubicBezTo>
                      <a:pt x="598" y="283"/>
                      <a:pt x="586" y="260"/>
                      <a:pt x="570" y="240"/>
                    </a:cubicBezTo>
                    <a:cubicBezTo>
                      <a:pt x="554" y="221"/>
                      <a:pt x="535" y="206"/>
                      <a:pt x="512" y="195"/>
                    </a:cubicBezTo>
                    <a:cubicBezTo>
                      <a:pt x="489" y="184"/>
                      <a:pt x="462" y="178"/>
                      <a:pt x="430" y="178"/>
                    </a:cubicBezTo>
                    <a:cubicBezTo>
                      <a:pt x="397" y="178"/>
                      <a:pt x="368" y="184"/>
                      <a:pt x="344" y="196"/>
                    </a:cubicBezTo>
                    <a:cubicBezTo>
                      <a:pt x="319" y="209"/>
                      <a:pt x="298" y="225"/>
                      <a:pt x="281" y="245"/>
                    </a:cubicBezTo>
                    <a:cubicBezTo>
                      <a:pt x="264" y="265"/>
                      <a:pt x="251" y="288"/>
                      <a:pt x="242" y="314"/>
                    </a:cubicBezTo>
                    <a:cubicBezTo>
                      <a:pt x="232" y="340"/>
                      <a:pt x="226" y="366"/>
                      <a:pt x="222" y="393"/>
                    </a:cubicBezTo>
                    <a:lnTo>
                      <a:pt x="619" y="3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3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700" r:id="rId3"/>
    <p:sldLayoutId id="2147483704" r:id="rId4"/>
    <p:sldLayoutId id="2147483678" r:id="rId5"/>
    <p:sldLayoutId id="2147483693" r:id="rId6"/>
    <p:sldLayoutId id="2147483674" r:id="rId7"/>
    <p:sldLayoutId id="2147483694" r:id="rId8"/>
    <p:sldLayoutId id="2147483675" r:id="rId9"/>
    <p:sldLayoutId id="2147483686" r:id="rId10"/>
    <p:sldLayoutId id="2147483688" r:id="rId11"/>
    <p:sldLayoutId id="2147483689" r:id="rId12"/>
    <p:sldLayoutId id="2147483695" r:id="rId13"/>
    <p:sldLayoutId id="2147483698" r:id="rId14"/>
    <p:sldLayoutId id="2147483651" r:id="rId15"/>
    <p:sldLayoutId id="2147483697" r:id="rId16"/>
    <p:sldLayoutId id="2147483705" r:id="rId17"/>
    <p:sldLayoutId id="2147483706" r:id="rId18"/>
    <p:sldLayoutId id="2147483682" r:id="rId19"/>
    <p:sldLayoutId id="2147483701" r:id="rId20"/>
    <p:sldLayoutId id="2147483702" r:id="rId21"/>
    <p:sldLayoutId id="2147483703" r:id="rId22"/>
    <p:sldLayoutId id="2147483683" r:id="rId23"/>
    <p:sldLayoutId id="2147483684" r:id="rId24"/>
    <p:sldLayoutId id="2147483691" r:id="rId25"/>
    <p:sldLayoutId id="2147483692" r:id="rId26"/>
    <p:sldLayoutId id="2147483707" r:id="rId27"/>
    <p:sldLayoutId id="214748370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ofer@scadafence.com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xmlns="" id="{33EDD0BD-2D97-4DA2-8A39-505E77C11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904" y="1616096"/>
            <a:ext cx="5086197" cy="1556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Ubuntu" panose="020B0504030602030204" pitchFamily="34" charset="0"/>
              </a:rPr>
              <a:t>Anatomy of Cyberattacks on OT Networks.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Ubuntu" panose="020B0504030602030204" pitchFamily="34" charset="0"/>
            </a:endParaRPr>
          </a:p>
        </p:txBody>
      </p:sp>
      <p:sp>
        <p:nvSpPr>
          <p:cNvPr id="11" name="Content Placeholder 45">
            <a:extLst>
              <a:ext uri="{FF2B5EF4-FFF2-40B4-BE49-F238E27FC236}">
                <a16:creationId xmlns:a16="http://schemas.microsoft.com/office/drawing/2014/main" xmlns="" id="{03DE8AF3-7B0E-43C5-81FF-3A7BA0A61B02}"/>
              </a:ext>
            </a:extLst>
          </p:cNvPr>
          <p:cNvSpPr txBox="1">
            <a:spLocks/>
          </p:cNvSpPr>
          <p:nvPr/>
        </p:nvSpPr>
        <p:spPr>
          <a:xfrm>
            <a:off x="91683" y="5969012"/>
            <a:ext cx="2155561" cy="888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Ubuntu Light" panose="020B0304030602030204" pitchFamily="34" charset="0"/>
              </a:rPr>
              <a:t>Ofer Shaked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Ubuntu Light" panose="020B0304030602030204" pitchFamily="34" charset="0"/>
              </a:rPr>
              <a:t>Co-Founder and CTO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Ubuntu Light" panose="020B0304030602030204" pitchFamily="34" charset="0"/>
              </a:rPr>
              <a:t>SCADAfence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F11A45-8A92-41C5-BE27-105C0E6165AA}"/>
              </a:ext>
            </a:extLst>
          </p:cNvPr>
          <p:cNvSpPr/>
          <p:nvPr/>
        </p:nvSpPr>
        <p:spPr>
          <a:xfrm>
            <a:off x="430904" y="3198167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Ubuntu" panose="020B0504030602030204" pitchFamily="34" charset="0"/>
              </a:rPr>
              <a:t>Analysis of Famous Attacks.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4A962F-A717-4107-ABC5-4623F7E11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9"/>
          <a:stretch/>
        </p:blipFill>
        <p:spPr>
          <a:xfrm>
            <a:off x="613678" y="4369298"/>
            <a:ext cx="1373456" cy="139043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4141C14-EED4-4F6F-B6EF-487B177995A5}"/>
              </a:ext>
            </a:extLst>
          </p:cNvPr>
          <p:cNvSpPr/>
          <p:nvPr/>
        </p:nvSpPr>
        <p:spPr>
          <a:xfrm>
            <a:off x="430904" y="982821"/>
            <a:ext cx="5264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Ubuntu Light" panose="020B0304030602030204" pitchFamily="34" charset="0"/>
              </a:rPr>
              <a:t>May 21, 2020 10:00 AM in Central Time (US and Canada)</a:t>
            </a:r>
            <a:endParaRPr lang="aa-ET" sz="16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2FE8AA-349A-4D12-9788-80BA1C0C1702}"/>
              </a:ext>
            </a:extLst>
          </p:cNvPr>
          <p:cNvSpPr/>
          <p:nvPr/>
        </p:nvSpPr>
        <p:spPr>
          <a:xfrm>
            <a:off x="430904" y="336490"/>
            <a:ext cx="372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buntu" panose="020B0504030602030204" pitchFamily="34" charset="0"/>
              </a:rPr>
              <a:t>LIVE WEBINAR !</a:t>
            </a:r>
          </a:p>
        </p:txBody>
      </p:sp>
      <p:sp>
        <p:nvSpPr>
          <p:cNvPr id="18" name="Content Placeholder 45">
            <a:extLst>
              <a:ext uri="{FF2B5EF4-FFF2-40B4-BE49-F238E27FC236}">
                <a16:creationId xmlns:a16="http://schemas.microsoft.com/office/drawing/2014/main" xmlns="" id="{94F4187C-9433-48CC-BF3A-52EA0F7AC675}"/>
              </a:ext>
            </a:extLst>
          </p:cNvPr>
          <p:cNvSpPr txBox="1">
            <a:spLocks/>
          </p:cNvSpPr>
          <p:nvPr/>
        </p:nvSpPr>
        <p:spPr>
          <a:xfrm>
            <a:off x="430904" y="3988828"/>
            <a:ext cx="3112461" cy="339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Hosted by:</a:t>
            </a:r>
          </a:p>
        </p:txBody>
      </p:sp>
      <p:sp>
        <p:nvSpPr>
          <p:cNvPr id="20" name="Content Placeholder 45">
            <a:extLst>
              <a:ext uri="{FF2B5EF4-FFF2-40B4-BE49-F238E27FC236}">
                <a16:creationId xmlns:a16="http://schemas.microsoft.com/office/drawing/2014/main" xmlns="" id="{515B7C1B-71CE-4BF8-BA36-5A3BA863793C}"/>
              </a:ext>
            </a:extLst>
          </p:cNvPr>
          <p:cNvSpPr txBox="1">
            <a:spLocks/>
          </p:cNvSpPr>
          <p:nvPr/>
        </p:nvSpPr>
        <p:spPr>
          <a:xfrm>
            <a:off x="1825280" y="5969012"/>
            <a:ext cx="2290240" cy="888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11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Jared VanLandingham</a:t>
            </a:r>
            <a:endParaRPr lang="en-US" sz="11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1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Special Products Sales Engineer</a:t>
            </a:r>
            <a:endParaRPr lang="en-US" sz="11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Ubuntu Light" panose="020B0304030602030204" pitchFamily="34" charset="0"/>
              </a:rPr>
              <a:t>Logic </a:t>
            </a:r>
            <a:r>
              <a:rPr lang="en-US" sz="11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Inc</a:t>
            </a:r>
            <a:endParaRPr lang="en-US" sz="11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DB24B72-1506-4B7D-B665-04C4A0AFF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34" y="407514"/>
            <a:ext cx="1828066" cy="1329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85" y="486036"/>
            <a:ext cx="1026543" cy="1130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1"/>
          <a:stretch/>
        </p:blipFill>
        <p:spPr>
          <a:xfrm>
            <a:off x="2292151" y="4415670"/>
            <a:ext cx="1438938" cy="14021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326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582F083-4300-49F0-B5E1-AA50E5FB56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7029" y="1289139"/>
            <a:ext cx="4827107" cy="190810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Ubuntu" panose="020B0504030602030204" pitchFamily="34" charset="0"/>
              </a:rPr>
              <a:t>Attack Detection Demo</a:t>
            </a:r>
          </a:p>
        </p:txBody>
      </p:sp>
    </p:spTree>
    <p:extLst>
      <p:ext uri="{BB962C8B-B14F-4D97-AF65-F5344CB8AC3E}">
        <p14:creationId xmlns:p14="http://schemas.microsoft.com/office/powerpoint/2010/main" val="404364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Ubuntu" panose="020B0504030602030204" pitchFamily="34" charset="0"/>
              </a:rPr>
              <a:t>Security Strategy 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E3990D6-2E3F-4D47-9560-0C3668F667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551479"/>
            <a:ext cx="11421909" cy="44217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Ubuntu" panose="020B0504030602030204" pitchFamily="34" charset="0"/>
              </a:rPr>
              <a:t>A well-prepared network is…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48D3C4-58A2-4556-BA76-1E557381C37F}"/>
              </a:ext>
            </a:extLst>
          </p:cNvPr>
          <p:cNvGrpSpPr/>
          <p:nvPr/>
        </p:nvGrpSpPr>
        <p:grpSpPr>
          <a:xfrm>
            <a:off x="451692" y="2912937"/>
            <a:ext cx="11421909" cy="1698876"/>
            <a:chOff x="651717" y="2651975"/>
            <a:chExt cx="11421909" cy="16988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D5D9DD97-E22B-46CD-873C-850451DE7265}"/>
                </a:ext>
              </a:extLst>
            </p:cNvPr>
            <p:cNvSpPr/>
            <p:nvPr/>
          </p:nvSpPr>
          <p:spPr>
            <a:xfrm>
              <a:off x="651717" y="2651975"/>
              <a:ext cx="3501562" cy="169887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Ubuntu" panose="020B0504030602030204" pitchFamily="34" charset="0"/>
                </a:rPr>
                <a:t>Very difficult </a:t>
              </a:r>
              <a:r>
                <a:rPr lang="en-US" sz="2000" dirty="0">
                  <a:latin typeface="Ubuntu" panose="020B0504030602030204" pitchFamily="34" charset="0"/>
                </a:rPr>
                <a:t>to attack</a:t>
              </a:r>
              <a:endParaRPr lang="aa-ET" sz="2000" dirty="0">
                <a:latin typeface="Ubuntu" panose="020B050403060203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61814FE-6EAD-488C-B1FD-90971704E996}"/>
                </a:ext>
              </a:extLst>
            </p:cNvPr>
            <p:cNvSpPr/>
            <p:nvPr/>
          </p:nvSpPr>
          <p:spPr>
            <a:xfrm>
              <a:off x="4611890" y="2651975"/>
              <a:ext cx="3501562" cy="169887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latin typeface="Ubuntu" panose="020B0504030602030204" pitchFamily="34" charset="0"/>
                </a:rPr>
                <a:t>Slows down </a:t>
              </a:r>
              <a:r>
                <a:rPr lang="en-US" sz="2000" dirty="0">
                  <a:latin typeface="Ubuntu" panose="020B0504030602030204" pitchFamily="34" charset="0"/>
                </a:rPr>
                <a:t>the attackers, allows the defenders to respond</a:t>
              </a:r>
              <a:endParaRPr lang="aa-ET" sz="2000" dirty="0">
                <a:latin typeface="Ubuntu" panose="020B050403060203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58ACAE1-F82F-46DD-889E-62C229EE139C}"/>
                </a:ext>
              </a:extLst>
            </p:cNvPr>
            <p:cNvSpPr/>
            <p:nvPr/>
          </p:nvSpPr>
          <p:spPr>
            <a:xfrm>
              <a:off x="8572064" y="2651975"/>
              <a:ext cx="3501562" cy="169887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buntu" panose="020B0504030602030204" pitchFamily="34" charset="0"/>
                </a:rPr>
                <a:t>If attacked, it results in </a:t>
              </a:r>
              <a:r>
                <a:rPr lang="en-US" sz="2000" b="1" dirty="0">
                  <a:latin typeface="Ubuntu" panose="020B0504030602030204" pitchFamily="34" charset="0"/>
                </a:rPr>
                <a:t>minimal damage</a:t>
              </a:r>
              <a:r>
                <a:rPr lang="en-US" sz="2000" dirty="0">
                  <a:latin typeface="Ubuntu" panose="020B0504030602030204" pitchFamily="34" charset="0"/>
                </a:rPr>
                <a:t> and </a:t>
              </a:r>
              <a:r>
                <a:rPr lang="en-US" sz="2000" b="1" dirty="0">
                  <a:latin typeface="Ubuntu" panose="020B0504030602030204" pitchFamily="34" charset="0"/>
                </a:rPr>
                <a:t>quick recovery</a:t>
              </a:r>
              <a:endParaRPr lang="aa-ET" sz="2000" b="1" dirty="0">
                <a:latin typeface="Ubuntu" panose="020B0504030602030204" pitchFamily="34" charset="0"/>
              </a:endParaRPr>
            </a:p>
            <a:p>
              <a:pPr lvl="0" algn="ctr"/>
              <a:endParaRPr lang="aa-ET" sz="2000" dirty="0"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85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FBC560-05A2-4DD1-96F3-C81A652DC05B}"/>
              </a:ext>
            </a:extLst>
          </p:cNvPr>
          <p:cNvSpPr txBox="1"/>
          <p:nvPr/>
        </p:nvSpPr>
        <p:spPr>
          <a:xfrm>
            <a:off x="1452963" y="1902722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Ubuntu Light" panose="020B0304030602030204" pitchFamily="34" charset="0"/>
              </a:rPr>
              <a:t>Response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" y="167504"/>
            <a:ext cx="11421921" cy="1127090"/>
          </a:xfrm>
        </p:spPr>
        <p:txBody>
          <a:bodyPr/>
          <a:lstStyle/>
          <a:p>
            <a:r>
              <a:rPr lang="en-US" sz="2800" dirty="0">
                <a:latin typeface="Ubuntu" panose="020B0504030602030204" pitchFamily="34" charset="0"/>
              </a:rPr>
              <a:t>Network Segmentation is Social Distancing for Network Assets</a:t>
            </a:r>
            <a:br>
              <a:rPr lang="en-US" sz="2800" dirty="0">
                <a:latin typeface="Ubuntu" panose="020B0504030602030204" pitchFamily="34" charset="0"/>
              </a:rPr>
            </a:br>
            <a:r>
              <a:rPr lang="en-US" sz="2800" dirty="0">
                <a:latin typeface="Ubuntu" panose="020B0504030602030204" pitchFamily="34" charset="0"/>
              </a:rPr>
              <a:t>Network Monitoring is Viral Testing for Network Assets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F7CCECD-8ED7-4017-9C91-E76C8DD95DC4}"/>
              </a:ext>
            </a:extLst>
          </p:cNvPr>
          <p:cNvCxnSpPr/>
          <p:nvPr/>
        </p:nvCxnSpPr>
        <p:spPr>
          <a:xfrm>
            <a:off x="1174459" y="5788404"/>
            <a:ext cx="10100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0828F2F4-770E-443E-8792-6E018984054A}"/>
              </a:ext>
            </a:extLst>
          </p:cNvPr>
          <p:cNvCxnSpPr>
            <a:cxnSpLocks/>
          </p:cNvCxnSpPr>
          <p:nvPr/>
        </p:nvCxnSpPr>
        <p:spPr>
          <a:xfrm flipV="1">
            <a:off x="1174459" y="1484852"/>
            <a:ext cx="0" cy="430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8964E2D3-AD3D-4DB8-BB84-1FB6864772ED}"/>
              </a:ext>
            </a:extLst>
          </p:cNvPr>
          <p:cNvSpPr/>
          <p:nvPr/>
        </p:nvSpPr>
        <p:spPr>
          <a:xfrm>
            <a:off x="1174459" y="2214691"/>
            <a:ext cx="3808602" cy="3573713"/>
          </a:xfrm>
          <a:custGeom>
            <a:avLst/>
            <a:gdLst>
              <a:gd name="connsiteX0" fmla="*/ 0 w 3808602"/>
              <a:gd name="connsiteY0" fmla="*/ 3556935 h 3573713"/>
              <a:gd name="connsiteX1" fmla="*/ 2046913 w 3808602"/>
              <a:gd name="connsiteY1" fmla="*/ 3 h 3573713"/>
              <a:gd name="connsiteX2" fmla="*/ 3808602 w 3808602"/>
              <a:gd name="connsiteY2" fmla="*/ 3573713 h 35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8602" h="3573713">
                <a:moveTo>
                  <a:pt x="0" y="3556935"/>
                </a:moveTo>
                <a:cubicBezTo>
                  <a:pt x="706073" y="1777071"/>
                  <a:pt x="1412146" y="-2793"/>
                  <a:pt x="2046913" y="3"/>
                </a:cubicBezTo>
                <a:cubicBezTo>
                  <a:pt x="2681680" y="2799"/>
                  <a:pt x="3422708" y="3035419"/>
                  <a:pt x="3808602" y="357371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 sz="1200" dirty="0">
              <a:latin typeface="Ubuntu Light" panose="020B0304030602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39224B9A-BE39-4CA1-9855-AB579FCD0CA2}"/>
              </a:ext>
            </a:extLst>
          </p:cNvPr>
          <p:cNvSpPr/>
          <p:nvPr/>
        </p:nvSpPr>
        <p:spPr>
          <a:xfrm>
            <a:off x="1182848" y="4731389"/>
            <a:ext cx="9890620" cy="1065404"/>
          </a:xfrm>
          <a:custGeom>
            <a:avLst/>
            <a:gdLst>
              <a:gd name="connsiteX0" fmla="*/ 0 w 9890620"/>
              <a:gd name="connsiteY0" fmla="*/ 1057015 h 1065404"/>
              <a:gd name="connsiteX1" fmla="*/ 5452844 w 9890620"/>
              <a:gd name="connsiteY1" fmla="*/ 2 h 1065404"/>
              <a:gd name="connsiteX2" fmla="*/ 9890620 w 9890620"/>
              <a:gd name="connsiteY2" fmla="*/ 1065404 h 106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0620" h="1065404">
                <a:moveTo>
                  <a:pt x="0" y="1057015"/>
                </a:moveTo>
                <a:cubicBezTo>
                  <a:pt x="1902203" y="527809"/>
                  <a:pt x="3804407" y="-1396"/>
                  <a:pt x="5452844" y="2"/>
                </a:cubicBezTo>
                <a:cubicBezTo>
                  <a:pt x="7101281" y="1400"/>
                  <a:pt x="9128620" y="889235"/>
                  <a:pt x="9890620" y="1065404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Ubuntu Light" panose="020B0304030602030204" pitchFamily="34" charset="0"/>
              </a:rPr>
              <a:t>Protected Network</a:t>
            </a:r>
            <a:endParaRPr lang="aa-ET" sz="12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A4F9897-67CA-400B-AEB9-BCCCCD189F70}"/>
              </a:ext>
            </a:extLst>
          </p:cNvPr>
          <p:cNvCxnSpPr>
            <a:cxnSpLocks/>
          </p:cNvCxnSpPr>
          <p:nvPr/>
        </p:nvCxnSpPr>
        <p:spPr>
          <a:xfrm flipH="1">
            <a:off x="2935454" y="1484852"/>
            <a:ext cx="28031" cy="430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99AFAD7-7E25-4956-BF8D-D3D2C6985FF7}"/>
              </a:ext>
            </a:extLst>
          </p:cNvPr>
          <p:cNvSpPr/>
          <p:nvPr/>
        </p:nvSpPr>
        <p:spPr>
          <a:xfrm>
            <a:off x="109764" y="1388386"/>
            <a:ext cx="922782" cy="822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Malicious Activity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F748067-989D-42D0-BAF2-AB127E0916B2}"/>
              </a:ext>
            </a:extLst>
          </p:cNvPr>
          <p:cNvSpPr/>
          <p:nvPr/>
        </p:nvSpPr>
        <p:spPr>
          <a:xfrm>
            <a:off x="10829489" y="5935522"/>
            <a:ext cx="706074" cy="37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Time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152886A-CC2B-49DB-8631-9A7A6CCED1B6}"/>
              </a:ext>
            </a:extLst>
          </p:cNvPr>
          <p:cNvCxnSpPr>
            <a:cxnSpLocks/>
          </p:cNvCxnSpPr>
          <p:nvPr/>
        </p:nvCxnSpPr>
        <p:spPr>
          <a:xfrm flipH="1">
            <a:off x="3793917" y="1484852"/>
            <a:ext cx="39154" cy="430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4AD5235-007F-4837-9B6E-906B2A5F1F06}"/>
              </a:ext>
            </a:extLst>
          </p:cNvPr>
          <p:cNvCxnSpPr>
            <a:cxnSpLocks/>
          </p:cNvCxnSpPr>
          <p:nvPr/>
        </p:nvCxnSpPr>
        <p:spPr>
          <a:xfrm>
            <a:off x="4680363" y="1484852"/>
            <a:ext cx="37039" cy="430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3DE39C6-A6D3-4ECF-A0F2-4122DC51CE6A}"/>
              </a:ext>
            </a:extLst>
          </p:cNvPr>
          <p:cNvCxnSpPr>
            <a:cxnSpLocks/>
          </p:cNvCxnSpPr>
          <p:nvPr/>
        </p:nvCxnSpPr>
        <p:spPr>
          <a:xfrm>
            <a:off x="2658619" y="2041222"/>
            <a:ext cx="251872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2372456-86CA-47FB-9756-83EA147855E3}"/>
              </a:ext>
            </a:extLst>
          </p:cNvPr>
          <p:cNvCxnSpPr>
            <a:stCxn id="34" idx="1"/>
          </p:cNvCxnSpPr>
          <p:nvPr/>
        </p:nvCxnSpPr>
        <p:spPr>
          <a:xfrm flipH="1">
            <a:off x="1233671" y="2041222"/>
            <a:ext cx="219292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B423553-415A-4DD4-9ACE-85CF14D8DCB1}"/>
              </a:ext>
            </a:extLst>
          </p:cNvPr>
          <p:cNvSpPr txBox="1"/>
          <p:nvPr/>
        </p:nvSpPr>
        <p:spPr>
          <a:xfrm>
            <a:off x="789266" y="5788404"/>
            <a:ext cx="70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Attack starts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4D9611D-C6DC-448F-A7B6-AB762BD5B64A}"/>
              </a:ext>
            </a:extLst>
          </p:cNvPr>
          <p:cNvSpPr txBox="1"/>
          <p:nvPr/>
        </p:nvSpPr>
        <p:spPr>
          <a:xfrm>
            <a:off x="2494332" y="5824570"/>
            <a:ext cx="88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Response starts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6B31F50-A2D5-4A26-8E57-69B0BCC12ACC}"/>
              </a:ext>
            </a:extLst>
          </p:cNvPr>
          <p:cNvSpPr txBox="1"/>
          <p:nvPr/>
        </p:nvSpPr>
        <p:spPr>
          <a:xfrm>
            <a:off x="3352795" y="5830952"/>
            <a:ext cx="88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Efficient response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EC83F3F-F3AC-43F7-91D5-3E8153C7F811}"/>
              </a:ext>
            </a:extLst>
          </p:cNvPr>
          <p:cNvSpPr txBox="1"/>
          <p:nvPr/>
        </p:nvSpPr>
        <p:spPr>
          <a:xfrm>
            <a:off x="4048382" y="5830952"/>
            <a:ext cx="13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Inefficient response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BFC1DCA-15E1-4FA5-AB54-4F6F00C7BC51}"/>
              </a:ext>
            </a:extLst>
          </p:cNvPr>
          <p:cNvSpPr txBox="1"/>
          <p:nvPr/>
        </p:nvSpPr>
        <p:spPr>
          <a:xfrm>
            <a:off x="1966873" y="4359199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Ubuntu Light" panose="020B0304030602030204" pitchFamily="34" charset="0"/>
              </a:rPr>
              <a:t>Naïve</a:t>
            </a:r>
          </a:p>
          <a:p>
            <a:pPr algn="ctr"/>
            <a:r>
              <a:rPr lang="en-US" sz="1200" dirty="0">
                <a:latin typeface="Ubuntu Light" panose="020B0304030602030204" pitchFamily="34" charset="0"/>
              </a:rPr>
              <a:t>Network</a:t>
            </a:r>
            <a:endParaRPr lang="aa-ET" sz="1200" dirty="0">
              <a:latin typeface="Ubuntu Light" panose="020B0304030602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D7CD8F2-7F6C-4EA9-B987-888D5DA0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20245" b="21652"/>
          <a:stretch/>
        </p:blipFill>
        <p:spPr>
          <a:xfrm>
            <a:off x="6138945" y="1666784"/>
            <a:ext cx="5135859" cy="20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61924F-A2F9-4394-A5A1-0D068F18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BFA185-CEF3-4463-A4D5-0ED7CCA0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a-ET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38DE28-FB02-449D-AB0E-E1BB1E3188F5}"/>
              </a:ext>
            </a:extLst>
          </p:cNvPr>
          <p:cNvGrpSpPr/>
          <p:nvPr/>
        </p:nvGrpSpPr>
        <p:grpSpPr>
          <a:xfrm>
            <a:off x="0" y="-4296"/>
            <a:ext cx="12192000" cy="6969217"/>
            <a:chOff x="0" y="-4296"/>
            <a:chExt cx="12192000" cy="69692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F06303C-EF29-4652-BBE9-BC2B2865943B}"/>
                </a:ext>
              </a:extLst>
            </p:cNvPr>
            <p:cNvGrpSpPr/>
            <p:nvPr/>
          </p:nvGrpSpPr>
          <p:grpSpPr>
            <a:xfrm>
              <a:off x="0" y="-4296"/>
              <a:ext cx="12192000" cy="6969217"/>
              <a:chOff x="1143000" y="1038244"/>
              <a:chExt cx="12192000" cy="69692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0763FEB-D836-41E4-913E-506BD9B39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0" y="1038244"/>
                <a:ext cx="12192000" cy="6969217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7C1F0C2-1456-4598-9CCD-DC85CC1A0589}"/>
                  </a:ext>
                </a:extLst>
              </p:cNvPr>
              <p:cNvSpPr/>
              <p:nvPr/>
            </p:nvSpPr>
            <p:spPr>
              <a:xfrm>
                <a:off x="9883158" y="1042540"/>
                <a:ext cx="2974020" cy="1227769"/>
              </a:xfrm>
              <a:prstGeom prst="rect">
                <a:avLst/>
              </a:prstGeom>
              <a:solidFill>
                <a:srgbClr val="0173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a-ET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C437B4A-8B00-46A7-9CF1-C8FAF16D405C}"/>
                </a:ext>
              </a:extLst>
            </p:cNvPr>
            <p:cNvSpPr/>
            <p:nvPr/>
          </p:nvSpPr>
          <p:spPr>
            <a:xfrm>
              <a:off x="5848350" y="2965962"/>
              <a:ext cx="2400300" cy="1028700"/>
            </a:xfrm>
            <a:prstGeom prst="rect">
              <a:avLst/>
            </a:prstGeom>
            <a:solidFill>
              <a:srgbClr val="017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C3A3850-9AB7-4B85-8152-48762178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7834" y="181910"/>
              <a:ext cx="2211917" cy="160878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8E29E8-63D0-4C00-B8A7-73026C2A4AD0}"/>
              </a:ext>
            </a:extLst>
          </p:cNvPr>
          <p:cNvSpPr/>
          <p:nvPr/>
        </p:nvSpPr>
        <p:spPr>
          <a:xfrm>
            <a:off x="6005513" y="2967335"/>
            <a:ext cx="1743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Ubuntu" panose="020B0504030602030204" pitchFamily="34" charset="0"/>
              </a:rPr>
              <a:t>Q&amp;A</a:t>
            </a:r>
            <a:endParaRPr lang="aa-E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1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7AEFB528-035C-4815-9741-4231F0C31A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74253" y="2305338"/>
            <a:ext cx="5441572" cy="780762"/>
          </a:xfrm>
        </p:spPr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  <a:latin typeface="Ubuntu Light" panose="020B0304030602030204" pitchFamily="34" charset="0"/>
              </a:rPr>
              <a:t>Ofer Shaked</a:t>
            </a:r>
          </a:p>
          <a:p>
            <a:r>
              <a:rPr lang="aa-ET" sz="1400" dirty="0">
                <a:solidFill>
                  <a:schemeClr val="bg1"/>
                </a:solidFill>
                <a:latin typeface="Ubuntu Light" panose="020B0304030602030204" pitchFamily="34" charset="0"/>
              </a:rPr>
              <a:t>Co-Founder &amp; Chief Technology Officer</a:t>
            </a:r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, </a:t>
            </a:r>
          </a:p>
          <a:p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SCADAfence</a:t>
            </a:r>
            <a:endParaRPr lang="aa-ET" sz="1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582F083-4300-49F0-B5E1-AA50E5FB56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4253" y="1276349"/>
            <a:ext cx="3995433" cy="612637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Ubuntu" panose="020B0504030602030204" pitchFamily="34" charset="0"/>
              </a:rPr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12BB7C-3CA1-40BC-8293-A20A392E0B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4253" y="3345885"/>
            <a:ext cx="4020543" cy="338328"/>
          </a:xfrm>
        </p:spPr>
        <p:txBody>
          <a:bodyPr/>
          <a:lstStyle/>
          <a:p>
            <a:r>
              <a:rPr lang="en-US" dirty="0">
                <a:latin typeface="Ubuntu Light" panose="020B0304030602030204" pitchFamily="34" charset="0"/>
                <a:hlinkClick r:id="rId2"/>
              </a:rPr>
              <a:t>ofer@</a:t>
            </a:r>
            <a:r>
              <a:rPr lang="en-US" sz="1600" dirty="0">
                <a:latin typeface="Ubuntu Light" panose="020B0304030602030204" pitchFamily="34" charset="0"/>
                <a:hlinkClick r:id="rId2"/>
              </a:rPr>
              <a:t>scadafence</a:t>
            </a:r>
            <a:r>
              <a:rPr lang="en-US" dirty="0">
                <a:latin typeface="Ubuntu Light" panose="020B0304030602030204" pitchFamily="34" charset="0"/>
                <a:hlinkClick r:id="rId2"/>
              </a:rPr>
              <a:t>.com</a:t>
            </a:r>
            <a:endParaRPr lang="en-US" dirty="0">
              <a:latin typeface="Ubuntu Light" panose="020B0304030602030204" pitchFamily="34" charset="0"/>
            </a:endParaRPr>
          </a:p>
          <a:p>
            <a:endParaRPr lang="aa-ET" dirty="0">
              <a:latin typeface="Ubuntu Light" panose="020B03040306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28265A-AAF8-4410-B063-3260E85B9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9"/>
          <a:stretch/>
        </p:blipFill>
        <p:spPr>
          <a:xfrm>
            <a:off x="10360128" y="2165108"/>
            <a:ext cx="1373456" cy="139043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D52F4AE-D65A-4920-8507-FD413D0DB0CE}"/>
              </a:ext>
            </a:extLst>
          </p:cNvPr>
          <p:cNvSpPr/>
          <p:nvPr/>
        </p:nvSpPr>
        <p:spPr>
          <a:xfrm>
            <a:off x="10360128" y="4151980"/>
            <a:ext cx="1373456" cy="13734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0B3E12A4-D975-4E7A-A88D-41F98D6FF286}"/>
              </a:ext>
            </a:extLst>
          </p:cNvPr>
          <p:cNvSpPr txBox="1">
            <a:spLocks/>
          </p:cNvSpPr>
          <p:nvPr/>
        </p:nvSpPr>
        <p:spPr>
          <a:xfrm>
            <a:off x="6936859" y="4353089"/>
            <a:ext cx="2905298" cy="1244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Ubuntu Light" panose="020B0304030602030204" pitchFamily="34" charset="0"/>
              </a:rPr>
              <a:t>Jared VanLandingham</a:t>
            </a:r>
          </a:p>
          <a:p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Special Products Sales Engineer</a:t>
            </a:r>
          </a:p>
          <a:p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Logic Inc</a:t>
            </a:r>
          </a:p>
          <a:p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8889A19B-27E6-41EE-B03B-BA4DA88523BA}"/>
              </a:ext>
            </a:extLst>
          </p:cNvPr>
          <p:cNvSpPr txBox="1">
            <a:spLocks/>
          </p:cNvSpPr>
          <p:nvPr/>
        </p:nvSpPr>
        <p:spPr>
          <a:xfrm>
            <a:off x="6936859" y="5356272"/>
            <a:ext cx="4020543" cy="33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Ubuntu Light" panose="020B0304030602030204" pitchFamily="34" charset="0"/>
              </a:rPr>
              <a:t>jared@logic-control.com</a:t>
            </a:r>
            <a:endParaRPr lang="en-US" dirty="0">
              <a:latin typeface="Ubuntu Light" panose="020B0304030602030204" pitchFamily="34" charset="0"/>
            </a:endParaRPr>
          </a:p>
          <a:p>
            <a:endParaRPr lang="aa-ET" dirty="0">
              <a:latin typeface="Ubuntu Light" panose="020B03040306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1"/>
          <a:stretch/>
        </p:blipFill>
        <p:spPr>
          <a:xfrm>
            <a:off x="10360128" y="4163923"/>
            <a:ext cx="1438938" cy="14021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811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Ubuntu" panose="020B0504030602030204" pitchFamily="34" charset="0"/>
              </a:rPr>
              <a:t>Ofer Shaked – Speaker Profile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E3990D6-2E3F-4D47-9560-0C3668F667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186" y="1365616"/>
            <a:ext cx="11421909" cy="44217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Co-Founder &amp; CTO of SCADAfence</a:t>
            </a:r>
          </a:p>
          <a:p>
            <a:pPr>
              <a:lnSpc>
                <a:spcPct val="150000"/>
              </a:lnSpc>
            </a:pPr>
            <a:r>
              <a:rPr lang="en-US">
                <a:latin typeface="Ubuntu" panose="020B0504030602030204" pitchFamily="34" charset="0"/>
              </a:rPr>
              <a:t>13 </a:t>
            </a:r>
            <a:r>
              <a:rPr lang="en-US" dirty="0">
                <a:latin typeface="Ubuntu" panose="020B0504030602030204" pitchFamily="34" charset="0"/>
              </a:rPr>
              <a:t>years background in SCADA / Industrial Security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Ex-officer in the Israeli Intelligence Elite Cyber Unit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Architect in the OTCSA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Advisory Board member at </a:t>
            </a:r>
            <a:r>
              <a:rPr lang="en-US" dirty="0" err="1">
                <a:latin typeface="Ubuntu" panose="020B0504030602030204" pitchFamily="34" charset="0"/>
              </a:rPr>
              <a:t>ManuSec</a:t>
            </a:r>
            <a:endParaRPr lang="en-US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Speaker at SANS Conference</a:t>
            </a:r>
          </a:p>
          <a:p>
            <a:pPr>
              <a:lnSpc>
                <a:spcPct val="150000"/>
              </a:lnSpc>
            </a:pP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0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Ubuntu" panose="020B0504030602030204" pitchFamily="34" charset="0"/>
              </a:rPr>
              <a:t>Table of 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E3990D6-2E3F-4D47-9560-0C3668F667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The OT Threat Landscape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MITRE ATT&amp;CK Analysis Framework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MITRE ATT&amp;CK for Industrial Control Systems (New in 2020)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Industrial Attack Components – A Technical Analysis of 6 Common Cyber Attacks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Common themes in industrial attacks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Attack Detection Demo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buntu" panose="020B0504030602030204" pitchFamily="34" charset="0"/>
              </a:rPr>
              <a:t>Security Strategy Goals</a:t>
            </a:r>
          </a:p>
        </p:txBody>
      </p:sp>
    </p:spTree>
    <p:extLst>
      <p:ext uri="{BB962C8B-B14F-4D97-AF65-F5344CB8AC3E}">
        <p14:creationId xmlns:p14="http://schemas.microsoft.com/office/powerpoint/2010/main" val="228070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raphic 148">
            <a:extLst>
              <a:ext uri="{FF2B5EF4-FFF2-40B4-BE49-F238E27FC236}">
                <a16:creationId xmlns:a16="http://schemas.microsoft.com/office/drawing/2014/main" xmlns="" id="{6861CD6C-47A5-4471-AE78-59BCC659763F}"/>
              </a:ext>
            </a:extLst>
          </p:cNvPr>
          <p:cNvSpPr/>
          <p:nvPr/>
        </p:nvSpPr>
        <p:spPr>
          <a:xfrm>
            <a:off x="507238" y="493934"/>
            <a:ext cx="11417243" cy="2584064"/>
          </a:xfrm>
          <a:custGeom>
            <a:avLst/>
            <a:gdLst>
              <a:gd name="connsiteX0" fmla="*/ 28575 w 11811000"/>
              <a:gd name="connsiteY0" fmla="*/ 2476500 h 2505075"/>
              <a:gd name="connsiteX1" fmla="*/ 11782425 w 11811000"/>
              <a:gd name="connsiteY1" fmla="*/ 285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 h="2505075">
                <a:moveTo>
                  <a:pt x="28575" y="2476500"/>
                </a:moveTo>
                <a:cubicBezTo>
                  <a:pt x="8872538" y="2654332"/>
                  <a:pt x="11782425" y="28575"/>
                  <a:pt x="11782425" y="28575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4504AA1-4F41-40F3-9587-C883F1B999BD}"/>
              </a:ext>
            </a:extLst>
          </p:cNvPr>
          <p:cNvSpPr txBox="1"/>
          <p:nvPr/>
        </p:nvSpPr>
        <p:spPr>
          <a:xfrm>
            <a:off x="633985" y="3174845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2014</a:t>
            </a:r>
            <a:endParaRPr lang="aa-ET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7B834CF-6E7F-4FCC-A6B1-AF7887B0C170}"/>
              </a:ext>
            </a:extLst>
          </p:cNvPr>
          <p:cNvSpPr txBox="1"/>
          <p:nvPr/>
        </p:nvSpPr>
        <p:spPr>
          <a:xfrm>
            <a:off x="532393" y="3372112"/>
            <a:ext cx="190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Dragonfly/</a:t>
            </a:r>
            <a:r>
              <a:rPr lang="en-GB" sz="900" b="1" dirty="0" err="1">
                <a:solidFill>
                  <a:srgbClr val="247FC2"/>
                </a:solidFill>
                <a:latin typeface="Ubuntu" panose="020B0504030602030204" pitchFamily="34" charset="0"/>
              </a:rPr>
              <a:t>Havex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malware</a:t>
            </a:r>
            <a:r>
              <a:rPr lang="en-GB" sz="900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infects Industrial Control Systems (ICS)</a:t>
            </a:r>
            <a:r>
              <a:rPr lang="en-GB" sz="900" dirty="0">
                <a:solidFill>
                  <a:srgbClr val="FFC000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across the United States and Europe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9DA662C-7B64-413B-B9E3-04E5DAEECC94}"/>
              </a:ext>
            </a:extLst>
          </p:cNvPr>
          <p:cNvCxnSpPr/>
          <p:nvPr/>
        </p:nvCxnSpPr>
        <p:spPr>
          <a:xfrm>
            <a:off x="507239" y="3080096"/>
            <a:ext cx="0" cy="1097280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9E53244-3907-40CF-92C9-F37D3112E99F}"/>
              </a:ext>
            </a:extLst>
          </p:cNvPr>
          <p:cNvSpPr txBox="1"/>
          <p:nvPr/>
        </p:nvSpPr>
        <p:spPr>
          <a:xfrm>
            <a:off x="2639421" y="2098345"/>
            <a:ext cx="21482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A blast furnace at a German steel mill suffered "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massive damage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" following a cyber attack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17E636B-5A27-4EF5-B75E-241F6F9C836D}"/>
              </a:ext>
            </a:extLst>
          </p:cNvPr>
          <p:cNvSpPr txBox="1"/>
          <p:nvPr/>
        </p:nvSpPr>
        <p:spPr>
          <a:xfrm>
            <a:off x="4117518" y="3263998"/>
            <a:ext cx="1430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Black</a:t>
            </a:r>
            <a:r>
              <a:rPr lang="en-GB" sz="900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Energy</a:t>
            </a:r>
          </a:p>
          <a:p>
            <a:r>
              <a:rPr lang="en-GB" sz="900" b="1" dirty="0">
                <a:solidFill>
                  <a:schemeClr val="bg1"/>
                </a:solidFill>
                <a:latin typeface="Ubuntu" panose="020B0504030602030204" pitchFamily="34" charset="0"/>
              </a:rPr>
              <a:t>I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CS-specific malware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GB" sz="900" b="1" dirty="0">
                <a:solidFill>
                  <a:schemeClr val="bg1"/>
                </a:solidFill>
                <a:latin typeface="Ubuntu" panose="020B0504030602030204" pitchFamily="34" charset="0"/>
              </a:rPr>
              <a:t>l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eft hundreds of thousands of homes in Ukraine without power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3AAE1A5-E564-4303-AA82-E000EEE2D657}"/>
              </a:ext>
            </a:extLst>
          </p:cNvPr>
          <p:cNvSpPr txBox="1"/>
          <p:nvPr/>
        </p:nvSpPr>
        <p:spPr>
          <a:xfrm>
            <a:off x="5856120" y="1874317"/>
            <a:ext cx="149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Industroyer</a:t>
            </a:r>
            <a:r>
              <a:rPr lang="en-GB" sz="900" b="1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- for the second time, a targeted cyber-attack causes a blackout in Ukraine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702ACD4-82F7-4EF8-8410-E48199BD8964}"/>
              </a:ext>
            </a:extLst>
          </p:cNvPr>
          <p:cNvSpPr txBox="1"/>
          <p:nvPr/>
        </p:nvSpPr>
        <p:spPr>
          <a:xfrm>
            <a:off x="8048343" y="443077"/>
            <a:ext cx="17900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WannaCry and NotPetya ransomware</a:t>
            </a:r>
            <a:r>
              <a:rPr lang="en-GB" sz="900" b="1" dirty="0">
                <a:solidFill>
                  <a:srgbClr val="FFC000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attacks hit OT environments, causing operational disruptions in automotive, food, pharmaceutical and other manufacturing plants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48B522D-3D47-4CB3-A129-097966D4DE3C}"/>
              </a:ext>
            </a:extLst>
          </p:cNvPr>
          <p:cNvSpPr txBox="1"/>
          <p:nvPr/>
        </p:nvSpPr>
        <p:spPr>
          <a:xfrm>
            <a:off x="9141048" y="2417531"/>
            <a:ext cx="10657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Chipmaker 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TSMC shuts down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several of its factories</a:t>
            </a:r>
            <a:r>
              <a:rPr lang="en-GB" sz="900" dirty="0">
                <a:solidFill>
                  <a:srgbClr val="FFC000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after its systems were hit by a computer virus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532B5800-B683-4309-AAB1-6A345750B6D2}"/>
              </a:ext>
            </a:extLst>
          </p:cNvPr>
          <p:cNvSpPr/>
          <p:nvPr/>
        </p:nvSpPr>
        <p:spPr>
          <a:xfrm>
            <a:off x="449247" y="2986321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E93BC6A-2015-44B7-96A0-C08F59698F67}"/>
              </a:ext>
            </a:extLst>
          </p:cNvPr>
          <p:cNvSpPr/>
          <p:nvPr/>
        </p:nvSpPr>
        <p:spPr>
          <a:xfrm>
            <a:off x="2556917" y="2976370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solidFill>
              <a:srgbClr val="991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31AE58F7-BD9C-4240-9413-607046BBFD0A}"/>
              </a:ext>
            </a:extLst>
          </p:cNvPr>
          <p:cNvCxnSpPr>
            <a:cxnSpLocks/>
          </p:cNvCxnSpPr>
          <p:nvPr/>
        </p:nvCxnSpPr>
        <p:spPr>
          <a:xfrm>
            <a:off x="2615911" y="1875269"/>
            <a:ext cx="0" cy="1097280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E8555C6C-6909-41E8-8552-18938C90E055}"/>
              </a:ext>
            </a:extLst>
          </p:cNvPr>
          <p:cNvCxnSpPr>
            <a:cxnSpLocks/>
          </p:cNvCxnSpPr>
          <p:nvPr/>
        </p:nvCxnSpPr>
        <p:spPr>
          <a:xfrm>
            <a:off x="4096457" y="2984081"/>
            <a:ext cx="7941" cy="1166148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BA4AE9A-3BAF-4124-9CF9-7927902A7AB0}"/>
              </a:ext>
            </a:extLst>
          </p:cNvPr>
          <p:cNvSpPr/>
          <p:nvPr/>
        </p:nvSpPr>
        <p:spPr>
          <a:xfrm>
            <a:off x="4036881" y="2872657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4746FD9-FC2C-4D00-AC38-D6EB8DFAF1EF}"/>
              </a:ext>
            </a:extLst>
          </p:cNvPr>
          <p:cNvCxnSpPr>
            <a:cxnSpLocks/>
          </p:cNvCxnSpPr>
          <p:nvPr/>
        </p:nvCxnSpPr>
        <p:spPr>
          <a:xfrm flipH="1">
            <a:off x="5834843" y="1688022"/>
            <a:ext cx="1134" cy="1000177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D6C4F699-CEB9-47F3-AE12-009D3A63F36D}"/>
              </a:ext>
            </a:extLst>
          </p:cNvPr>
          <p:cNvSpPr/>
          <p:nvPr/>
        </p:nvSpPr>
        <p:spPr>
          <a:xfrm>
            <a:off x="5776851" y="2687291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solidFill>
              <a:srgbClr val="991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CD400E27-E48E-40E5-A45E-64A3AD604BC8}"/>
              </a:ext>
            </a:extLst>
          </p:cNvPr>
          <p:cNvSpPr/>
          <p:nvPr/>
        </p:nvSpPr>
        <p:spPr>
          <a:xfrm>
            <a:off x="7265809" y="2440626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D1E9687-55BC-4334-93EF-0FDE314CCE14}"/>
              </a:ext>
            </a:extLst>
          </p:cNvPr>
          <p:cNvSpPr/>
          <p:nvPr/>
        </p:nvSpPr>
        <p:spPr>
          <a:xfrm>
            <a:off x="7731632" y="2322072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1FCB7E4C-1F25-4411-B170-79136DE5F690}"/>
              </a:ext>
            </a:extLst>
          </p:cNvPr>
          <p:cNvSpPr/>
          <p:nvPr/>
        </p:nvSpPr>
        <p:spPr>
          <a:xfrm>
            <a:off x="7496259" y="2370940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52BFF8A9-A6B3-4226-A163-18CA127F5C93}"/>
              </a:ext>
            </a:extLst>
          </p:cNvPr>
          <p:cNvCxnSpPr>
            <a:cxnSpLocks/>
          </p:cNvCxnSpPr>
          <p:nvPr/>
        </p:nvCxnSpPr>
        <p:spPr>
          <a:xfrm>
            <a:off x="7555385" y="2464479"/>
            <a:ext cx="0" cy="1468390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46A727F3-32E7-4C59-8259-BF3039F8AD23}"/>
              </a:ext>
            </a:extLst>
          </p:cNvPr>
          <p:cNvSpPr/>
          <p:nvPr/>
        </p:nvSpPr>
        <p:spPr>
          <a:xfrm>
            <a:off x="9047766" y="1950364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453163A9-BE3E-4C38-BF82-2CA58EB2C2FF}"/>
              </a:ext>
            </a:extLst>
          </p:cNvPr>
          <p:cNvCxnSpPr>
            <a:cxnSpLocks/>
          </p:cNvCxnSpPr>
          <p:nvPr/>
        </p:nvCxnSpPr>
        <p:spPr>
          <a:xfrm>
            <a:off x="9106892" y="2043903"/>
            <a:ext cx="20718" cy="1586393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C181A4FC-2024-4D71-9299-8CFBF2F7CD3E}"/>
              </a:ext>
            </a:extLst>
          </p:cNvPr>
          <p:cNvCxnSpPr>
            <a:cxnSpLocks/>
          </p:cNvCxnSpPr>
          <p:nvPr/>
        </p:nvCxnSpPr>
        <p:spPr>
          <a:xfrm>
            <a:off x="8044108" y="282086"/>
            <a:ext cx="20869" cy="1995268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D9FDC970-AB3D-4F69-A40C-2123D8C79336}"/>
              </a:ext>
            </a:extLst>
          </p:cNvPr>
          <p:cNvSpPr/>
          <p:nvPr/>
        </p:nvSpPr>
        <p:spPr>
          <a:xfrm>
            <a:off x="8010007" y="2260925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6ED526A5-6629-4612-A19E-F6FAF6A52372}"/>
              </a:ext>
            </a:extLst>
          </p:cNvPr>
          <p:cNvSpPr/>
          <p:nvPr/>
        </p:nvSpPr>
        <p:spPr>
          <a:xfrm>
            <a:off x="8693523" y="2057529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5267E70E-C8CF-4446-85EC-2E31B321A113}"/>
              </a:ext>
            </a:extLst>
          </p:cNvPr>
          <p:cNvSpPr/>
          <p:nvPr/>
        </p:nvSpPr>
        <p:spPr>
          <a:xfrm>
            <a:off x="9299875" y="1866345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93461AC9-E238-46C0-B773-F6879B78FC31}"/>
              </a:ext>
            </a:extLst>
          </p:cNvPr>
          <p:cNvSpPr/>
          <p:nvPr/>
        </p:nvSpPr>
        <p:spPr>
          <a:xfrm>
            <a:off x="9493053" y="1791040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75778A48-F910-4279-A509-0114C9A796C3}"/>
              </a:ext>
            </a:extLst>
          </p:cNvPr>
          <p:cNvCxnSpPr>
            <a:cxnSpLocks/>
          </p:cNvCxnSpPr>
          <p:nvPr/>
        </p:nvCxnSpPr>
        <p:spPr>
          <a:xfrm>
            <a:off x="9823109" y="167504"/>
            <a:ext cx="0" cy="1617870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A1CC5102-3783-4899-9682-4E2CF68FCD83}"/>
              </a:ext>
            </a:extLst>
          </p:cNvPr>
          <p:cNvSpPr/>
          <p:nvPr/>
        </p:nvSpPr>
        <p:spPr>
          <a:xfrm>
            <a:off x="9768808" y="1678497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D3839750-6026-4249-AF53-48A4B22A796E}"/>
              </a:ext>
            </a:extLst>
          </p:cNvPr>
          <p:cNvSpPr/>
          <p:nvPr/>
        </p:nvSpPr>
        <p:spPr>
          <a:xfrm>
            <a:off x="10024383" y="1559172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8FE4DD00-6877-4CFA-AD2A-3A38A3E96114}"/>
              </a:ext>
            </a:extLst>
          </p:cNvPr>
          <p:cNvSpPr/>
          <p:nvPr/>
        </p:nvSpPr>
        <p:spPr>
          <a:xfrm>
            <a:off x="10248875" y="1471528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0A2F9680-5C8C-49CF-887D-21CC26BE51E8}"/>
              </a:ext>
            </a:extLst>
          </p:cNvPr>
          <p:cNvSpPr/>
          <p:nvPr/>
        </p:nvSpPr>
        <p:spPr>
          <a:xfrm>
            <a:off x="10490086" y="1352280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C85AD175-7B25-4AF9-8605-D2AC9E9B7603}"/>
              </a:ext>
            </a:extLst>
          </p:cNvPr>
          <p:cNvSpPr txBox="1"/>
          <p:nvPr/>
        </p:nvSpPr>
        <p:spPr>
          <a:xfrm>
            <a:off x="9858504" y="344787"/>
            <a:ext cx="13951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>
                <a:solidFill>
                  <a:srgbClr val="247FC2"/>
                </a:solidFill>
                <a:latin typeface="Ubuntu" panose="020B0504030602030204" pitchFamily="34" charset="0"/>
              </a:rPr>
              <a:t>VPNFilter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malware infects networking devices worldwide and searches for ICS communications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1297BC01-1AA2-407E-B388-DBC10D3342E7}"/>
              </a:ext>
            </a:extLst>
          </p:cNvPr>
          <p:cNvSpPr/>
          <p:nvPr/>
        </p:nvSpPr>
        <p:spPr>
          <a:xfrm>
            <a:off x="10809868" y="1182605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B96CDBA4-4819-4BF7-A145-51E87970D8C4}"/>
              </a:ext>
            </a:extLst>
          </p:cNvPr>
          <p:cNvSpPr/>
          <p:nvPr/>
        </p:nvSpPr>
        <p:spPr>
          <a:xfrm>
            <a:off x="11290762" y="889409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F42019E3-CE49-4886-8FD5-20E7E0F44F1D}"/>
              </a:ext>
            </a:extLst>
          </p:cNvPr>
          <p:cNvSpPr/>
          <p:nvPr/>
        </p:nvSpPr>
        <p:spPr>
          <a:xfrm>
            <a:off x="11044482" y="1040145"/>
            <a:ext cx="96400" cy="96400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DB021063-781C-4B40-80E0-D4E95C2A5043}"/>
              </a:ext>
            </a:extLst>
          </p:cNvPr>
          <p:cNvSpPr/>
          <p:nvPr/>
        </p:nvSpPr>
        <p:spPr>
          <a:xfrm>
            <a:off x="11467274" y="755423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44F7E5FC-5438-4690-B034-9428DA5BEC7C}"/>
              </a:ext>
            </a:extLst>
          </p:cNvPr>
          <p:cNvCxnSpPr>
            <a:cxnSpLocks/>
          </p:cNvCxnSpPr>
          <p:nvPr/>
        </p:nvCxnSpPr>
        <p:spPr>
          <a:xfrm>
            <a:off x="11348487" y="928253"/>
            <a:ext cx="0" cy="2032078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84DD9A9-4BE8-4268-94B3-05CAB54C248D}"/>
              </a:ext>
            </a:extLst>
          </p:cNvPr>
          <p:cNvSpPr txBox="1"/>
          <p:nvPr/>
        </p:nvSpPr>
        <p:spPr>
          <a:xfrm>
            <a:off x="393191" y="4565953"/>
            <a:ext cx="343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51133"/>
                </a:solidFill>
                <a:latin typeface="Ubuntu" panose="020B0504030602030204" pitchFamily="34" charset="0"/>
              </a:rPr>
              <a:t>Due to collateral damage – any OT network can become the victim, even when it’s not the target:</a:t>
            </a:r>
            <a:endParaRPr lang="aa-ET" sz="1600" dirty="0">
              <a:solidFill>
                <a:srgbClr val="051133"/>
              </a:solidFill>
              <a:latin typeface="Ubuntu" panose="020B050403060203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A5B96F4-12F1-48F9-A12F-340678A1F61F}"/>
              </a:ext>
            </a:extLst>
          </p:cNvPr>
          <p:cNvSpPr txBox="1"/>
          <p:nvPr/>
        </p:nvSpPr>
        <p:spPr>
          <a:xfrm>
            <a:off x="1523324" y="5629472"/>
            <a:ext cx="914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247FC2"/>
                </a:solidFill>
                <a:latin typeface="Ubuntu" panose="020B0504030602030204" pitchFamily="34" charset="0"/>
              </a:rPr>
              <a:t>“</a:t>
            </a:r>
            <a:r>
              <a:rPr lang="en-US" sz="1600" b="1" i="1" dirty="0">
                <a:solidFill>
                  <a:srgbClr val="247FC2"/>
                </a:solidFill>
                <a:latin typeface="Ubuntu" panose="020B0504030602030204" pitchFamily="34" charset="0"/>
              </a:rPr>
              <a:t>SCADAfence has the right approach to help organizations ensure their OT networks are safe, reliable and secure</a:t>
            </a:r>
            <a:r>
              <a:rPr lang="en-GB" sz="1600" b="1" i="1" dirty="0">
                <a:solidFill>
                  <a:srgbClr val="247FC2"/>
                </a:solidFill>
                <a:latin typeface="Ubuntu" panose="020B0504030602030204" pitchFamily="34" charset="0"/>
              </a:rPr>
              <a:t>”</a:t>
            </a:r>
            <a:r>
              <a:rPr lang="en-US" sz="1600" b="1" i="1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US" sz="1600" i="1" dirty="0">
                <a:solidFill>
                  <a:srgbClr val="051133"/>
                </a:solidFill>
                <a:latin typeface="Ubuntu" panose="020B0504030602030204" pitchFamily="34" charset="0"/>
              </a:rPr>
              <a:t>Darrell Stein, Former Global CIO, Reckitt Benckiser</a:t>
            </a:r>
            <a:endParaRPr lang="en-GB" sz="1600" i="1" dirty="0">
              <a:solidFill>
                <a:srgbClr val="051133"/>
              </a:solidFill>
              <a:latin typeface="Ubuntu" panose="020B0504030602030204" pitchFamily="34" charset="0"/>
            </a:endParaRPr>
          </a:p>
        </p:txBody>
      </p:sp>
      <p:sp>
        <p:nvSpPr>
          <p:cNvPr id="132" name="Content Placeholder 6">
            <a:extLst>
              <a:ext uri="{FF2B5EF4-FFF2-40B4-BE49-F238E27FC236}">
                <a16:creationId xmlns:a16="http://schemas.microsoft.com/office/drawing/2014/main" xmlns="" id="{0BB30F3E-877F-4DB5-8870-C8EF0A91526E}"/>
              </a:ext>
            </a:extLst>
          </p:cNvPr>
          <p:cNvSpPr txBox="1">
            <a:spLocks/>
          </p:cNvSpPr>
          <p:nvPr/>
        </p:nvSpPr>
        <p:spPr>
          <a:xfrm>
            <a:off x="3926234" y="4565953"/>
            <a:ext cx="1882027" cy="938429"/>
          </a:xfrm>
          <a:prstGeom prst="rect">
            <a:avLst/>
          </a:prstGeom>
        </p:spPr>
        <p:txBody>
          <a:bodyPr/>
          <a:lstStyle>
            <a:lvl1pPr marL="347663" indent="-347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51133"/>
                </a:solidFill>
                <a:latin typeface="Ubuntu" panose="020B0504030602030204" pitchFamily="34" charset="0"/>
              </a:rPr>
              <a:t>Merck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2041E"/>
                </a:solidFill>
                <a:latin typeface="Ubuntu" panose="020B0504030602030204" pitchFamily="34" charset="0"/>
              </a:rPr>
              <a:t>Pharmaceuticals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2041E"/>
                </a:solidFill>
                <a:latin typeface="Ubuntu" panose="020B0504030602030204" pitchFamily="34" charset="0"/>
              </a:rPr>
              <a:t>$310 </a:t>
            </a:r>
            <a:r>
              <a:rPr lang="en-US" sz="1600" b="1" dirty="0">
                <a:solidFill>
                  <a:srgbClr val="092B3F"/>
                </a:solidFill>
                <a:latin typeface="Ubuntu" panose="020B0504030602030204" pitchFamily="34" charset="0"/>
              </a:rPr>
              <a:t>M</a:t>
            </a:r>
            <a:endParaRPr lang="aa-ET" sz="1600" b="1" dirty="0">
              <a:solidFill>
                <a:schemeClr val="accent3"/>
              </a:solidFill>
              <a:latin typeface="Ubuntu" panose="020B0504030602030204" pitchFamily="34" charset="0"/>
            </a:endParaRPr>
          </a:p>
        </p:txBody>
      </p:sp>
      <p:sp>
        <p:nvSpPr>
          <p:cNvPr id="133" name="Content Placeholder 6">
            <a:extLst>
              <a:ext uri="{FF2B5EF4-FFF2-40B4-BE49-F238E27FC236}">
                <a16:creationId xmlns:a16="http://schemas.microsoft.com/office/drawing/2014/main" xmlns="" id="{51C9E1E4-EDE9-43D9-9C86-E4AF03D341F3}"/>
              </a:ext>
            </a:extLst>
          </p:cNvPr>
          <p:cNvSpPr txBox="1">
            <a:spLocks/>
          </p:cNvSpPr>
          <p:nvPr/>
        </p:nvSpPr>
        <p:spPr>
          <a:xfrm>
            <a:off x="5906569" y="4565953"/>
            <a:ext cx="1389132" cy="938429"/>
          </a:xfrm>
          <a:prstGeom prst="rect">
            <a:avLst/>
          </a:prstGeom>
        </p:spPr>
        <p:txBody>
          <a:bodyPr/>
          <a:lstStyle>
            <a:lvl1pPr marL="347663" indent="-347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51133"/>
                </a:solidFill>
                <a:latin typeface="Ubuntu" panose="020B0504030602030204" pitchFamily="34" charset="0"/>
              </a:rPr>
              <a:t>TSMC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2041E"/>
                </a:solidFill>
                <a:latin typeface="Ubuntu" panose="020B0504030602030204" pitchFamily="34" charset="0"/>
              </a:rPr>
              <a:t>Electronics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2041E"/>
                </a:solidFill>
                <a:latin typeface="Ubuntu" panose="020B0504030602030204" pitchFamily="34" charset="0"/>
              </a:rPr>
              <a:t>$250 M</a:t>
            </a:r>
            <a:endParaRPr lang="aa-ET" sz="1600" b="1" dirty="0">
              <a:solidFill>
                <a:schemeClr val="accent3"/>
              </a:solidFill>
              <a:latin typeface="Ubuntu" panose="020B05040306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9117BAF-D10D-4FB8-9CAD-4AAB530DD94B}"/>
              </a:ext>
            </a:extLst>
          </p:cNvPr>
          <p:cNvSpPr txBox="1"/>
          <p:nvPr/>
        </p:nvSpPr>
        <p:spPr>
          <a:xfrm>
            <a:off x="7584124" y="2793435"/>
            <a:ext cx="13437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Triton/</a:t>
            </a:r>
            <a:r>
              <a:rPr lang="en-GB" sz="900" b="1" dirty="0" err="1">
                <a:solidFill>
                  <a:srgbClr val="247FC2"/>
                </a:solidFill>
                <a:latin typeface="Ubuntu" panose="020B0504030602030204" pitchFamily="34" charset="0"/>
              </a:rPr>
              <a:t>Trisis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malware specifically designed to target Schneider Electric safety systems – hits mostly in the </a:t>
            </a:r>
          </a:p>
          <a:p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Middle East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73916B9-A2BC-4A07-8F9C-29B9DEB021B1}"/>
              </a:ext>
            </a:extLst>
          </p:cNvPr>
          <p:cNvSpPr txBox="1"/>
          <p:nvPr/>
        </p:nvSpPr>
        <p:spPr>
          <a:xfrm>
            <a:off x="2758066" y="1910310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2015</a:t>
            </a:r>
            <a:endParaRPr lang="aa-ET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A6B5388-245A-4E23-B6FD-04C59F4BEEEF}"/>
              </a:ext>
            </a:extLst>
          </p:cNvPr>
          <p:cNvSpPr txBox="1"/>
          <p:nvPr/>
        </p:nvSpPr>
        <p:spPr>
          <a:xfrm>
            <a:off x="4202337" y="3063944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2015</a:t>
            </a:r>
            <a:endParaRPr lang="aa-ET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9782B5D-C4CC-4928-9F9B-9BF3B068C619}"/>
              </a:ext>
            </a:extLst>
          </p:cNvPr>
          <p:cNvSpPr txBox="1"/>
          <p:nvPr/>
        </p:nvSpPr>
        <p:spPr>
          <a:xfrm>
            <a:off x="5948213" y="1683247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98CE547D-6C6A-4A60-8AE0-C8730D5E3621}"/>
              </a:ext>
            </a:extLst>
          </p:cNvPr>
          <p:cNvSpPr txBox="1"/>
          <p:nvPr/>
        </p:nvSpPr>
        <p:spPr>
          <a:xfrm>
            <a:off x="8118734" y="283091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2017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187046D0-C549-47AF-B197-24F8A6174F91}"/>
              </a:ext>
            </a:extLst>
          </p:cNvPr>
          <p:cNvSpPr txBox="1"/>
          <p:nvPr/>
        </p:nvSpPr>
        <p:spPr>
          <a:xfrm>
            <a:off x="7677232" y="2622767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16D5BCD7-480E-4774-BE07-0DA3CF05ECD9}"/>
              </a:ext>
            </a:extLst>
          </p:cNvPr>
          <p:cNvSpPr txBox="1"/>
          <p:nvPr/>
        </p:nvSpPr>
        <p:spPr>
          <a:xfrm>
            <a:off x="9924874" y="178126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BB2BE05B-7F87-444C-A855-4A05C22A6AFC}"/>
              </a:ext>
            </a:extLst>
          </p:cNvPr>
          <p:cNvSpPr txBox="1"/>
          <p:nvPr/>
        </p:nvSpPr>
        <p:spPr>
          <a:xfrm>
            <a:off x="9183232" y="2152942"/>
            <a:ext cx="622978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2018</a:t>
            </a:r>
          </a:p>
        </p:txBody>
      </p:sp>
      <p:sp>
        <p:nvSpPr>
          <p:cNvPr id="62" name="Content Placeholder 6">
            <a:extLst>
              <a:ext uri="{FF2B5EF4-FFF2-40B4-BE49-F238E27FC236}">
                <a16:creationId xmlns:a16="http://schemas.microsoft.com/office/drawing/2014/main" xmlns="" id="{9686BB92-7780-4878-AAD0-72DC5C820627}"/>
              </a:ext>
            </a:extLst>
          </p:cNvPr>
          <p:cNvSpPr txBox="1">
            <a:spLocks/>
          </p:cNvSpPr>
          <p:nvPr/>
        </p:nvSpPr>
        <p:spPr>
          <a:xfrm>
            <a:off x="7394009" y="4565953"/>
            <a:ext cx="1854657" cy="938429"/>
          </a:xfrm>
          <a:prstGeom prst="rect">
            <a:avLst/>
          </a:prstGeom>
        </p:spPr>
        <p:txBody>
          <a:bodyPr/>
          <a:lstStyle>
            <a:lvl1pPr marL="347663" indent="-347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51133"/>
                </a:solidFill>
                <a:latin typeface="Ubuntu" panose="020B0504030602030204" pitchFamily="34" charset="0"/>
              </a:rPr>
              <a:t>Mondelez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2041E"/>
                </a:solidFill>
                <a:latin typeface="Ubuntu" panose="020B0504030602030204" pitchFamily="34" charset="0"/>
              </a:rPr>
              <a:t>Food &amp; Beverage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2041E"/>
                </a:solidFill>
                <a:latin typeface="Ubuntu" panose="020B0504030602030204" pitchFamily="34" charset="0"/>
              </a:rPr>
              <a:t>$150 M</a:t>
            </a:r>
            <a:endParaRPr lang="aa-ET" sz="1600" b="1" dirty="0">
              <a:solidFill>
                <a:schemeClr val="accent3"/>
              </a:solidFill>
              <a:latin typeface="Ubuntu" panose="020B0504030602030204" pitchFamily="34" charset="0"/>
            </a:endParaRPr>
          </a:p>
        </p:txBody>
      </p:sp>
      <p:sp>
        <p:nvSpPr>
          <p:cNvPr id="59" name="Content Placeholder 6">
            <a:extLst>
              <a:ext uri="{FF2B5EF4-FFF2-40B4-BE49-F238E27FC236}">
                <a16:creationId xmlns:a16="http://schemas.microsoft.com/office/drawing/2014/main" xmlns="" id="{055FAFAE-6B57-41BE-9CED-44F880E2C458}"/>
              </a:ext>
            </a:extLst>
          </p:cNvPr>
          <p:cNvSpPr txBox="1">
            <a:spLocks/>
          </p:cNvSpPr>
          <p:nvPr/>
        </p:nvSpPr>
        <p:spPr>
          <a:xfrm>
            <a:off x="9346975" y="4565953"/>
            <a:ext cx="2451834" cy="938429"/>
          </a:xfrm>
          <a:prstGeom prst="rect">
            <a:avLst/>
          </a:prstGeom>
        </p:spPr>
        <p:txBody>
          <a:bodyPr/>
          <a:lstStyle>
            <a:lvl1pPr marL="347663" indent="-347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51133"/>
                </a:solidFill>
                <a:latin typeface="Ubuntu" panose="020B0504030602030204" pitchFamily="34" charset="0"/>
              </a:rPr>
              <a:t>Reckitt Benckiser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2041E"/>
                </a:solidFill>
                <a:latin typeface="Ubuntu" panose="020B0504030602030204" pitchFamily="34" charset="0"/>
              </a:rPr>
              <a:t>Consumer Goods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2041E"/>
                </a:solidFill>
                <a:latin typeface="Ubuntu" panose="020B0504030602030204" pitchFamily="34" charset="0"/>
              </a:rPr>
              <a:t>$150 M</a:t>
            </a:r>
            <a:endParaRPr lang="aa-ET" sz="1600" b="1" dirty="0">
              <a:solidFill>
                <a:schemeClr val="accent3"/>
              </a:solidFill>
              <a:latin typeface="Ubuntu" panose="020B0504030602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75572FD-01FA-439B-9425-775EA3E3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33" y="119679"/>
            <a:ext cx="11402568" cy="1127090"/>
          </a:xfrm>
        </p:spPr>
        <p:txBody>
          <a:bodyPr/>
          <a:lstStyle/>
          <a:p>
            <a:r>
              <a:rPr lang="en-US" b="1" dirty="0">
                <a:latin typeface="Ubuntu" panose="020B0504030602030204" pitchFamily="34" charset="0"/>
              </a:rPr>
              <a:t>The Threat Landscape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3CEAEA4-E390-470A-B49D-FAC8D1DFEC5A}"/>
              </a:ext>
            </a:extLst>
          </p:cNvPr>
          <p:cNvSpPr txBox="1"/>
          <p:nvPr/>
        </p:nvSpPr>
        <p:spPr>
          <a:xfrm>
            <a:off x="10647391" y="1511989"/>
            <a:ext cx="644344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2019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B3E85C1-F5E0-462C-BE4E-4E40A3099C45}"/>
              </a:ext>
            </a:extLst>
          </p:cNvPr>
          <p:cNvSpPr txBox="1"/>
          <p:nvPr/>
        </p:nvSpPr>
        <p:spPr>
          <a:xfrm>
            <a:off x="10141357" y="1683438"/>
            <a:ext cx="124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err="1">
                <a:solidFill>
                  <a:srgbClr val="247FC2"/>
                </a:solidFill>
                <a:latin typeface="Ubuntu" panose="020B0504030602030204" pitchFamily="34" charset="0"/>
              </a:rPr>
              <a:t>LockerGoga</a:t>
            </a:r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 ransomware 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attack halts production at  global aluminium manufacturer </a:t>
            </a:r>
            <a:r>
              <a:rPr lang="en-GB" sz="900" dirty="0" err="1">
                <a:solidFill>
                  <a:schemeClr val="bg1"/>
                </a:solidFill>
                <a:latin typeface="Ubuntu" panose="020B0504030602030204" pitchFamily="34" charset="0"/>
              </a:rPr>
              <a:t>Norsk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 Hydro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306B304-F353-0444-9866-3C3C2B8738E2}"/>
              </a:ext>
            </a:extLst>
          </p:cNvPr>
          <p:cNvCxnSpPr>
            <a:cxnSpLocks/>
          </p:cNvCxnSpPr>
          <p:nvPr/>
        </p:nvCxnSpPr>
        <p:spPr>
          <a:xfrm>
            <a:off x="11775469" y="717565"/>
            <a:ext cx="0" cy="446289"/>
          </a:xfrm>
          <a:prstGeom prst="line">
            <a:avLst/>
          </a:prstGeom>
          <a:ln w="19050">
            <a:solidFill>
              <a:srgbClr val="991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92896404-9633-8448-B60F-EB1F5C2768C2}"/>
              </a:ext>
            </a:extLst>
          </p:cNvPr>
          <p:cNvSpPr/>
          <p:nvPr/>
        </p:nvSpPr>
        <p:spPr>
          <a:xfrm>
            <a:off x="11713193" y="605719"/>
            <a:ext cx="118252" cy="118252"/>
          </a:xfrm>
          <a:prstGeom prst="ellipse">
            <a:avLst/>
          </a:prstGeom>
          <a:solidFill>
            <a:srgbClr val="991C2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AF6B2FA-C97D-CD43-BA46-16C4216929AA}"/>
              </a:ext>
            </a:extLst>
          </p:cNvPr>
          <p:cNvSpPr txBox="1"/>
          <p:nvPr/>
        </p:nvSpPr>
        <p:spPr>
          <a:xfrm>
            <a:off x="11404894" y="1186396"/>
            <a:ext cx="733525" cy="190718"/>
          </a:xfrm>
          <a:prstGeom prst="roundRect">
            <a:avLst/>
          </a:prstGeom>
          <a:solidFill>
            <a:srgbClr val="991C2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buntu" panose="020B0504030602030204" pitchFamily="34" charset="0"/>
              </a:rPr>
              <a:t>2020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525F0B2-5EFB-9046-8E12-79F93032BF2E}"/>
              </a:ext>
            </a:extLst>
          </p:cNvPr>
          <p:cNvSpPr txBox="1"/>
          <p:nvPr/>
        </p:nvSpPr>
        <p:spPr>
          <a:xfrm>
            <a:off x="11312119" y="1389931"/>
            <a:ext cx="9615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247FC2"/>
                </a:solidFill>
                <a:latin typeface="Ubuntu" panose="020B0504030602030204" pitchFamily="34" charset="0"/>
              </a:rPr>
              <a:t>Iran Attacks Water Facilities </a:t>
            </a:r>
          </a:p>
          <a:p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Iran launches cyber attacks on Israeli water facilities, targeting innocent </a:t>
            </a:r>
            <a:r>
              <a:rPr lang="en-GB" sz="900" dirty="0" err="1">
                <a:solidFill>
                  <a:schemeClr val="bg1"/>
                </a:solidFill>
                <a:latin typeface="Ubuntu" panose="020B0504030602030204" pitchFamily="34" charset="0"/>
              </a:rPr>
              <a:t>civilains</a:t>
            </a:r>
            <a:r>
              <a:rPr lang="en-GB" sz="900" dirty="0">
                <a:solidFill>
                  <a:schemeClr val="bg1"/>
                </a:solidFill>
                <a:latin typeface="Ubuntu" panose="020B0504030602030204" pitchFamily="34" charset="0"/>
              </a:rPr>
              <a:t>.</a:t>
            </a:r>
            <a:endParaRPr lang="aa-ET" sz="9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78125B-DCBD-46C5-A38E-D6E9B3DD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22" y="288748"/>
            <a:ext cx="2796484" cy="884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B22472-14E1-469F-B4E4-2125862D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83" y="1294594"/>
            <a:ext cx="7937034" cy="49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78125B-DCBD-46C5-A38E-D6E9B3DD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22" y="288748"/>
            <a:ext cx="2796484" cy="884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177DA4-804B-40D7-9430-8708D617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86" y="1695871"/>
            <a:ext cx="11426285" cy="36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9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Ubuntu" panose="020B0504030602030204" pitchFamily="34" charset="0"/>
              </a:rPr>
              <a:t>New (2020):                                for 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78125B-DCBD-46C5-A38E-D6E9B3DD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774" y="233067"/>
            <a:ext cx="2796484" cy="884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0D4526-490A-4232-A3BB-CC7CC1E2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4" y="1662418"/>
            <a:ext cx="11749131" cy="43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5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Ubuntu" panose="020B0504030602030204" pitchFamily="34" charset="0"/>
              </a:rPr>
              <a:t>Industrial Attack Components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4C0760D-2CA6-431D-A101-047D0727A2A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65969326"/>
              </p:ext>
            </p:extLst>
          </p:nvPr>
        </p:nvGraphicFramePr>
        <p:xfrm>
          <a:off x="382588" y="1475822"/>
          <a:ext cx="11422061" cy="439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23">
                  <a:extLst>
                    <a:ext uri="{9D8B030D-6E8A-4147-A177-3AD203B41FA5}">
                      <a16:colId xmlns:a16="http://schemas.microsoft.com/office/drawing/2014/main" xmlns="" val="2724136419"/>
                    </a:ext>
                  </a:extLst>
                </a:gridCol>
                <a:gridCol w="1631723">
                  <a:extLst>
                    <a:ext uri="{9D8B030D-6E8A-4147-A177-3AD203B41FA5}">
                      <a16:colId xmlns:a16="http://schemas.microsoft.com/office/drawing/2014/main" xmlns="" val="4288373107"/>
                    </a:ext>
                  </a:extLst>
                </a:gridCol>
                <a:gridCol w="1631723">
                  <a:extLst>
                    <a:ext uri="{9D8B030D-6E8A-4147-A177-3AD203B41FA5}">
                      <a16:colId xmlns:a16="http://schemas.microsoft.com/office/drawing/2014/main" xmlns="" val="4277079008"/>
                    </a:ext>
                  </a:extLst>
                </a:gridCol>
                <a:gridCol w="1631723">
                  <a:extLst>
                    <a:ext uri="{9D8B030D-6E8A-4147-A177-3AD203B41FA5}">
                      <a16:colId xmlns:a16="http://schemas.microsoft.com/office/drawing/2014/main" xmlns="" val="63939901"/>
                    </a:ext>
                  </a:extLst>
                </a:gridCol>
                <a:gridCol w="1631723">
                  <a:extLst>
                    <a:ext uri="{9D8B030D-6E8A-4147-A177-3AD203B41FA5}">
                      <a16:colId xmlns:a16="http://schemas.microsoft.com/office/drawing/2014/main" xmlns="" val="757909844"/>
                    </a:ext>
                  </a:extLst>
                </a:gridCol>
                <a:gridCol w="1631723">
                  <a:extLst>
                    <a:ext uri="{9D8B030D-6E8A-4147-A177-3AD203B41FA5}">
                      <a16:colId xmlns:a16="http://schemas.microsoft.com/office/drawing/2014/main" xmlns="" val="3820992584"/>
                    </a:ext>
                  </a:extLst>
                </a:gridCol>
                <a:gridCol w="1631723">
                  <a:extLst>
                    <a:ext uri="{9D8B030D-6E8A-4147-A177-3AD203B41FA5}">
                      <a16:colId xmlns:a16="http://schemas.microsoft.com/office/drawing/2014/main" xmlns="" val="920889423"/>
                    </a:ext>
                  </a:extLst>
                </a:gridCol>
              </a:tblGrid>
              <a:tr h="504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/ Step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LockerGoga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WannaCry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Trisis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BlackEnergy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Industroyer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Havex</a:t>
                      </a:r>
                      <a:endParaRPr lang="aa-ET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0011159"/>
                  </a:ext>
                </a:extLst>
              </a:tr>
              <a:tr h="5046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Initial access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Internet facing system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Infected PDF, others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Spearphishing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Phishing, </a:t>
                      </a:r>
                      <a:r>
                        <a:rPr lang="en-US" sz="1600" dirty="0" err="1"/>
                        <a:t>waterholing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6065565"/>
                  </a:ext>
                </a:extLst>
              </a:tr>
              <a:tr h="5046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C&amp;C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Kill-switch only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39040082"/>
                  </a:ext>
                </a:extLst>
              </a:tr>
              <a:tr h="8710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Discovery &amp; Collection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SMBv1 TCP 445 Scan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Trisis</a:t>
                      </a:r>
                      <a:r>
                        <a:rPr lang="en-US" sz="1600" dirty="0"/>
                        <a:t> protocol UDP 1502 Broadcast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IEC 104, ICCP, GE </a:t>
                      </a:r>
                      <a:r>
                        <a:rPr lang="en-US" sz="1600" dirty="0" err="1"/>
                        <a:t>Cimplicity</a:t>
                      </a:r>
                      <a:r>
                        <a:rPr lang="en-US" sz="1600" dirty="0"/>
                        <a:t> TCP 10212 scan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IEC 61850 scan (TCP 102)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OPC Scan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33550548"/>
                  </a:ext>
                </a:extLst>
              </a:tr>
              <a:tr h="8710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Lateral Movement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Compromised domain admin account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SMBv1 vulnerability (</a:t>
                      </a:r>
                      <a:r>
                        <a:rPr lang="en-US" sz="1600" dirty="0" err="1"/>
                        <a:t>EternalBlue</a:t>
                      </a:r>
                      <a:r>
                        <a:rPr lang="en-US" sz="1600" dirty="0"/>
                        <a:t>)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Trisis</a:t>
                      </a:r>
                      <a:r>
                        <a:rPr lang="en-US" sz="1600" dirty="0"/>
                        <a:t> protocol UDP 1502 command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 </a:t>
                      </a:r>
                      <a:r>
                        <a:rPr lang="en-US" sz="1600" dirty="0" err="1"/>
                        <a:t>Cimplicity</a:t>
                      </a:r>
                      <a:r>
                        <a:rPr lang="en-US" sz="1600" dirty="0"/>
                        <a:t> vulnerability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6477016"/>
                  </a:ext>
                </a:extLst>
              </a:tr>
              <a:tr h="5046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endParaRPr lang="en-US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Global operations </a:t>
                      </a:r>
                      <a:r>
                        <a:rPr lang="en-US" sz="1600" dirty="0"/>
                        <a:t>shutdown ransomware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Ransomware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Safety system bypass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DDoS, </a:t>
                      </a:r>
                      <a:r>
                        <a:rPr lang="en-US" sz="1600" dirty="0" err="1"/>
                        <a:t>KillDisk</a:t>
                      </a:r>
                      <a:r>
                        <a:rPr lang="en-US" sz="1600" dirty="0"/>
                        <a:t>, IEEE C37.118 message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IEC 104 Command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 (Data Exfiltration only)</a:t>
                      </a:r>
                      <a:endParaRPr lang="aa-ET" sz="16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07511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7D0B3C-0E28-42A6-AD0D-9ABB55000FFC}"/>
              </a:ext>
            </a:extLst>
          </p:cNvPr>
          <p:cNvSpPr txBox="1"/>
          <p:nvPr/>
        </p:nvSpPr>
        <p:spPr>
          <a:xfrm>
            <a:off x="293811" y="5956735"/>
            <a:ext cx="5001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Ubuntu Light" panose="020B0304030602030204" pitchFamily="34" charset="0"/>
              </a:rPr>
              <a:t>Sources: SCADAfence Research, FireEye FIN6 analysis</a:t>
            </a:r>
            <a:endParaRPr lang="aa-ET" sz="16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3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526287-99C5-4F1F-9737-C7B6FEFB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Ubuntu" panose="020B0504030602030204" pitchFamily="34" charset="0"/>
              </a:rPr>
              <a:t>Common Themes &amp; Detections in Industrial Attacks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3281EB4-BA31-4098-B457-4C15DA6D7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66497"/>
              </p:ext>
            </p:extLst>
          </p:nvPr>
        </p:nvGraphicFramePr>
        <p:xfrm>
          <a:off x="260072" y="1519424"/>
          <a:ext cx="11545035" cy="404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75">
                  <a:extLst>
                    <a:ext uri="{9D8B030D-6E8A-4147-A177-3AD203B41FA5}">
                      <a16:colId xmlns:a16="http://schemas.microsoft.com/office/drawing/2014/main" xmlns="" val="4046047369"/>
                    </a:ext>
                  </a:extLst>
                </a:gridCol>
                <a:gridCol w="3934436">
                  <a:extLst>
                    <a:ext uri="{9D8B030D-6E8A-4147-A177-3AD203B41FA5}">
                      <a16:colId xmlns:a16="http://schemas.microsoft.com/office/drawing/2014/main" xmlns="" val="2825166847"/>
                    </a:ext>
                  </a:extLst>
                </a:gridCol>
                <a:gridCol w="4934524">
                  <a:extLst>
                    <a:ext uri="{9D8B030D-6E8A-4147-A177-3AD203B41FA5}">
                      <a16:colId xmlns:a16="http://schemas.microsoft.com/office/drawing/2014/main" xmlns="" val="3819340122"/>
                    </a:ext>
                  </a:extLst>
                </a:gridCol>
              </a:tblGrid>
              <a:tr h="391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MITRE ATT&amp;CK Step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MITRE ATT&amp;CK Method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SCADAfence Detection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53245407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Initial Access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Known/Unknown Connectivity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Exposure Analysis map &amp; alerts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7357713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Initial Access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Travelling infected computers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Baseline - New host, Foreign host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9013331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Discovery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Network Service Scanning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IP, TCP, UDP, </a:t>
                      </a:r>
                      <a:r>
                        <a:rPr lang="en-US" sz="1800" dirty="0" err="1">
                          <a:latin typeface="Ubuntu Light" panose="020B0304030602030204" pitchFamily="34" charset="0"/>
                        </a:rPr>
                        <a:t>etc</a:t>
                      </a:r>
                      <a:r>
                        <a:rPr lang="en-US" sz="1800" dirty="0">
                          <a:latin typeface="Ubuntu Light" panose="020B0304030602030204" pitchFamily="34" charset="0"/>
                        </a:rPr>
                        <a:t> anomalies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7225092"/>
                  </a:ext>
                </a:extLst>
              </a:tr>
              <a:tr h="6845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Lateral Movement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Exploitation of Remote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Vulnerability detection</a:t>
                      </a:r>
                    </a:p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Binary exploitation detection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Protocol Violation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944428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Command and Control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Standard Application Layer Protocol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Malicious IP/Domain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42661954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Inhibit Response Function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Program Download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Baseline - PLC Programming Change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6384907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Impair Process Control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Service 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Baseline - PLC Stop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3077551"/>
                  </a:ext>
                </a:extLst>
              </a:tr>
              <a:tr h="391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Impact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Ubuntu Light" panose="020B0304030602030204" pitchFamily="34" charset="0"/>
                        </a:rPr>
                        <a:t>Process sabotage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buntu Light" panose="020B0304030602030204" pitchFamily="34" charset="0"/>
                        </a:rPr>
                        <a:t>Baseline - Value-Level Anomalies</a:t>
                      </a:r>
                      <a:endParaRPr lang="aa-ET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29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0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ADAf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871"/>
      </a:accent1>
      <a:accent2>
        <a:srgbClr val="5B418E"/>
      </a:accent2>
      <a:accent3>
        <a:srgbClr val="247FC2"/>
      </a:accent3>
      <a:accent4>
        <a:srgbClr val="C32026"/>
      </a:accent4>
      <a:accent5>
        <a:srgbClr val="991C20"/>
      </a:accent5>
      <a:accent6>
        <a:srgbClr val="D8D8D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672</Words>
  <Application>Microsoft Office PowerPoint</Application>
  <PresentationFormat>Widescreen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Ubuntu</vt:lpstr>
      <vt:lpstr>Ubuntu Light</vt:lpstr>
      <vt:lpstr>Office Theme</vt:lpstr>
      <vt:lpstr>PowerPoint Presentation</vt:lpstr>
      <vt:lpstr>Ofer Shaked – Speaker Profile</vt:lpstr>
      <vt:lpstr>Table of Contents</vt:lpstr>
      <vt:lpstr>The Threat Landscape</vt:lpstr>
      <vt:lpstr>PowerPoint Presentation</vt:lpstr>
      <vt:lpstr>PowerPoint Presentation</vt:lpstr>
      <vt:lpstr>New (2020):                                for ICS</vt:lpstr>
      <vt:lpstr>Industrial Attack Components</vt:lpstr>
      <vt:lpstr>Common Themes &amp; Detections in Industrial Attacks</vt:lpstr>
      <vt:lpstr>PowerPoint Presentation</vt:lpstr>
      <vt:lpstr>Security Strategy Goals</vt:lpstr>
      <vt:lpstr>Network Segmentation is Social Distancing for Network Assets Network Monitoring is Viral Testing for Network Assets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SCADAfence Presentation</dc:title>
  <dc:subject>The Anatomy of a cyberattack</dc:subject>
  <dc:creator>Jane Mohr</dc:creator>
  <cp:keywords>SCADAfence</cp:keywords>
  <cp:lastModifiedBy>Jane Mohr</cp:lastModifiedBy>
  <cp:revision>905</cp:revision>
  <cp:lastPrinted>2018-09-12T12:35:32Z</cp:lastPrinted>
  <dcterms:created xsi:type="dcterms:W3CDTF">2018-09-02T13:51:49Z</dcterms:created>
  <dcterms:modified xsi:type="dcterms:W3CDTF">2020-05-27T14:30:01Z</dcterms:modified>
</cp:coreProperties>
</file>