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4.xml" ContentType="application/vnd.openxmlformats-officedocument.theme+xml"/>
  <Override PartName="/ppt/tags/tag2.xml" ContentType="application/vnd.openxmlformats-officedocument.presentationml.tags+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5.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7.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8.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9.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8" r:id="rId4"/>
    <p:sldMasterId id="2147484086" r:id="rId5"/>
    <p:sldMasterId id="2147484041" r:id="rId6"/>
    <p:sldMasterId id="2147484050" r:id="rId7"/>
    <p:sldMasterId id="2147484060" r:id="rId8"/>
    <p:sldMasterId id="2147484098" r:id="rId9"/>
    <p:sldMasterId id="2147484009" r:id="rId10"/>
    <p:sldMasterId id="2147484123" r:id="rId11"/>
    <p:sldMasterId id="2147484144" r:id="rId12"/>
    <p:sldMasterId id="2147484157" r:id="rId13"/>
    <p:sldMasterId id="2147484171" r:id="rId14"/>
    <p:sldMasterId id="2147484198" r:id="rId15"/>
    <p:sldMasterId id="2147484209" r:id="rId16"/>
    <p:sldMasterId id="2147484223" r:id="rId17"/>
    <p:sldMasterId id="2147484276" r:id="rId18"/>
    <p:sldMasterId id="2147484289" r:id="rId19"/>
    <p:sldMasterId id="2147484303" r:id="rId20"/>
    <p:sldMasterId id="2147484321" r:id="rId21"/>
    <p:sldMasterId id="2147484333" r:id="rId22"/>
    <p:sldMasterId id="2147484345" r:id="rId23"/>
  </p:sldMasterIdLst>
  <p:notesMasterIdLst>
    <p:notesMasterId r:id="rId78"/>
  </p:notesMasterIdLst>
  <p:handoutMasterIdLst>
    <p:handoutMasterId r:id="rId79"/>
  </p:handoutMasterIdLst>
  <p:sldIdLst>
    <p:sldId id="911" r:id="rId24"/>
    <p:sldId id="1308" r:id="rId25"/>
    <p:sldId id="1299" r:id="rId26"/>
    <p:sldId id="1272" r:id="rId27"/>
    <p:sldId id="1307" r:id="rId28"/>
    <p:sldId id="1140" r:id="rId29"/>
    <p:sldId id="1273" r:id="rId30"/>
    <p:sldId id="351" r:id="rId31"/>
    <p:sldId id="1300" r:id="rId32"/>
    <p:sldId id="2017" r:id="rId33"/>
    <p:sldId id="2015" r:id="rId34"/>
    <p:sldId id="2016" r:id="rId35"/>
    <p:sldId id="2029" r:id="rId36"/>
    <p:sldId id="2030" r:id="rId37"/>
    <p:sldId id="2031" r:id="rId38"/>
    <p:sldId id="2021" r:id="rId39"/>
    <p:sldId id="2022" r:id="rId40"/>
    <p:sldId id="2023" r:id="rId41"/>
    <p:sldId id="2024" r:id="rId42"/>
    <p:sldId id="2025" r:id="rId43"/>
    <p:sldId id="2027" r:id="rId44"/>
    <p:sldId id="2028" r:id="rId45"/>
    <p:sldId id="2043" r:id="rId46"/>
    <p:sldId id="2032" r:id="rId47"/>
    <p:sldId id="2033" r:id="rId48"/>
    <p:sldId id="2034" r:id="rId49"/>
    <p:sldId id="2035" r:id="rId50"/>
    <p:sldId id="2036" r:id="rId51"/>
    <p:sldId id="2037" r:id="rId52"/>
    <p:sldId id="405" r:id="rId53"/>
    <p:sldId id="422" r:id="rId54"/>
    <p:sldId id="2038" r:id="rId55"/>
    <p:sldId id="2039" r:id="rId56"/>
    <p:sldId id="2040" r:id="rId57"/>
    <p:sldId id="2041" r:id="rId58"/>
    <p:sldId id="2042" r:id="rId59"/>
    <p:sldId id="2044" r:id="rId60"/>
    <p:sldId id="256" r:id="rId61"/>
    <p:sldId id="1170" r:id="rId62"/>
    <p:sldId id="1172" r:id="rId63"/>
    <p:sldId id="917" r:id="rId64"/>
    <p:sldId id="2010" r:id="rId65"/>
    <p:sldId id="495" r:id="rId66"/>
    <p:sldId id="1094" r:id="rId67"/>
    <p:sldId id="1072" r:id="rId68"/>
    <p:sldId id="2011" r:id="rId69"/>
    <p:sldId id="345" r:id="rId70"/>
    <p:sldId id="346" r:id="rId71"/>
    <p:sldId id="2012" r:id="rId72"/>
    <p:sldId id="545" r:id="rId73"/>
    <p:sldId id="2045" r:id="rId74"/>
    <p:sldId id="2046" r:id="rId75"/>
    <p:sldId id="573" r:id="rId76"/>
    <p:sldId id="913" r:id="rId77"/>
  </p:sldIdLst>
  <p:sldSz cx="12188825" cy="6858000"/>
  <p:notesSz cx="7010400" cy="9296400"/>
  <p:custDataLst>
    <p:tags r:id="rId80"/>
  </p:custDataLst>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3360" userDrawn="1">
          <p15:clr>
            <a:srgbClr val="A4A3A4"/>
          </p15:clr>
        </p15:guide>
        <p15:guide id="2" pos="359" userDrawn="1">
          <p15:clr>
            <a:srgbClr val="A4A3A4"/>
          </p15:clr>
        </p15:guide>
        <p15:guide id="3" orient="horz" pos="1656" userDrawn="1">
          <p15:clr>
            <a:srgbClr val="A4A3A4"/>
          </p15:clr>
        </p15:guide>
        <p15:guide id="4" pos="15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51" name="Microsoft Office User" initials="Office [128]" lastIdx="1" clrIdx="150"/>
  <p:cmAuthor id="1" name="Fanning, Christine" initials="FC" lastIdx="5" clrIdx="0"/>
  <p:cmAuthor id="152" name="Microsoft Office User" initials="Office [129]" lastIdx="1" clrIdx="151"/>
  <p:cmAuthor id="2" name="Shane Zimmer" initials="SZ [2]" lastIdx="1" clrIdx="1"/>
  <p:cmAuthor id="153" name="Microsoft Office User" initials="Office [130]" lastIdx="1" clrIdx="152"/>
  <p:cmAuthor id="3" name="Shane Zimmer" initials="SZ" lastIdx="6" clrIdx="2"/>
  <p:cmAuthor id="154" name="Microsoft Office User" initials="Office [131]" lastIdx="1" clrIdx="153"/>
  <p:cmAuthor id="4" name="Trew, Amanda" initials="TA [7]" lastIdx="1" clrIdx="3"/>
  <p:cmAuthor id="155" name="Microsoft Office User" initials="Office [132]" lastIdx="1" clrIdx="154"/>
  <p:cmAuthor id="5" name="Trew, Amanda" initials="TA [4] [2]" lastIdx="1" clrIdx="4"/>
  <p:cmAuthor id="156" name="Microsoft Office User" initials="Office [133]" lastIdx="1" clrIdx="155"/>
  <p:cmAuthor id="6" name="Trew, Amanda" initials="TA [2] [2] [2]" lastIdx="1" clrIdx="5"/>
  <p:cmAuthor id="157" name="Microsoft Office User" initials="Office [134]" lastIdx="1" clrIdx="156"/>
  <p:cmAuthor id="7" name="Trew, Amanda" initials="TA [3] [2] [2]" lastIdx="1" clrIdx="6"/>
  <p:cmAuthor id="158" name="Microsoft Office User" initials="Office [135]" lastIdx="1" clrIdx="157"/>
  <p:cmAuthor id="8" name="Trew, Amanda" initials="TA [4]" lastIdx="1" clrIdx="7"/>
  <p:cmAuthor id="159" name="Microsoft Office User" initials="Office [136]" lastIdx="1" clrIdx="158"/>
  <p:cmAuthor id="9" name="Trew, Amanda" initials="TA [2] [2]" lastIdx="1" clrIdx="8"/>
  <p:cmAuthor id="160" name="Microsoft Office User" initials="Office [137]" lastIdx="1" clrIdx="159"/>
  <p:cmAuthor id="10" name="Trew, Amanda" initials="TA [3] [2]" lastIdx="1" clrIdx="9"/>
  <p:cmAuthor id="161" name="Microsoft Office User" initials="Office [138]" lastIdx="1" clrIdx="160"/>
  <p:cmAuthor id="11" name="Trew, Amanda" initials="TA [8]" lastIdx="1" clrIdx="10"/>
  <p:cmAuthor id="162" name="Microsoft Office User" initials="Office [139]" lastIdx="1" clrIdx="161"/>
  <p:cmAuthor id="12" name="Trew, Amanda" initials="TA" lastIdx="1" clrIdx="11"/>
  <p:cmAuthor id="163" name="Microsoft Office User" initials="Office [140]" lastIdx="1" clrIdx="162"/>
  <p:cmAuthor id="13" name="Trew, Amanda" initials="TA [2]" lastIdx="1" clrIdx="12"/>
  <p:cmAuthor id="164" name="Microsoft Office User" initials="Office [141]" lastIdx="1" clrIdx="163"/>
  <p:cmAuthor id="14" name="Trew, Amanda" initials="TA [3]" lastIdx="1" clrIdx="13"/>
  <p:cmAuthor id="165" name="Microsoft Office User" initials="Office [142]" lastIdx="1" clrIdx="164"/>
  <p:cmAuthor id="15" name="Francy Silva" initials="FS Offic" lastIdx="8" clrIdx="14"/>
  <p:cmAuthor id="166" name="Microsoft Office User" initials="Office [143]" lastIdx="1" clrIdx="165"/>
  <p:cmAuthor id="16" name="Francy Silva" initials="FS Offic [2]" lastIdx="1" clrIdx="15"/>
  <p:cmAuthor id="167" name="Microsoft Office User" initials="Office [144]" lastIdx="1" clrIdx="166"/>
  <p:cmAuthor id="17" name="Francy Silva" initials="FS Offic [3]" lastIdx="1" clrIdx="16"/>
  <p:cmAuthor id="168" name="Microsoft Office User" initials="Office [145]" lastIdx="1" clrIdx="167"/>
  <p:cmAuthor id="18" name="Francy Silva" initials="FS Offic [4]" lastIdx="1" clrIdx="17"/>
  <p:cmAuthor id="169" name="Microsoft Office User" initials="Office [146]" lastIdx="1" clrIdx="168"/>
  <p:cmAuthor id="19" name="Francy Silva" initials="FS Offic [5]" lastIdx="1" clrIdx="18"/>
  <p:cmAuthor id="170" name="Microsoft Office User" initials="Office [147]" lastIdx="1" clrIdx="169"/>
  <p:cmAuthor id="20" name="Francy Silva" initials="FS Offic [6]" lastIdx="1" clrIdx="19"/>
  <p:cmAuthor id="171" name="Microsoft Office User" initials="Office [148]" lastIdx="1" clrIdx="170"/>
  <p:cmAuthor id="21" name="Francy Silva" initials="FS Offic [7]" lastIdx="1" clrIdx="20"/>
  <p:cmAuthor id="172" name="Apollo, Cristina" initials="AC" lastIdx="15" clrIdx="171"/>
  <p:cmAuthor id="22" name="Francy Silva" initials="FS Offic [8]" lastIdx="1" clrIdx="21"/>
  <p:cmAuthor id="23" name="Francy Silva" initials="FS Offic [9]" lastIdx="1" clrIdx="22"/>
  <p:cmAuthor id="24" name="Microsoft Office User" initials="Office" lastIdx="1" clrIdx="23"/>
  <p:cmAuthor id="25" name="Microsoft Office User" initials="Office [2]" lastIdx="1" clrIdx="24"/>
  <p:cmAuthor id="26" name="Microsoft Office User" initials="Office [3]" lastIdx="1" clrIdx="25"/>
  <p:cmAuthor id="27" name="Microsoft Office User" initials="Office [4]" lastIdx="1" clrIdx="26"/>
  <p:cmAuthor id="28" name="Microsoft Office User" initials="Office [5]" lastIdx="1" clrIdx="27"/>
  <p:cmAuthor id="29" name="Microsoft Office User" initials="Office [6]" lastIdx="1" clrIdx="28"/>
  <p:cmAuthor id="30" name="Microsoft Office User" initials="Office [7]" lastIdx="1" clrIdx="29"/>
  <p:cmAuthor id="31" name="Microsoft Office User" initials="Office [8]" lastIdx="1" clrIdx="30"/>
  <p:cmAuthor id="32" name="Microsoft Office User" initials="Office [9]" lastIdx="1" clrIdx="31"/>
  <p:cmAuthor id="33" name="Microsoft Office User" initials="Office [10]" lastIdx="1" clrIdx="32"/>
  <p:cmAuthor id="34" name="Microsoft Office User" initials="Office [11]" lastIdx="1" clrIdx="33"/>
  <p:cmAuthor id="35" name="Microsoft Office User" initials="Office [12]" lastIdx="1" clrIdx="34"/>
  <p:cmAuthor id="36" name="Microsoft Office User" initials="Office [13]" lastIdx="1" clrIdx="35"/>
  <p:cmAuthor id="37" name="Microsoft Office User" initials="Office [14]" lastIdx="1" clrIdx="36"/>
  <p:cmAuthor id="38" name="Microsoft Office User" initials="Office [15]" lastIdx="1" clrIdx="37"/>
  <p:cmAuthor id="39" name="Microsoft Office User" initials="Office [16]" lastIdx="1" clrIdx="38"/>
  <p:cmAuthor id="40" name="Microsoft Office User" initials="Office [17]" lastIdx="1" clrIdx="39"/>
  <p:cmAuthor id="41" name="Microsoft Office User" initials="Office [18]" lastIdx="1" clrIdx="40"/>
  <p:cmAuthor id="42" name="Microsoft Office User" initials="Office [19]" lastIdx="1" clrIdx="41"/>
  <p:cmAuthor id="43" name="Microsoft Office User" initials="Office [20]" lastIdx="1" clrIdx="42"/>
  <p:cmAuthor id="44" name="Microsoft Office User" initials="Office [21]" lastIdx="1" clrIdx="43"/>
  <p:cmAuthor id="45" name="Microsoft Office User" initials="Office [22]" lastIdx="1" clrIdx="44"/>
  <p:cmAuthor id="46" name="Microsoft Office User" initials="Office [23]" lastIdx="1" clrIdx="45"/>
  <p:cmAuthor id="47" name="Microsoft Office User" initials="Office [24]" lastIdx="1" clrIdx="46"/>
  <p:cmAuthor id="48" name="Microsoft Office User" initials="Office [25]" lastIdx="1" clrIdx="47"/>
  <p:cmAuthor id="49" name="Microsoft Office User" initials="Office [26]" lastIdx="1" clrIdx="48"/>
  <p:cmAuthor id="50" name="Microsoft Office User" initials="Office [27]" lastIdx="1" clrIdx="49"/>
  <p:cmAuthor id="51" name="Microsoft Office User" initials="Office [28]" lastIdx="1" clrIdx="50"/>
  <p:cmAuthor id="52" name="Microsoft Office User" initials="Office [29]" lastIdx="1" clrIdx="51"/>
  <p:cmAuthor id="53" name="Microsoft Office User" initials="Office [30]" lastIdx="1" clrIdx="52"/>
  <p:cmAuthor id="54" name="Microsoft Office User" initials="Office [31]" lastIdx="1" clrIdx="53"/>
  <p:cmAuthor id="55" name="Microsoft Office User" initials="Office [32]" lastIdx="1" clrIdx="54"/>
  <p:cmAuthor id="56" name="Microsoft Office User" initials="Office [33]" lastIdx="1" clrIdx="55"/>
  <p:cmAuthor id="57" name="Microsoft Office User" initials="Office [34]" lastIdx="1" clrIdx="56"/>
  <p:cmAuthor id="58" name="Microsoft Office User" initials="Office [35]" lastIdx="1" clrIdx="57"/>
  <p:cmAuthor id="59" name="Microsoft Office User" initials="Office [36]" lastIdx="1" clrIdx="58"/>
  <p:cmAuthor id="60" name="Microsoft Office User" initials="Office [37]" lastIdx="1" clrIdx="59"/>
  <p:cmAuthor id="61" name="Microsoft Office User" initials="Office [38]" lastIdx="1" clrIdx="60"/>
  <p:cmAuthor id="62" name="Microsoft Office User" initials="Office [39]" lastIdx="1" clrIdx="61"/>
  <p:cmAuthor id="63" name="Microsoft Office User" initials="Office [40]" lastIdx="1" clrIdx="62"/>
  <p:cmAuthor id="64" name="Microsoft Office User" initials="Office [41]" lastIdx="1" clrIdx="63"/>
  <p:cmAuthor id="65" name="Microsoft Office User" initials="Office [42]" lastIdx="1" clrIdx="64"/>
  <p:cmAuthor id="66" name="Microsoft Office User" initials="Office [43]" lastIdx="1" clrIdx="65"/>
  <p:cmAuthor id="67" name="Microsoft Office User" initials="Office [44]" lastIdx="1" clrIdx="66"/>
  <p:cmAuthor id="68" name="Microsoft Office User" initials="Office [45]" lastIdx="1" clrIdx="67"/>
  <p:cmAuthor id="69" name="Microsoft Office User" initials="Office [46]" lastIdx="1" clrIdx="68"/>
  <p:cmAuthor id="70" name="Microsoft Office User" initials="Office [47]" lastIdx="1" clrIdx="69"/>
  <p:cmAuthor id="71" name="Microsoft Office User" initials="Office [48]" lastIdx="1" clrIdx="70"/>
  <p:cmAuthor id="72" name="Microsoft Office User" initials="Office [49]" lastIdx="1" clrIdx="71"/>
  <p:cmAuthor id="73" name="Microsoft Office User" initials="Office [50]" lastIdx="1" clrIdx="72"/>
  <p:cmAuthor id="74" name="Microsoft Office User" initials="Office [51]" lastIdx="1" clrIdx="73"/>
  <p:cmAuthor id="75" name="Microsoft Office User" initials="Office [52]" lastIdx="1" clrIdx="74"/>
  <p:cmAuthor id="76" name="Microsoft Office User" initials="Office [53]" lastIdx="1" clrIdx="75"/>
  <p:cmAuthor id="77" name="Microsoft Office User" initials="Office [54]" lastIdx="1" clrIdx="76"/>
  <p:cmAuthor id="78" name="Microsoft Office User" initials="Office [55]" lastIdx="1" clrIdx="77"/>
  <p:cmAuthor id="79" name="Microsoft Office User" initials="Office [56]" lastIdx="1" clrIdx="78"/>
  <p:cmAuthor id="80" name="Microsoft Office User" initials="Office [57]" lastIdx="1" clrIdx="79"/>
  <p:cmAuthor id="81" name="Microsoft Office User" initials="Office [58]" lastIdx="1" clrIdx="80"/>
  <p:cmAuthor id="82" name="Microsoft Office User" initials="Office [59]" lastIdx="1" clrIdx="81"/>
  <p:cmAuthor id="83" name="Microsoft Office User" initials="Office [60]" lastIdx="1" clrIdx="82"/>
  <p:cmAuthor id="84" name="Microsoft Office User" initials="Office [61]" lastIdx="1" clrIdx="83"/>
  <p:cmAuthor id="85" name="Microsoft Office User" initials="Office [62]" lastIdx="1" clrIdx="84"/>
  <p:cmAuthor id="86" name="Microsoft Office User" initials="Office [63]" lastIdx="1" clrIdx="85"/>
  <p:cmAuthor id="87" name="Microsoft Office User" initials="Office [64]" lastIdx="1" clrIdx="86"/>
  <p:cmAuthor id="88" name="Microsoft Office User" initials="Office [65]" lastIdx="1" clrIdx="87"/>
  <p:cmAuthor id="89" name="Microsoft Office User" initials="Office [66]" lastIdx="1" clrIdx="88"/>
  <p:cmAuthor id="90" name="Microsoft Office User" initials="Office [67]" lastIdx="1" clrIdx="89"/>
  <p:cmAuthor id="91" name="Microsoft Office User" initials="Office [68]" lastIdx="1" clrIdx="90"/>
  <p:cmAuthor id="92" name="Microsoft Office User" initials="Office [69]" lastIdx="1" clrIdx="91"/>
  <p:cmAuthor id="93" name="Microsoft Office User" initials="Office [70]" lastIdx="1" clrIdx="92"/>
  <p:cmAuthor id="94" name="Microsoft Office User" initials="Office [71]" lastIdx="1" clrIdx="93"/>
  <p:cmAuthor id="95" name="Microsoft Office User" initials="Office [72]" lastIdx="1" clrIdx="94"/>
  <p:cmAuthor id="96" name="Microsoft Office User" initials="Office [73]" lastIdx="1" clrIdx="95"/>
  <p:cmAuthor id="97" name="Microsoft Office User" initials="Office [74]" lastIdx="1" clrIdx="96"/>
  <p:cmAuthor id="98" name="Microsoft Office User" initials="Office [75]" lastIdx="1" clrIdx="97"/>
  <p:cmAuthor id="99" name="Microsoft Office User" initials="Office [76]" lastIdx="1" clrIdx="98"/>
  <p:cmAuthor id="100" name="Microsoft Office User" initials="Office [77]" lastIdx="1" clrIdx="99"/>
  <p:cmAuthor id="101" name="Microsoft Office User" initials="Office [78]" lastIdx="1" clrIdx="100"/>
  <p:cmAuthor id="102" name="Microsoft Office User" initials="Office [79]" lastIdx="1" clrIdx="101"/>
  <p:cmAuthor id="103" name="Microsoft Office User" initials="Office [80]" lastIdx="1" clrIdx="102"/>
  <p:cmAuthor id="104" name="Microsoft Office User" initials="Office [81]" lastIdx="1" clrIdx="103"/>
  <p:cmAuthor id="105" name="Microsoft Office User" initials="Office [82]" lastIdx="1" clrIdx="104"/>
  <p:cmAuthor id="106" name="Microsoft Office User" initials="Office [83]" lastIdx="1" clrIdx="105"/>
  <p:cmAuthor id="107" name="Microsoft Office User" initials="Office [84]" lastIdx="1" clrIdx="106"/>
  <p:cmAuthor id="108" name="Microsoft Office User" initials="Office [85]" lastIdx="1" clrIdx="107"/>
  <p:cmAuthor id="109" name="Microsoft Office User" initials="Office [86]" lastIdx="1" clrIdx="108"/>
  <p:cmAuthor id="110" name="Microsoft Office User" initials="Office [87]" lastIdx="1" clrIdx="109"/>
  <p:cmAuthor id="111" name="Microsoft Office User" initials="Office [88]" lastIdx="1" clrIdx="110"/>
  <p:cmAuthor id="112" name="Microsoft Office User" initials="Office [89]" lastIdx="1" clrIdx="111"/>
  <p:cmAuthor id="113" name="Microsoft Office User" initials="Office [90]" lastIdx="1" clrIdx="112"/>
  <p:cmAuthor id="114" name="Microsoft Office User" initials="Office [91]" lastIdx="1" clrIdx="113"/>
  <p:cmAuthor id="115" name="Microsoft Office User" initials="Office [92]" lastIdx="1" clrIdx="114"/>
  <p:cmAuthor id="116" name="Microsoft Office User" initials="Office [93]" lastIdx="1" clrIdx="115"/>
  <p:cmAuthor id="117" name="Microsoft Office User" initials="Office [94]" lastIdx="1" clrIdx="116"/>
  <p:cmAuthor id="118" name="Microsoft Office User" initials="Office [95]" lastIdx="1" clrIdx="117"/>
  <p:cmAuthor id="119" name="Microsoft Office User" initials="Office [96]" lastIdx="1" clrIdx="118"/>
  <p:cmAuthor id="120" name="Microsoft Office User" initials="Office [97]" lastIdx="1" clrIdx="119"/>
  <p:cmAuthor id="121" name="Microsoft Office User" initials="Office [98]" lastIdx="1" clrIdx="120"/>
  <p:cmAuthor id="122" name="Microsoft Office User" initials="Office [99]" lastIdx="1" clrIdx="121"/>
  <p:cmAuthor id="123" name="Microsoft Office User" initials="Office [100]" lastIdx="1" clrIdx="122"/>
  <p:cmAuthor id="124" name="Microsoft Office User" initials="Office [101]" lastIdx="1" clrIdx="123"/>
  <p:cmAuthor id="125" name="Microsoft Office User" initials="Office [102]" lastIdx="1" clrIdx="124"/>
  <p:cmAuthor id="126" name="Microsoft Office User" initials="Office [103]" lastIdx="1" clrIdx="125"/>
  <p:cmAuthor id="127" name="Microsoft Office User" initials="Office [104]" lastIdx="1" clrIdx="126"/>
  <p:cmAuthor id="128" name="Microsoft Office User" initials="Office [105]" lastIdx="1" clrIdx="127"/>
  <p:cmAuthor id="129" name="Microsoft Office User" initials="Office [106]" lastIdx="1" clrIdx="128"/>
  <p:cmAuthor id="130" name="Microsoft Office User" initials="Office [107]" lastIdx="1" clrIdx="129"/>
  <p:cmAuthor id="131" name="Microsoft Office User" initials="Office [108]" lastIdx="1" clrIdx="130"/>
  <p:cmAuthor id="132" name="Microsoft Office User" initials="Office [109]" lastIdx="1" clrIdx="131"/>
  <p:cmAuthor id="133" name="Microsoft Office User" initials="Office [110]" lastIdx="1" clrIdx="132"/>
  <p:cmAuthor id="134" name="Microsoft Office User" initials="Office [111]" lastIdx="1" clrIdx="133"/>
  <p:cmAuthor id="135" name="Microsoft Office User" initials="Office [112]" lastIdx="1" clrIdx="134"/>
  <p:cmAuthor id="136" name="Microsoft Office User" initials="Office [113]" lastIdx="1" clrIdx="135"/>
  <p:cmAuthor id="137" name="Microsoft Office User" initials="Office [114]" lastIdx="1" clrIdx="136"/>
  <p:cmAuthor id="138" name="Microsoft Office User" initials="Office [115]" lastIdx="1" clrIdx="137"/>
  <p:cmAuthor id="139" name="Microsoft Office User" initials="Office [116]" lastIdx="1" clrIdx="138"/>
  <p:cmAuthor id="140" name="Microsoft Office User" initials="Office [117]" lastIdx="1" clrIdx="139"/>
  <p:cmAuthor id="141" name="Microsoft Office User" initials="Office [118]" lastIdx="1" clrIdx="140"/>
  <p:cmAuthor id="142" name="Microsoft Office User" initials="Office [119]" lastIdx="1" clrIdx="141"/>
  <p:cmAuthor id="143" name="Microsoft Office User" initials="Office [120]" lastIdx="1" clrIdx="142"/>
  <p:cmAuthor id="144" name="Microsoft Office User" initials="Office [121]" lastIdx="1" clrIdx="143"/>
  <p:cmAuthor id="145" name="Microsoft Office User" initials="Office [122]" lastIdx="1" clrIdx="144"/>
  <p:cmAuthor id="146" name="Microsoft Office User" initials="Office [123]" lastIdx="1" clrIdx="145"/>
  <p:cmAuthor id="147" name="Microsoft Office User" initials="Office [124]" lastIdx="1" clrIdx="146"/>
  <p:cmAuthor id="148" name="Microsoft Office User" initials="Office [125]" lastIdx="1" clrIdx="147"/>
  <p:cmAuthor id="149" name="Microsoft Office User" initials="Office [126]" lastIdx="1" clrIdx="148"/>
  <p:cmAuthor id="150" name="Microsoft Office User" initials="Office [127]" lastIdx="1" clrIdx="14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939"/>
    <a:srgbClr val="666666"/>
    <a:srgbClr val="00A7FF"/>
    <a:srgbClr val="262626"/>
    <a:srgbClr val="999999"/>
    <a:srgbClr val="E4E3E4"/>
    <a:srgbClr val="CCCCCC"/>
    <a:srgbClr val="95DAFF"/>
    <a:srgbClr val="40404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02" autoAdjust="0"/>
    <p:restoredTop sz="92669" autoAdjust="0"/>
  </p:normalViewPr>
  <p:slideViewPr>
    <p:cSldViewPr snapToGrid="0">
      <p:cViewPr varScale="1">
        <p:scale>
          <a:sx n="102" d="100"/>
          <a:sy n="102" d="100"/>
        </p:scale>
        <p:origin x="1128" y="102"/>
      </p:cViewPr>
      <p:guideLst>
        <p:guide orient="horz" pos="3360"/>
        <p:guide pos="359"/>
        <p:guide orient="horz" pos="1656"/>
        <p:guide pos="1580"/>
      </p:guideLst>
    </p:cSldViewPr>
  </p:slideViewPr>
  <p:outlineViewPr>
    <p:cViewPr>
      <p:scale>
        <a:sx n="33" d="100"/>
        <a:sy n="33" d="100"/>
      </p:scale>
      <p:origin x="0" y="0"/>
    </p:cViewPr>
  </p:outlineViewPr>
  <p:notesTextViewPr>
    <p:cViewPr>
      <p:scale>
        <a:sx n="3" d="2"/>
        <a:sy n="3" d="2"/>
      </p:scale>
      <p:origin x="0" y="0"/>
    </p:cViewPr>
  </p:notesTextViewPr>
  <p:sorterViewPr>
    <p:cViewPr>
      <p:scale>
        <a:sx n="36" d="100"/>
        <a:sy n="36" d="100"/>
      </p:scale>
      <p:origin x="0" y="0"/>
    </p:cViewPr>
  </p:sorterViewPr>
  <p:notesViewPr>
    <p:cSldViewPr>
      <p:cViewPr varScale="1">
        <p:scale>
          <a:sx n="66" d="100"/>
          <a:sy n="66" d="100"/>
        </p:scale>
        <p:origin x="3300" y="84"/>
      </p:cViewPr>
      <p:guideLst>
        <p:guide orient="horz" pos="2928"/>
        <p:guide pos="2208"/>
      </p:guideLst>
    </p:cSldViewPr>
  </p:notesViewPr>
  <p:gridSpacing cx="457200" cy="457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18.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theme" Target="theme/theme1.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8" Type="http://schemas.openxmlformats.org/officeDocument/2006/relationships/slideMaster" Target="slideMasters/slideMaster5.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tags" Target="tags/tag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17.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7.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notesMaster" Target="notesMasters/notesMaster1.xml"/><Relationship Id="rId8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7" Type="http://schemas.openxmlformats.org/officeDocument/2006/relationships/slideMaster" Target="slideMasters/slideMaster4.xml"/><Relationship Id="rId71" Type="http://schemas.openxmlformats.org/officeDocument/2006/relationships/slide" Target="slides/slide48.xml"/><Relationship Id="rId2" Type="http://schemas.openxmlformats.org/officeDocument/2006/relationships/customXml" Target="../customXml/item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61" Type="http://schemas.openxmlformats.org/officeDocument/2006/relationships/slide" Target="slides/slide38.xml"/><Relationship Id="rId8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72" dt="2018-03-08T16:18:01.703" idx="13">
    <p:pos x="5855" y="959"/>
    <p:text>new slide with imagery for each - surrounding - I don't think we can do this for this version, but probably look at something for the next version - they want something more graphical and with pictures that you can speak to and change the story to fit your needs....</p:text>
    <p:extLst>
      <p:ext uri="{C676402C-5697-4E1C-873F-D02D1690AC5C}">
        <p15:threadingInfo xmlns:p15="http://schemas.microsoft.com/office/powerpoint/2012/main" timeZoneBias="360"/>
      </p:ext>
    </p:extLst>
  </p:cm>
  <p:cm authorId="172" dt="2018-03-09T12:03:18.364" idx="15">
    <p:pos x="10" y="10"/>
    <p:text/>
    <p:extLst>
      <p:ext uri="{C676402C-5697-4E1C-873F-D02D1690AC5C}">
        <p15:threadingInfo xmlns:p15="http://schemas.microsoft.com/office/powerpoint/2012/main" timeZoneBias="3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692C70-12E2-44DF-9287-1E764443583D}" type="doc">
      <dgm:prSet loTypeId="urn:microsoft.com/office/officeart/2005/8/layout/venn3" loCatId="relationship" qsTypeId="urn:microsoft.com/office/officeart/2005/8/quickstyle/simple3" qsCatId="simple" csTypeId="urn:microsoft.com/office/officeart/2005/8/colors/accent1_2" csCatId="accent1" phldr="1"/>
      <dgm:spPr/>
      <dgm:t>
        <a:bodyPr/>
        <a:lstStyle/>
        <a:p>
          <a:endParaRPr lang="en-US"/>
        </a:p>
      </dgm:t>
    </dgm:pt>
    <dgm:pt modelId="{E9EA6F63-E55B-4DC2-BA13-391FDD3A19F4}">
      <dgm:prSet phldrT="[Text]" custT="1">
        <dgm:style>
          <a:lnRef idx="2">
            <a:schemeClr val="accent6"/>
          </a:lnRef>
          <a:fillRef idx="1">
            <a:schemeClr val="lt1"/>
          </a:fillRef>
          <a:effectRef idx="0">
            <a:schemeClr val="accent6"/>
          </a:effectRef>
          <a:fontRef idx="minor">
            <a:schemeClr val="dk1"/>
          </a:fontRef>
        </dgm:style>
      </dgm:prSet>
      <dgm:spPr>
        <a:solidFill>
          <a:srgbClr val="0D749F"/>
        </a:solidFill>
      </dgm:spPr>
      <dgm:t>
        <a:bodyPr/>
        <a:lstStyle/>
        <a:p>
          <a:r>
            <a:rPr lang="en-US" sz="1800" b="1" dirty="0">
              <a:solidFill>
                <a:schemeClr val="bg1"/>
              </a:solidFill>
              <a:latin typeface="Arial" panose="020B0604020202020204" pitchFamily="34" charset="0"/>
              <a:cs typeface="Arial" panose="020B0604020202020204" pitchFamily="34" charset="0"/>
            </a:rPr>
            <a:t>Increased Visibility</a:t>
          </a:r>
        </a:p>
      </dgm:t>
    </dgm:pt>
    <dgm:pt modelId="{78D2AD7A-06F6-4EFC-99DC-58F3E9A2496D}" type="parTrans" cxnId="{683F55B0-EBD9-43A4-A6AC-65B06289DBCC}">
      <dgm:prSet/>
      <dgm:spPr/>
      <dgm:t>
        <a:bodyPr/>
        <a:lstStyle/>
        <a:p>
          <a:endParaRPr lang="en-US" sz="1800">
            <a:solidFill>
              <a:schemeClr val="tx1"/>
            </a:solidFill>
          </a:endParaRPr>
        </a:p>
      </dgm:t>
    </dgm:pt>
    <dgm:pt modelId="{5AF09B17-7287-47FD-A1B6-892E6053CA17}" type="sibTrans" cxnId="{683F55B0-EBD9-43A4-A6AC-65B06289DBCC}">
      <dgm:prSet/>
      <dgm:spPr/>
      <dgm:t>
        <a:bodyPr/>
        <a:lstStyle/>
        <a:p>
          <a:endParaRPr lang="en-US" sz="1800">
            <a:solidFill>
              <a:schemeClr val="tx1"/>
            </a:solidFill>
          </a:endParaRPr>
        </a:p>
      </dgm:t>
    </dgm:pt>
    <dgm:pt modelId="{F88D4C5F-2356-42D9-A225-2D008098105B}">
      <dgm:prSet phldrT="[Text]" custT="1">
        <dgm:style>
          <a:lnRef idx="2">
            <a:schemeClr val="accent6"/>
          </a:lnRef>
          <a:fillRef idx="1">
            <a:schemeClr val="lt1"/>
          </a:fillRef>
          <a:effectRef idx="0">
            <a:schemeClr val="accent6"/>
          </a:effectRef>
          <a:fontRef idx="minor">
            <a:schemeClr val="dk1"/>
          </a:fontRef>
        </dgm:style>
      </dgm:prSet>
      <dgm:spPr>
        <a:solidFill>
          <a:srgbClr val="0D749F"/>
        </a:solidFill>
      </dgm:spPr>
      <dgm:t>
        <a:bodyPr/>
        <a:lstStyle/>
        <a:p>
          <a:r>
            <a:rPr lang="en-US" sz="1800" b="1" dirty="0">
              <a:solidFill>
                <a:schemeClr val="bg1"/>
              </a:solidFill>
              <a:latin typeface="Arial" panose="020B0604020202020204" pitchFamily="34" charset="0"/>
              <a:cs typeface="Arial" panose="020B0604020202020204" pitchFamily="34" charset="0"/>
            </a:rPr>
            <a:t>Greater Efficiency</a:t>
          </a:r>
        </a:p>
      </dgm:t>
    </dgm:pt>
    <dgm:pt modelId="{2DCE221F-5D26-4A80-8637-7597B68FEBDF}" type="parTrans" cxnId="{5B274587-9168-4812-A7EB-5FE4560D1D21}">
      <dgm:prSet/>
      <dgm:spPr/>
      <dgm:t>
        <a:bodyPr/>
        <a:lstStyle/>
        <a:p>
          <a:endParaRPr lang="en-US" sz="1800">
            <a:solidFill>
              <a:schemeClr val="tx1"/>
            </a:solidFill>
          </a:endParaRPr>
        </a:p>
      </dgm:t>
    </dgm:pt>
    <dgm:pt modelId="{63E8485C-1692-4298-B32D-A1C9645A28EF}" type="sibTrans" cxnId="{5B274587-9168-4812-A7EB-5FE4560D1D21}">
      <dgm:prSet/>
      <dgm:spPr/>
      <dgm:t>
        <a:bodyPr/>
        <a:lstStyle/>
        <a:p>
          <a:endParaRPr lang="en-US" sz="1800">
            <a:solidFill>
              <a:schemeClr val="tx1"/>
            </a:solidFill>
          </a:endParaRPr>
        </a:p>
      </dgm:t>
    </dgm:pt>
    <dgm:pt modelId="{37FCB467-A331-412E-953B-6B78E4D24BA7}">
      <dgm:prSet phldrT="[Text]" custT="1">
        <dgm:style>
          <a:lnRef idx="2">
            <a:schemeClr val="accent6"/>
          </a:lnRef>
          <a:fillRef idx="1">
            <a:schemeClr val="lt1"/>
          </a:fillRef>
          <a:effectRef idx="0">
            <a:schemeClr val="accent6"/>
          </a:effectRef>
          <a:fontRef idx="minor">
            <a:schemeClr val="dk1"/>
          </a:fontRef>
        </dgm:style>
      </dgm:prSet>
      <dgm:spPr>
        <a:solidFill>
          <a:srgbClr val="0D749F"/>
        </a:solidFill>
        <a:ln/>
      </dgm:spPr>
      <dgm:t>
        <a:bodyPr spcFirstLastPara="0" vert="horz" wrap="square" lIns="96198" tIns="27940" rIns="96198" bIns="27940" numCol="1" spcCol="1270" anchor="ctr" anchorCtr="0"/>
        <a:lstStyle/>
        <a:p>
          <a:pPr marL="0" lvl="0" indent="0" algn="ctr" defTabSz="977900">
            <a:lnSpc>
              <a:spcPct val="90000"/>
            </a:lnSpc>
            <a:spcBef>
              <a:spcPct val="0"/>
            </a:spcBef>
            <a:spcAft>
              <a:spcPct val="35000"/>
            </a:spcAft>
            <a:buNone/>
          </a:pPr>
          <a:r>
            <a:rPr lang="en-US" sz="1800" b="1" kern="1200" dirty="0">
              <a:solidFill>
                <a:schemeClr val="bg1"/>
              </a:solidFill>
              <a:latin typeface="Arial" panose="020B0604020202020204" pitchFamily="34" charset="0"/>
              <a:ea typeface="+mn-ea"/>
              <a:cs typeface="Arial" panose="020B0604020202020204" pitchFamily="34" charset="0"/>
            </a:rPr>
            <a:t>Improved Accuracy</a:t>
          </a:r>
        </a:p>
      </dgm:t>
    </dgm:pt>
    <dgm:pt modelId="{2F99A0D2-9C71-4A67-A3E1-E2803A70CBC4}" type="parTrans" cxnId="{F371D79D-89C2-499F-8BA9-5DC95538835E}">
      <dgm:prSet/>
      <dgm:spPr/>
      <dgm:t>
        <a:bodyPr/>
        <a:lstStyle/>
        <a:p>
          <a:endParaRPr lang="en-US" sz="1800">
            <a:solidFill>
              <a:schemeClr val="tx1"/>
            </a:solidFill>
          </a:endParaRPr>
        </a:p>
      </dgm:t>
    </dgm:pt>
    <dgm:pt modelId="{750813B6-D28C-475B-8D39-13C871418FDD}" type="sibTrans" cxnId="{F371D79D-89C2-499F-8BA9-5DC95538835E}">
      <dgm:prSet/>
      <dgm:spPr/>
      <dgm:t>
        <a:bodyPr/>
        <a:lstStyle/>
        <a:p>
          <a:endParaRPr lang="en-US" sz="1800">
            <a:solidFill>
              <a:schemeClr val="tx1"/>
            </a:solidFill>
          </a:endParaRPr>
        </a:p>
      </dgm:t>
    </dgm:pt>
    <dgm:pt modelId="{F61F53BB-4928-4125-B20F-EC3029DC733E}">
      <dgm:prSet phldrT="[Text]" custT="1">
        <dgm:style>
          <a:lnRef idx="2">
            <a:schemeClr val="accent6"/>
          </a:lnRef>
          <a:fillRef idx="1">
            <a:schemeClr val="lt1"/>
          </a:fillRef>
          <a:effectRef idx="0">
            <a:schemeClr val="accent6"/>
          </a:effectRef>
          <a:fontRef idx="minor">
            <a:schemeClr val="dk1"/>
          </a:fontRef>
        </dgm:style>
      </dgm:prSet>
      <dgm:spPr>
        <a:solidFill>
          <a:srgbClr val="0077A0"/>
        </a:solidFill>
      </dgm:spPr>
      <dgm:t>
        <a:bodyPr/>
        <a:lstStyle/>
        <a:p>
          <a:r>
            <a:rPr lang="en-US" sz="1800" b="1" dirty="0">
              <a:solidFill>
                <a:schemeClr val="bg1"/>
              </a:solidFill>
              <a:latin typeface="Arial" panose="020B0604020202020204" pitchFamily="34" charset="0"/>
              <a:cs typeface="Arial" panose="020B0604020202020204" pitchFamily="34" charset="0"/>
            </a:rPr>
            <a:t>Improved Productivity</a:t>
          </a:r>
        </a:p>
      </dgm:t>
    </dgm:pt>
    <dgm:pt modelId="{652C78D0-8366-43A4-B8AB-DFF50B782C75}" type="parTrans" cxnId="{F58ED7A8-49C7-4167-B325-28FB4DB4DB7D}">
      <dgm:prSet/>
      <dgm:spPr/>
      <dgm:t>
        <a:bodyPr/>
        <a:lstStyle/>
        <a:p>
          <a:endParaRPr lang="en-US" sz="1800">
            <a:solidFill>
              <a:schemeClr val="tx1"/>
            </a:solidFill>
          </a:endParaRPr>
        </a:p>
      </dgm:t>
    </dgm:pt>
    <dgm:pt modelId="{C57BDD10-F346-4A0D-B028-C31E6C76E4E1}" type="sibTrans" cxnId="{F58ED7A8-49C7-4167-B325-28FB4DB4DB7D}">
      <dgm:prSet/>
      <dgm:spPr/>
      <dgm:t>
        <a:bodyPr/>
        <a:lstStyle/>
        <a:p>
          <a:endParaRPr lang="en-US" sz="1800">
            <a:solidFill>
              <a:schemeClr val="tx1"/>
            </a:solidFill>
          </a:endParaRPr>
        </a:p>
      </dgm:t>
    </dgm:pt>
    <dgm:pt modelId="{3F78AECB-E4AF-42DF-9E73-CE48B3B85B91}" type="pres">
      <dgm:prSet presAssocID="{FD692C70-12E2-44DF-9287-1E764443583D}" presName="Name0" presStyleCnt="0">
        <dgm:presLayoutVars>
          <dgm:dir/>
          <dgm:resizeHandles val="exact"/>
        </dgm:presLayoutVars>
      </dgm:prSet>
      <dgm:spPr/>
    </dgm:pt>
    <dgm:pt modelId="{C3B1AD02-6B67-45FF-9913-342C6313CD53}" type="pres">
      <dgm:prSet presAssocID="{E9EA6F63-E55B-4DC2-BA13-391FDD3A19F4}" presName="Name5" presStyleLbl="vennNode1" presStyleIdx="0" presStyleCnt="4" custScaleX="184788" custLinFactNeighborX="-7473" custLinFactNeighborY="1142">
        <dgm:presLayoutVars>
          <dgm:bulletEnabled val="1"/>
        </dgm:presLayoutVars>
      </dgm:prSet>
      <dgm:spPr/>
    </dgm:pt>
    <dgm:pt modelId="{27188231-7072-4D50-A76F-F69B71E9B5D6}" type="pres">
      <dgm:prSet presAssocID="{5AF09B17-7287-47FD-A1B6-892E6053CA17}" presName="space" presStyleCnt="0"/>
      <dgm:spPr/>
    </dgm:pt>
    <dgm:pt modelId="{45402E94-7CF6-4202-A30E-95F9F0E2F4DC}" type="pres">
      <dgm:prSet presAssocID="{37FCB467-A331-412E-953B-6B78E4D24BA7}" presName="Name5" presStyleLbl="vennNode1" presStyleIdx="1" presStyleCnt="4" custScaleX="168692" custLinFactNeighborX="-4756" custLinFactNeighborY="-476">
        <dgm:presLayoutVars>
          <dgm:bulletEnabled val="1"/>
        </dgm:presLayoutVars>
      </dgm:prSet>
      <dgm:spPr>
        <a:xfrm>
          <a:off x="2130173" y="32086"/>
          <a:ext cx="2622626" cy="1747986"/>
        </a:xfrm>
        <a:prstGeom prst="ellipse">
          <a:avLst/>
        </a:prstGeom>
      </dgm:spPr>
    </dgm:pt>
    <dgm:pt modelId="{11303628-F34F-4632-B1FD-8239ED3758B8}" type="pres">
      <dgm:prSet presAssocID="{750813B6-D28C-475B-8D39-13C871418FDD}" presName="space" presStyleCnt="0"/>
      <dgm:spPr/>
    </dgm:pt>
    <dgm:pt modelId="{D44E1126-AA01-4C28-9463-52E0E486C7DB}" type="pres">
      <dgm:prSet presAssocID="{F88D4C5F-2356-42D9-A225-2D008098105B}" presName="Name5" presStyleLbl="vennNode1" presStyleIdx="2" presStyleCnt="4" custScaleX="166454">
        <dgm:presLayoutVars>
          <dgm:bulletEnabled val="1"/>
        </dgm:presLayoutVars>
      </dgm:prSet>
      <dgm:spPr/>
    </dgm:pt>
    <dgm:pt modelId="{F5FAB7E8-2E5C-42F0-BCC0-2F99C1A26C67}" type="pres">
      <dgm:prSet presAssocID="{63E8485C-1692-4298-B32D-A1C9645A28EF}" presName="space" presStyleCnt="0"/>
      <dgm:spPr/>
    </dgm:pt>
    <dgm:pt modelId="{DF4C1201-FDB5-4815-AA2A-42C082CE99FB}" type="pres">
      <dgm:prSet presAssocID="{F61F53BB-4928-4125-B20F-EC3029DC733E}" presName="Name5" presStyleLbl="vennNode1" presStyleIdx="3" presStyleCnt="4" custScaleX="167846" custLinFactNeighborX="-13235" custLinFactNeighborY="-59">
        <dgm:presLayoutVars>
          <dgm:bulletEnabled val="1"/>
        </dgm:presLayoutVars>
      </dgm:prSet>
      <dgm:spPr/>
    </dgm:pt>
  </dgm:ptLst>
  <dgm:cxnLst>
    <dgm:cxn modelId="{775EB137-AF06-49D3-B7CB-AB1494CA001E}" type="presOf" srcId="{E9EA6F63-E55B-4DC2-BA13-391FDD3A19F4}" destId="{C3B1AD02-6B67-45FF-9913-342C6313CD53}" srcOrd="0" destOrd="0" presId="urn:microsoft.com/office/officeart/2005/8/layout/venn3"/>
    <dgm:cxn modelId="{E3B1F553-89A2-4382-AE82-54B96AB8760C}" type="presOf" srcId="{37FCB467-A331-412E-953B-6B78E4D24BA7}" destId="{45402E94-7CF6-4202-A30E-95F9F0E2F4DC}" srcOrd="0" destOrd="0" presId="urn:microsoft.com/office/officeart/2005/8/layout/venn3"/>
    <dgm:cxn modelId="{5B274587-9168-4812-A7EB-5FE4560D1D21}" srcId="{FD692C70-12E2-44DF-9287-1E764443583D}" destId="{F88D4C5F-2356-42D9-A225-2D008098105B}" srcOrd="2" destOrd="0" parTransId="{2DCE221F-5D26-4A80-8637-7597B68FEBDF}" sibTransId="{63E8485C-1692-4298-B32D-A1C9645A28EF}"/>
    <dgm:cxn modelId="{F371D79D-89C2-499F-8BA9-5DC95538835E}" srcId="{FD692C70-12E2-44DF-9287-1E764443583D}" destId="{37FCB467-A331-412E-953B-6B78E4D24BA7}" srcOrd="1" destOrd="0" parTransId="{2F99A0D2-9C71-4A67-A3E1-E2803A70CBC4}" sibTransId="{750813B6-D28C-475B-8D39-13C871418FDD}"/>
    <dgm:cxn modelId="{F58ED7A8-49C7-4167-B325-28FB4DB4DB7D}" srcId="{FD692C70-12E2-44DF-9287-1E764443583D}" destId="{F61F53BB-4928-4125-B20F-EC3029DC733E}" srcOrd="3" destOrd="0" parTransId="{652C78D0-8366-43A4-B8AB-DFF50B782C75}" sibTransId="{C57BDD10-F346-4A0D-B028-C31E6C76E4E1}"/>
    <dgm:cxn modelId="{683F55B0-EBD9-43A4-A6AC-65B06289DBCC}" srcId="{FD692C70-12E2-44DF-9287-1E764443583D}" destId="{E9EA6F63-E55B-4DC2-BA13-391FDD3A19F4}" srcOrd="0" destOrd="0" parTransId="{78D2AD7A-06F6-4EFC-99DC-58F3E9A2496D}" sibTransId="{5AF09B17-7287-47FD-A1B6-892E6053CA17}"/>
    <dgm:cxn modelId="{778645BD-0662-437A-B4A7-4A5F25166F90}" type="presOf" srcId="{FD692C70-12E2-44DF-9287-1E764443583D}" destId="{3F78AECB-E4AF-42DF-9E73-CE48B3B85B91}" srcOrd="0" destOrd="0" presId="urn:microsoft.com/office/officeart/2005/8/layout/venn3"/>
    <dgm:cxn modelId="{5F2E0CC4-7752-4DB8-B823-4FE9D71C2A0D}" type="presOf" srcId="{F88D4C5F-2356-42D9-A225-2D008098105B}" destId="{D44E1126-AA01-4C28-9463-52E0E486C7DB}" srcOrd="0" destOrd="0" presId="urn:microsoft.com/office/officeart/2005/8/layout/venn3"/>
    <dgm:cxn modelId="{3174CACF-07E3-4D40-9074-B7653CA7CA13}" type="presOf" srcId="{F61F53BB-4928-4125-B20F-EC3029DC733E}" destId="{DF4C1201-FDB5-4815-AA2A-42C082CE99FB}" srcOrd="0" destOrd="0" presId="urn:microsoft.com/office/officeart/2005/8/layout/venn3"/>
    <dgm:cxn modelId="{1E4F0B3E-5350-4EA0-A294-BFC7B4912159}" type="presParOf" srcId="{3F78AECB-E4AF-42DF-9E73-CE48B3B85B91}" destId="{C3B1AD02-6B67-45FF-9913-342C6313CD53}" srcOrd="0" destOrd="0" presId="urn:microsoft.com/office/officeart/2005/8/layout/venn3"/>
    <dgm:cxn modelId="{90E975BA-D3C9-4BD0-9889-00E72DA7A195}" type="presParOf" srcId="{3F78AECB-E4AF-42DF-9E73-CE48B3B85B91}" destId="{27188231-7072-4D50-A76F-F69B71E9B5D6}" srcOrd="1" destOrd="0" presId="urn:microsoft.com/office/officeart/2005/8/layout/venn3"/>
    <dgm:cxn modelId="{1F031B72-665C-48D0-9B7A-BEB61E856F6C}" type="presParOf" srcId="{3F78AECB-E4AF-42DF-9E73-CE48B3B85B91}" destId="{45402E94-7CF6-4202-A30E-95F9F0E2F4DC}" srcOrd="2" destOrd="0" presId="urn:microsoft.com/office/officeart/2005/8/layout/venn3"/>
    <dgm:cxn modelId="{6CB792BC-772F-40CC-AF67-D0EE9626E959}" type="presParOf" srcId="{3F78AECB-E4AF-42DF-9E73-CE48B3B85B91}" destId="{11303628-F34F-4632-B1FD-8239ED3758B8}" srcOrd="3" destOrd="0" presId="urn:microsoft.com/office/officeart/2005/8/layout/venn3"/>
    <dgm:cxn modelId="{3D7DD55E-D1E0-4C47-8DEA-E70EA622A119}" type="presParOf" srcId="{3F78AECB-E4AF-42DF-9E73-CE48B3B85B91}" destId="{D44E1126-AA01-4C28-9463-52E0E486C7DB}" srcOrd="4" destOrd="0" presId="urn:microsoft.com/office/officeart/2005/8/layout/venn3"/>
    <dgm:cxn modelId="{47132DFB-D974-42C4-AF64-CAE368D1F498}" type="presParOf" srcId="{3F78AECB-E4AF-42DF-9E73-CE48B3B85B91}" destId="{F5FAB7E8-2E5C-42F0-BCC0-2F99C1A26C67}" srcOrd="5" destOrd="0" presId="urn:microsoft.com/office/officeart/2005/8/layout/venn3"/>
    <dgm:cxn modelId="{8D751245-6C1F-4D1D-AD87-02AF9264D1CA}" type="presParOf" srcId="{3F78AECB-E4AF-42DF-9E73-CE48B3B85B91}" destId="{DF4C1201-FDB5-4815-AA2A-42C082CE99FB}"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1AD02-6B67-45FF-9913-342C6313CD53}">
      <dsp:nvSpPr>
        <dsp:cNvPr id="0" name=""/>
        <dsp:cNvSpPr/>
      </dsp:nvSpPr>
      <dsp:spPr>
        <a:xfrm>
          <a:off x="0" y="34766"/>
          <a:ext cx="3276510" cy="1773118"/>
        </a:xfrm>
        <a:prstGeom prst="ellipse">
          <a:avLst/>
        </a:prstGeom>
        <a:solidFill>
          <a:srgbClr val="0D749F"/>
        </a:solidFill>
        <a:ln w="12700" cap="flat" cmpd="sng" algn="ctr">
          <a:solidFill>
            <a:schemeClr val="accent6"/>
          </a:solidFill>
          <a:prstDash val="solid"/>
          <a:miter lim="800000"/>
        </a:ln>
        <a:effectLst/>
        <a:scene3d>
          <a:camera prst="orthographicFront"/>
          <a:lightRig rig="flat" dir="t"/>
        </a:scene3d>
        <a:sp3d/>
      </dsp:spPr>
      <dsp:style>
        <a:lnRef idx="2">
          <a:schemeClr val="accent6"/>
        </a:lnRef>
        <a:fillRef idx="1">
          <a:schemeClr val="lt1"/>
        </a:fillRef>
        <a:effectRef idx="0">
          <a:schemeClr val="accent6"/>
        </a:effectRef>
        <a:fontRef idx="minor">
          <a:schemeClr val="dk1"/>
        </a:fontRef>
      </dsp:style>
      <dsp:txBody>
        <a:bodyPr spcFirstLastPara="0" vert="horz" wrap="square" lIns="97581" tIns="22860" rIns="97581"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Arial" panose="020B0604020202020204" pitchFamily="34" charset="0"/>
              <a:cs typeface="Arial" panose="020B0604020202020204" pitchFamily="34" charset="0"/>
            </a:rPr>
            <a:t>Increased Visibility</a:t>
          </a:r>
        </a:p>
      </dsp:txBody>
      <dsp:txXfrm>
        <a:off x="479834" y="294433"/>
        <a:ext cx="2316842" cy="1253784"/>
      </dsp:txXfrm>
    </dsp:sp>
    <dsp:sp modelId="{45402E94-7CF6-4202-A30E-95F9F0E2F4DC}">
      <dsp:nvSpPr>
        <dsp:cNvPr id="0" name=""/>
        <dsp:cNvSpPr/>
      </dsp:nvSpPr>
      <dsp:spPr>
        <a:xfrm>
          <a:off x="2908929" y="8943"/>
          <a:ext cx="2991109" cy="1773118"/>
        </a:xfrm>
        <a:prstGeom prst="ellipse">
          <a:avLst/>
        </a:prstGeom>
        <a:solidFill>
          <a:srgbClr val="0D749F"/>
        </a:solidFill>
        <a:ln w="12700" cap="flat" cmpd="sng" algn="ctr">
          <a:solidFill>
            <a:schemeClr val="accent6"/>
          </a:solidFill>
          <a:prstDash val="solid"/>
          <a:miter lim="800000"/>
        </a:ln>
        <a:effectLst/>
        <a:scene3d>
          <a:camera prst="orthographicFront"/>
          <a:lightRig rig="flat" dir="t"/>
        </a:scene3d>
        <a:sp3d/>
      </dsp:spPr>
      <dsp:style>
        <a:lnRef idx="2">
          <a:schemeClr val="accent6"/>
        </a:lnRef>
        <a:fillRef idx="1">
          <a:schemeClr val="lt1"/>
        </a:fillRef>
        <a:effectRef idx="0">
          <a:schemeClr val="accent6"/>
        </a:effectRef>
        <a:fontRef idx="minor">
          <a:schemeClr val="dk1"/>
        </a:fontRef>
      </dsp:style>
      <dsp:txBody>
        <a:bodyPr spcFirstLastPara="0" vert="horz" wrap="square" lIns="96198" tIns="27940" rIns="96198" bIns="27940" numCol="1" spcCol="1270" anchor="ctr" anchorCtr="0">
          <a:noAutofit/>
        </a:bodyPr>
        <a:lstStyle/>
        <a:p>
          <a:pPr marL="0" lvl="0" indent="0" algn="ctr" defTabSz="977900">
            <a:lnSpc>
              <a:spcPct val="90000"/>
            </a:lnSpc>
            <a:spcBef>
              <a:spcPct val="0"/>
            </a:spcBef>
            <a:spcAft>
              <a:spcPct val="35000"/>
            </a:spcAft>
            <a:buNone/>
          </a:pPr>
          <a:r>
            <a:rPr lang="en-US" sz="1800" b="1" kern="1200" dirty="0">
              <a:solidFill>
                <a:schemeClr val="bg1"/>
              </a:solidFill>
              <a:latin typeface="Arial" panose="020B0604020202020204" pitchFamily="34" charset="0"/>
              <a:ea typeface="+mn-ea"/>
              <a:cs typeface="Arial" panose="020B0604020202020204" pitchFamily="34" charset="0"/>
            </a:rPr>
            <a:t>Improved Accuracy</a:t>
          </a:r>
        </a:p>
      </dsp:txBody>
      <dsp:txXfrm>
        <a:off x="3346967" y="268610"/>
        <a:ext cx="2115033" cy="1253784"/>
      </dsp:txXfrm>
    </dsp:sp>
    <dsp:sp modelId="{D44E1126-AA01-4C28-9463-52E0E486C7DB}">
      <dsp:nvSpPr>
        <dsp:cNvPr id="0" name=""/>
        <dsp:cNvSpPr/>
      </dsp:nvSpPr>
      <dsp:spPr>
        <a:xfrm>
          <a:off x="5562280" y="17383"/>
          <a:ext cx="2951426" cy="1773118"/>
        </a:xfrm>
        <a:prstGeom prst="ellipse">
          <a:avLst/>
        </a:prstGeom>
        <a:solidFill>
          <a:srgbClr val="0D749F"/>
        </a:solidFill>
        <a:ln w="12700" cap="flat" cmpd="sng" algn="ctr">
          <a:solidFill>
            <a:schemeClr val="accent6"/>
          </a:solidFill>
          <a:prstDash val="solid"/>
          <a:miter lim="800000"/>
        </a:ln>
        <a:effectLst/>
        <a:scene3d>
          <a:camera prst="orthographicFront"/>
          <a:lightRig rig="flat" dir="t"/>
        </a:scene3d>
        <a:sp3d/>
      </dsp:spPr>
      <dsp:style>
        <a:lnRef idx="2">
          <a:schemeClr val="accent6"/>
        </a:lnRef>
        <a:fillRef idx="1">
          <a:schemeClr val="lt1"/>
        </a:fillRef>
        <a:effectRef idx="0">
          <a:schemeClr val="accent6"/>
        </a:effectRef>
        <a:fontRef idx="minor">
          <a:schemeClr val="dk1"/>
        </a:fontRef>
      </dsp:style>
      <dsp:txBody>
        <a:bodyPr spcFirstLastPara="0" vert="horz" wrap="square" lIns="97581" tIns="22860" rIns="97581"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Arial" panose="020B0604020202020204" pitchFamily="34" charset="0"/>
              <a:cs typeface="Arial" panose="020B0604020202020204" pitchFamily="34" charset="0"/>
            </a:rPr>
            <a:t>Greater Efficiency</a:t>
          </a:r>
        </a:p>
      </dsp:txBody>
      <dsp:txXfrm>
        <a:off x="5994506" y="277050"/>
        <a:ext cx="2086974" cy="1253784"/>
      </dsp:txXfrm>
    </dsp:sp>
    <dsp:sp modelId="{DF4C1201-FDB5-4815-AA2A-42C082CE99FB}">
      <dsp:nvSpPr>
        <dsp:cNvPr id="0" name=""/>
        <dsp:cNvSpPr/>
      </dsp:nvSpPr>
      <dsp:spPr>
        <a:xfrm>
          <a:off x="8112149" y="16337"/>
          <a:ext cx="2976108" cy="1773118"/>
        </a:xfrm>
        <a:prstGeom prst="ellipse">
          <a:avLst/>
        </a:prstGeom>
        <a:solidFill>
          <a:srgbClr val="0077A0"/>
        </a:solidFill>
        <a:ln w="12700" cap="flat" cmpd="sng" algn="ctr">
          <a:solidFill>
            <a:schemeClr val="accent6"/>
          </a:solidFill>
          <a:prstDash val="solid"/>
          <a:miter lim="800000"/>
        </a:ln>
        <a:effectLst/>
        <a:scene3d>
          <a:camera prst="orthographicFront"/>
          <a:lightRig rig="flat" dir="t"/>
        </a:scene3d>
        <a:sp3d/>
      </dsp:spPr>
      <dsp:style>
        <a:lnRef idx="2">
          <a:schemeClr val="accent6"/>
        </a:lnRef>
        <a:fillRef idx="1">
          <a:schemeClr val="lt1"/>
        </a:fillRef>
        <a:effectRef idx="0">
          <a:schemeClr val="accent6"/>
        </a:effectRef>
        <a:fontRef idx="minor">
          <a:schemeClr val="dk1"/>
        </a:fontRef>
      </dsp:style>
      <dsp:txBody>
        <a:bodyPr spcFirstLastPara="0" vert="horz" wrap="square" lIns="97581" tIns="22860" rIns="97581"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Arial" panose="020B0604020202020204" pitchFamily="34" charset="0"/>
              <a:cs typeface="Arial" panose="020B0604020202020204" pitchFamily="34" charset="0"/>
            </a:rPr>
            <a:t>Improved Productivity</a:t>
          </a:r>
        </a:p>
      </dsp:txBody>
      <dsp:txXfrm>
        <a:off x="8547990" y="276004"/>
        <a:ext cx="2104426" cy="1253784"/>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MS PGothic" pitchFamily="34" charset="-128"/>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ea typeface="MS PGothic" pitchFamily="34" charset="-128"/>
                <a:cs typeface="+mn-cs"/>
              </a:defRPr>
            </a:lvl1pPr>
          </a:lstStyle>
          <a:p>
            <a:pPr>
              <a:defRPr/>
            </a:pPr>
            <a:fld id="{4C44A8BC-B777-430C-AD58-9008A4E90E46}" type="datetimeFigureOut">
              <a:rPr lang="en-US"/>
              <a:pPr>
                <a:defRPr/>
              </a:pPr>
              <a:t>8/27/2020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ea typeface="MS PGothic" pitchFamily="34" charset="-128"/>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ea typeface="MS PGothic" pitchFamily="34" charset="-128"/>
                <a:cs typeface="+mn-cs"/>
              </a:defRPr>
            </a:lvl1pPr>
          </a:lstStyle>
          <a:p>
            <a:pPr>
              <a:defRPr/>
            </a:pPr>
            <a:fld id="{4ABFCB41-3C28-4159-B61F-F8E5AF1A7B32}" type="slidenum">
              <a:rPr lang="en-US"/>
              <a:pPr>
                <a:defRPr/>
              </a:pPr>
              <a:t>‹#›</a:t>
            </a:fld>
            <a:endParaRPr lang="en-US"/>
          </a:p>
        </p:txBody>
      </p:sp>
    </p:spTree>
    <p:extLst>
      <p:ext uri="{BB962C8B-B14F-4D97-AF65-F5344CB8AC3E}">
        <p14:creationId xmlns:p14="http://schemas.microsoft.com/office/powerpoint/2010/main" val="40801956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ea typeface="+mn-ea"/>
                <a:cs typeface="+mn-cs"/>
              </a:defRPr>
            </a:lvl1pPr>
          </a:lstStyle>
          <a:p>
            <a:pPr>
              <a:defRPr/>
            </a:pPr>
            <a:fld id="{597ABE1A-152E-4D2B-BFD4-19B96461C82C}" type="datetimeFigureOut">
              <a:rPr lang="en-US"/>
              <a:pPr>
                <a:defRPr/>
              </a:pPr>
              <a:t>8/27/2020</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ea typeface="+mn-ea"/>
                <a:cs typeface="+mn-cs"/>
              </a:defRPr>
            </a:lvl1pPr>
          </a:lstStyle>
          <a:p>
            <a:pPr>
              <a:defRPr/>
            </a:pPr>
            <a:fld id="{A311E8DB-6A4C-4C83-82CD-75B2E805777B}" type="slidenum">
              <a:rPr lang="en-US"/>
              <a:pPr>
                <a:defRPr/>
              </a:pPr>
              <a:t>‹#›</a:t>
            </a:fld>
            <a:endParaRPr lang="en-US"/>
          </a:p>
        </p:txBody>
      </p:sp>
    </p:spTree>
    <p:extLst>
      <p:ext uri="{BB962C8B-B14F-4D97-AF65-F5344CB8AC3E}">
        <p14:creationId xmlns:p14="http://schemas.microsoft.com/office/powerpoint/2010/main" val="156278974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600" kern="1200">
        <a:solidFill>
          <a:schemeClr val="tx1"/>
        </a:solidFill>
        <a:latin typeface="+mn-lt"/>
        <a:ea typeface="+mn-ea"/>
        <a:cs typeface="+mn-cs"/>
      </a:defRPr>
    </a:lvl1pPr>
    <a:lvl2pPr marL="609493" algn="l" rtl="0" eaLnBrk="0" fontAlgn="base" hangingPunct="0">
      <a:spcBef>
        <a:spcPct val="30000"/>
      </a:spcBef>
      <a:spcAft>
        <a:spcPct val="0"/>
      </a:spcAft>
      <a:defRPr sz="1600" kern="1200">
        <a:solidFill>
          <a:schemeClr val="tx1"/>
        </a:solidFill>
        <a:latin typeface="+mn-lt"/>
        <a:ea typeface="+mn-ea"/>
        <a:cs typeface="+mn-cs"/>
      </a:defRPr>
    </a:lvl2pPr>
    <a:lvl3pPr marL="1218987" algn="l" rtl="0" eaLnBrk="0" fontAlgn="base" hangingPunct="0">
      <a:spcBef>
        <a:spcPct val="30000"/>
      </a:spcBef>
      <a:spcAft>
        <a:spcPct val="0"/>
      </a:spcAft>
      <a:defRPr sz="1600" kern="1200">
        <a:solidFill>
          <a:schemeClr val="tx1"/>
        </a:solidFill>
        <a:latin typeface="+mn-lt"/>
        <a:ea typeface="+mn-ea"/>
        <a:cs typeface="+mn-cs"/>
      </a:defRPr>
    </a:lvl3pPr>
    <a:lvl4pPr marL="1828480" algn="l" rtl="0" eaLnBrk="0" fontAlgn="base" hangingPunct="0">
      <a:spcBef>
        <a:spcPct val="30000"/>
      </a:spcBef>
      <a:spcAft>
        <a:spcPct val="0"/>
      </a:spcAft>
      <a:defRPr sz="1600" kern="1200">
        <a:solidFill>
          <a:schemeClr val="tx1"/>
        </a:solidFill>
        <a:latin typeface="+mn-lt"/>
        <a:ea typeface="+mn-ea"/>
        <a:cs typeface="+mn-cs"/>
      </a:defRPr>
    </a:lvl4pPr>
    <a:lvl5pPr marL="2437973" algn="l" rtl="0" eaLnBrk="0" fontAlgn="base" hangingPunct="0">
      <a:spcBef>
        <a:spcPct val="30000"/>
      </a:spcBef>
      <a:spcAft>
        <a:spcPct val="0"/>
      </a:spcAft>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6</a:t>
            </a:fld>
            <a:endParaRPr lang="en-US"/>
          </a:p>
        </p:txBody>
      </p:sp>
    </p:spTree>
    <p:extLst>
      <p:ext uri="{BB962C8B-B14F-4D97-AF65-F5344CB8AC3E}">
        <p14:creationId xmlns:p14="http://schemas.microsoft.com/office/powerpoint/2010/main" val="203720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8256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itchFamily="34" charset="0"/>
              <a:buChar char="•"/>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320D4-2AEC-4577-A002-88723E984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0056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08A49-07B9-431C-83A5-B910E6515E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9078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a:t>Track vehicle</a:t>
            </a:r>
            <a:r>
              <a:rPr lang="en-US" baseline="0" dirty="0"/>
              <a:t> location in the yard, work completion, WIP amounts</a:t>
            </a:r>
            <a:endParaRPr lang="en-US" dirty="0"/>
          </a:p>
        </p:txBody>
      </p:sp>
      <p:sp>
        <p:nvSpPr>
          <p:cNvPr id="4" name="Slide Number Placeholder 3"/>
          <p:cNvSpPr>
            <a:spLocks noGrp="1"/>
          </p:cNvSpPr>
          <p:nvPr>
            <p:ph type="sldNum" sz="quarter" idx="10"/>
          </p:nvPr>
        </p:nvSpPr>
        <p:spPr/>
        <p:txBody>
          <a:bodyPr/>
          <a:lstStyle/>
          <a:p>
            <a:pPr>
              <a:defRPr/>
            </a:pPr>
            <a:fld id="{A91AC98B-5836-4796-A9A7-369398B092C4}" type="slidenum">
              <a:rPr lang="en-US" smtClean="0"/>
              <a:pPr>
                <a:defRPr/>
              </a:pPr>
              <a:t>30</a:t>
            </a:fld>
            <a:endParaRPr lang="en-US" dirty="0"/>
          </a:p>
        </p:txBody>
      </p:sp>
    </p:spTree>
    <p:extLst>
      <p:ext uri="{BB962C8B-B14F-4D97-AF65-F5344CB8AC3E}">
        <p14:creationId xmlns:p14="http://schemas.microsoft.com/office/powerpoint/2010/main" val="307632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a:t>Track vehicle</a:t>
            </a:r>
            <a:r>
              <a:rPr lang="en-US" baseline="0" dirty="0"/>
              <a:t> location in the yard, work completion, WIP amounts</a:t>
            </a:r>
            <a:endParaRPr lang="en-US" dirty="0"/>
          </a:p>
        </p:txBody>
      </p:sp>
      <p:sp>
        <p:nvSpPr>
          <p:cNvPr id="4" name="Slide Number Placeholder 3"/>
          <p:cNvSpPr>
            <a:spLocks noGrp="1"/>
          </p:cNvSpPr>
          <p:nvPr>
            <p:ph type="sldNum" sz="quarter" idx="10"/>
          </p:nvPr>
        </p:nvSpPr>
        <p:spPr/>
        <p:txBody>
          <a:bodyPr/>
          <a:lstStyle/>
          <a:p>
            <a:pPr>
              <a:defRPr/>
            </a:pPr>
            <a:fld id="{A91AC98B-5836-4796-A9A7-369398B092C4}" type="slidenum">
              <a:rPr lang="en-US" smtClean="0"/>
              <a:pPr>
                <a:defRPr/>
              </a:pPr>
              <a:t>31</a:t>
            </a:fld>
            <a:endParaRPr lang="en-US" dirty="0"/>
          </a:p>
        </p:txBody>
      </p:sp>
    </p:spTree>
    <p:extLst>
      <p:ext uri="{BB962C8B-B14F-4D97-AF65-F5344CB8AC3E}">
        <p14:creationId xmlns:p14="http://schemas.microsoft.com/office/powerpoint/2010/main" val="3450089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Some customers</a:t>
            </a:r>
            <a:r>
              <a:rPr lang="en-US" sz="1200" baseline="0" dirty="0"/>
              <a:t> see r</a:t>
            </a:r>
            <a:r>
              <a:rPr lang="en-US" sz="1200" dirty="0"/>
              <a:t>eductions in certain labor costs of 15-20%,</a:t>
            </a:r>
            <a:r>
              <a:rPr lang="en-US" sz="1200" baseline="0" dirty="0"/>
              <a:t> r</a:t>
            </a:r>
            <a:r>
              <a:rPr lang="en-US" sz="1200" dirty="0"/>
              <a:t>eductions</a:t>
            </a:r>
            <a:r>
              <a:rPr lang="en-US" sz="1200" baseline="0" dirty="0"/>
              <a:t> in</a:t>
            </a:r>
            <a:r>
              <a:rPr lang="en-US" sz="1200" dirty="0"/>
              <a:t> excess inventory of 5-10%, and increases asset utilization of 5-10%</a:t>
            </a:r>
          </a:p>
          <a:p>
            <a:r>
              <a:rPr lang="en-US" sz="1400" b="1" dirty="0"/>
              <a:t>Internal Supply</a:t>
            </a:r>
            <a:endParaRPr lang="en-US" sz="400" dirty="0"/>
          </a:p>
          <a:p>
            <a:pPr marL="342900" indent="-342900" eaLnBrk="0" hangingPunct="0">
              <a:spcBef>
                <a:spcPct val="20000"/>
              </a:spcBef>
              <a:buClr>
                <a:srgbClr val="7AC142"/>
              </a:buClr>
              <a:buSzPct val="60000"/>
              <a:buFont typeface="Wingdings" pitchFamily="2" charset="2"/>
              <a:buChar char="l"/>
            </a:pPr>
            <a:r>
              <a:rPr lang="en-US" sz="1200" dirty="0"/>
              <a:t>Eliminates line stoppages due to parts shortages</a:t>
            </a:r>
          </a:p>
          <a:p>
            <a:pPr marL="342900" indent="-342900" eaLnBrk="0" hangingPunct="0">
              <a:spcBef>
                <a:spcPct val="20000"/>
              </a:spcBef>
              <a:buClr>
                <a:srgbClr val="7AC142"/>
              </a:buClr>
              <a:buSzPct val="60000"/>
              <a:buFont typeface="Wingdings" pitchFamily="2" charset="2"/>
              <a:buChar char="l"/>
            </a:pPr>
            <a:r>
              <a:rPr lang="en-US" sz="1200" dirty="0"/>
              <a:t>Applies priority and directs the right driver to deliver materials</a:t>
            </a:r>
          </a:p>
          <a:p>
            <a:pPr marL="342900" indent="-342900" eaLnBrk="0" hangingPunct="0">
              <a:spcBef>
                <a:spcPct val="20000"/>
              </a:spcBef>
              <a:buClr>
                <a:srgbClr val="7AC142"/>
              </a:buClr>
              <a:buSzPct val="60000"/>
              <a:buFont typeface="Wingdings" pitchFamily="2" charset="2"/>
              <a:buChar char="l"/>
            </a:pPr>
            <a:r>
              <a:rPr lang="en-US" sz="1200" dirty="0"/>
              <a:t>Minimizes materials and traffic on the floor</a:t>
            </a:r>
          </a:p>
          <a:p>
            <a:pPr marL="342900" indent="-342900" eaLnBrk="0" hangingPunct="0">
              <a:spcBef>
                <a:spcPct val="20000"/>
              </a:spcBef>
              <a:buClr>
                <a:srgbClr val="7AC142"/>
              </a:buClr>
              <a:buSzPct val="60000"/>
              <a:buFont typeface="Wingdings" pitchFamily="2" charset="2"/>
              <a:buChar char="l"/>
            </a:pPr>
            <a:r>
              <a:rPr lang="en-US" sz="1200" dirty="0"/>
              <a:t>Reduces line configuration time and cost</a:t>
            </a:r>
          </a:p>
          <a:p>
            <a:pPr marL="0" indent="0" eaLnBrk="0" hangingPunct="0">
              <a:spcBef>
                <a:spcPct val="20000"/>
              </a:spcBef>
              <a:buClr>
                <a:srgbClr val="7AC142"/>
              </a:buClr>
              <a:buSzPct val="60000"/>
              <a:buFont typeface="Wingdings" pitchFamily="2" charset="2"/>
              <a:buNone/>
            </a:pPr>
            <a:r>
              <a:rPr lang="en-US" sz="1200" b="1" dirty="0"/>
              <a:t>E</a:t>
            </a:r>
            <a:r>
              <a:rPr lang="en-US" sz="1400" b="1" dirty="0"/>
              <a:t>xternal Supplier Portal</a:t>
            </a:r>
            <a:endParaRPr lang="en-US" sz="400" b="1" dirty="0"/>
          </a:p>
          <a:p>
            <a:pPr marL="342900" indent="-342900" eaLnBrk="0" hangingPunct="0">
              <a:spcBef>
                <a:spcPct val="20000"/>
              </a:spcBef>
              <a:buClr>
                <a:srgbClr val="7AC142"/>
              </a:buClr>
              <a:buSzPct val="60000"/>
              <a:buFont typeface="Wingdings" pitchFamily="2" charset="2"/>
              <a:buChar char="l"/>
            </a:pPr>
            <a:r>
              <a:rPr lang="en-US" sz="1200" dirty="0"/>
              <a:t>Provides real time visibility of consumption beyond the 4 walls</a:t>
            </a:r>
          </a:p>
          <a:p>
            <a:pPr marL="342900" indent="-342900" eaLnBrk="0" hangingPunct="0">
              <a:spcBef>
                <a:spcPct val="20000"/>
              </a:spcBef>
              <a:buClr>
                <a:srgbClr val="7AC142"/>
              </a:buClr>
              <a:buSzPct val="60000"/>
              <a:buFont typeface="Wingdings" pitchFamily="2" charset="2"/>
              <a:buChar char="l"/>
            </a:pPr>
            <a:r>
              <a:rPr lang="en-US" sz="1200" dirty="0"/>
              <a:t>Communicates demand and fulfillment information bi-directionally</a:t>
            </a:r>
          </a:p>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320D4-2AEC-4577-A002-88723E984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1024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796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15428-B948-A04E-9FB4-5AB8FE6BB454}"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678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 Layer: UI/UX, Dashboard, Maps, Alerts, Reports (can be provided by Zebra, customer, or Partner</a:t>
            </a:r>
          </a:p>
          <a:p>
            <a:pPr defTabSz="966529">
              <a:defRPr/>
            </a:pPr>
            <a:r>
              <a:rPr lang="en-US" dirty="0"/>
              <a:t>Data Service Layer: Application integration Framework for Data services/APIs (</a:t>
            </a:r>
            <a:r>
              <a:rPr lang="en-US" dirty="0" err="1"/>
              <a:t>eg</a:t>
            </a:r>
            <a:r>
              <a:rPr lang="en-US" dirty="0"/>
              <a:t> Location API, Fullness API)</a:t>
            </a:r>
          </a:p>
          <a:p>
            <a:pPr defTabSz="966529">
              <a:defRPr/>
            </a:pPr>
            <a:r>
              <a:rPr lang="en-US" dirty="0"/>
              <a:t>Platform: Collecting data from sensing technology, data aggregation, applies business context, business rules specification/configuration, event engine to process rules, </a:t>
            </a:r>
            <a:r>
              <a:rPr lang="en-US" dirty="0" err="1"/>
              <a:t>db</a:t>
            </a:r>
            <a:r>
              <a:rPr lang="en-US" dirty="0"/>
              <a:t>, CMM</a:t>
            </a:r>
          </a:p>
          <a:p>
            <a:r>
              <a:rPr lang="en-US" dirty="0"/>
              <a:t>Sensing HW: Collects presence, location or payload data on a thing that is tagged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8902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BCF881-C4EE-4D03-A3B3-999F131BA508}" type="slidenum">
              <a:rPr lang="en-GB" smtClean="0"/>
              <a:t>42</a:t>
            </a:fld>
            <a:endParaRPr lang="en-GB"/>
          </a:p>
        </p:txBody>
      </p:sp>
    </p:spTree>
    <p:extLst>
      <p:ext uri="{BB962C8B-B14F-4D97-AF65-F5344CB8AC3E}">
        <p14:creationId xmlns:p14="http://schemas.microsoft.com/office/powerpoint/2010/main" val="368990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7</a:t>
            </a:fld>
            <a:endParaRPr lang="en-US"/>
          </a:p>
        </p:txBody>
      </p:sp>
    </p:spTree>
    <p:extLst>
      <p:ext uri="{BB962C8B-B14F-4D97-AF65-F5344CB8AC3E}">
        <p14:creationId xmlns:p14="http://schemas.microsoft.com/office/powerpoint/2010/main" val="1049060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42E21-B967-43FD-BB57-151E2B8053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654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Dashboards for system and resources today</a:t>
            </a:r>
          </a:p>
        </p:txBody>
      </p:sp>
      <p:sp>
        <p:nvSpPr>
          <p:cNvPr id="4" name="Slide Number Placeholder 3"/>
          <p:cNvSpPr>
            <a:spLocks noGrp="1"/>
          </p:cNvSpPr>
          <p:nvPr>
            <p:ph type="sldNum" sz="quarter" idx="10"/>
          </p:nvPr>
        </p:nvSpPr>
        <p:spPr/>
        <p:txBody>
          <a:bodyPr/>
          <a:lstStyle/>
          <a:p>
            <a:fld id="{D5908A49-07B9-431C-83A5-B910E6515E87}" type="slidenum">
              <a:rPr lang="en-US" smtClean="0"/>
              <a:t>46</a:t>
            </a:fld>
            <a:endParaRPr lang="en-US"/>
          </a:p>
        </p:txBody>
      </p:sp>
    </p:spTree>
    <p:extLst>
      <p:ext uri="{BB962C8B-B14F-4D97-AF65-F5344CB8AC3E}">
        <p14:creationId xmlns:p14="http://schemas.microsoft.com/office/powerpoint/2010/main" val="3263237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0" kern="1200" dirty="0">
                <a:solidFill>
                  <a:schemeClr val="tx1"/>
                </a:solidFill>
                <a:effectLst/>
                <a:latin typeface="+mn-lt"/>
                <a:ea typeface="+mn-ea"/>
                <a:cs typeface="+mn-cs"/>
              </a:rPr>
              <a:t>Kibana</a:t>
            </a:r>
            <a:r>
              <a:rPr lang="en-US" sz="1600" b="0" i="0" kern="1200" dirty="0">
                <a:solidFill>
                  <a:schemeClr val="tx1"/>
                </a:solidFill>
                <a:effectLst/>
                <a:latin typeface="+mn-lt"/>
                <a:ea typeface="+mn-ea"/>
                <a:cs typeface="+mn-cs"/>
              </a:rPr>
              <a:t> is browser-based visualization tool used to analyze large volume of logs in the form of line graph, bar graph, pie charts, heat maps, region maps, coordinate maps, gauge, goals, </a:t>
            </a:r>
            <a:r>
              <a:rPr lang="en-US" sz="1600" b="0" i="0" kern="1200" dirty="0" err="1">
                <a:solidFill>
                  <a:schemeClr val="tx1"/>
                </a:solidFill>
                <a:effectLst/>
                <a:latin typeface="+mn-lt"/>
                <a:ea typeface="+mn-ea"/>
                <a:cs typeface="+mn-cs"/>
              </a:rPr>
              <a:t>timelion</a:t>
            </a:r>
            <a:r>
              <a:rPr lang="en-US" sz="1600" b="0" i="0" kern="1200" dirty="0">
                <a:solidFill>
                  <a:schemeClr val="tx1"/>
                </a:solidFill>
                <a:effectLst/>
                <a:latin typeface="+mn-lt"/>
                <a:ea typeface="+mn-ea"/>
                <a:cs typeface="+mn-cs"/>
              </a:rPr>
              <a:t>, etc. </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The visualization makes it easy to predict or to see the changes in trends of errors or other significant events of the input source.</a:t>
            </a:r>
          </a:p>
          <a:p>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49</a:t>
            </a:fld>
            <a:endParaRPr lang="en-US"/>
          </a:p>
        </p:txBody>
      </p:sp>
    </p:spTree>
    <p:extLst>
      <p:ext uri="{BB962C8B-B14F-4D97-AF65-F5344CB8AC3E}">
        <p14:creationId xmlns:p14="http://schemas.microsoft.com/office/powerpoint/2010/main" val="535782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961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54</a:t>
            </a:fld>
            <a:endParaRPr lang="en-US"/>
          </a:p>
        </p:txBody>
      </p:sp>
    </p:spTree>
    <p:extLst>
      <p:ext uri="{BB962C8B-B14F-4D97-AF65-F5344CB8AC3E}">
        <p14:creationId xmlns:p14="http://schemas.microsoft.com/office/powerpoint/2010/main" val="514164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7" name="Shape 5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defTabSz="931774">
              <a:defRPr/>
            </a:pPr>
            <a:endParaRPr lang="en-US" dirty="0"/>
          </a:p>
        </p:txBody>
      </p:sp>
    </p:spTree>
    <p:extLst>
      <p:ext uri="{BB962C8B-B14F-4D97-AF65-F5344CB8AC3E}">
        <p14:creationId xmlns:p14="http://schemas.microsoft.com/office/powerpoint/2010/main" val="3604384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xfrm>
            <a:off x="407988" y="696913"/>
            <a:ext cx="61944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999" tIns="44499" rIns="88999" bIns="44499" numCol="1" anchor="t" anchorCtr="0" compatLnSpc="1">
            <a:prstTxWarp prst="textNoShape">
              <a:avLst/>
            </a:prstTxWarp>
          </a:bodyPr>
          <a:lstStyle/>
          <a:p>
            <a:endParaRPr lang="en-US" dirty="0"/>
          </a:p>
        </p:txBody>
      </p:sp>
      <p:sp>
        <p:nvSpPr>
          <p:cNvPr id="20483" name="Slide Number Placeholder 3"/>
          <p:cNvSpPr>
            <a:spLocks noGrp="1"/>
          </p:cNvSpPr>
          <p:nvPr>
            <p:ph type="sldNum" sz="quarter" idx="5"/>
          </p:nvPr>
        </p:nvSpPr>
        <p:spPr bwMode="auto">
          <a:xfrm>
            <a:off x="3884614"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99" tIns="44499" rIns="88999" bIns="44499"/>
          <a:lstStyle>
            <a:lvl1pPr eaLnBrk="0" hangingPunct="0">
              <a:defRPr sz="2400">
                <a:solidFill>
                  <a:schemeClr val="tx1"/>
                </a:solidFill>
                <a:latin typeface="Calibri" charset="0"/>
                <a:ea typeface="MS PGothic" charset="0"/>
                <a:cs typeface="MS PGothic" charset="0"/>
              </a:defRPr>
            </a:lvl1pPr>
            <a:lvl2pPr marL="742855" indent="-285713" eaLnBrk="0" hangingPunct="0">
              <a:defRPr sz="2400">
                <a:solidFill>
                  <a:schemeClr val="tx1"/>
                </a:solidFill>
                <a:latin typeface="Calibri" charset="0"/>
                <a:ea typeface="MS PGothic" charset="0"/>
                <a:cs typeface="MS PGothic" charset="0"/>
              </a:defRPr>
            </a:lvl2pPr>
            <a:lvl3pPr marL="1142853" indent="-228571" eaLnBrk="0" hangingPunct="0">
              <a:defRPr sz="2400">
                <a:solidFill>
                  <a:schemeClr val="tx1"/>
                </a:solidFill>
                <a:latin typeface="Calibri" charset="0"/>
                <a:ea typeface="MS PGothic" charset="0"/>
                <a:cs typeface="MS PGothic" charset="0"/>
              </a:defRPr>
            </a:lvl3pPr>
            <a:lvl4pPr marL="1599993" indent="-228571" eaLnBrk="0" hangingPunct="0">
              <a:defRPr sz="2400">
                <a:solidFill>
                  <a:schemeClr val="tx1"/>
                </a:solidFill>
                <a:latin typeface="Calibri" charset="0"/>
                <a:ea typeface="MS PGothic" charset="0"/>
                <a:cs typeface="MS PGothic" charset="0"/>
              </a:defRPr>
            </a:lvl4pPr>
            <a:lvl5pPr marL="2057135" indent="-228571" eaLnBrk="0" hangingPunct="0">
              <a:defRPr sz="2400">
                <a:solidFill>
                  <a:schemeClr val="tx1"/>
                </a:solidFill>
                <a:latin typeface="Calibri" charset="0"/>
                <a:ea typeface="MS PGothic" charset="0"/>
                <a:cs typeface="MS PGothic" charset="0"/>
              </a:defRPr>
            </a:lvl5pPr>
            <a:lvl6pPr marL="2514276" indent="-228571"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417" indent="-228571" eaLnBrk="0" fontAlgn="base" hangingPunct="0">
              <a:spcBef>
                <a:spcPct val="0"/>
              </a:spcBef>
              <a:spcAft>
                <a:spcPct val="0"/>
              </a:spcAft>
              <a:defRPr sz="2400">
                <a:solidFill>
                  <a:schemeClr val="tx1"/>
                </a:solidFill>
                <a:latin typeface="Calibri" charset="0"/>
                <a:ea typeface="MS PGothic" charset="0"/>
                <a:cs typeface="MS PGothic" charset="0"/>
              </a:defRPr>
            </a:lvl7pPr>
            <a:lvl8pPr marL="3428558" indent="-228571" eaLnBrk="0" fontAlgn="base" hangingPunct="0">
              <a:spcBef>
                <a:spcPct val="0"/>
              </a:spcBef>
              <a:spcAft>
                <a:spcPct val="0"/>
              </a:spcAft>
              <a:defRPr sz="2400">
                <a:solidFill>
                  <a:schemeClr val="tx1"/>
                </a:solidFill>
                <a:latin typeface="Calibri" charset="0"/>
                <a:ea typeface="MS PGothic" charset="0"/>
                <a:cs typeface="MS PGothic" charset="0"/>
              </a:defRPr>
            </a:lvl8pPr>
            <a:lvl9pPr marL="3885699" indent="-228571"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A3E9C0-8B58-8C44-B6B7-4FC8EFF813E0}" type="slidenum">
              <a:rPr kumimoji="0" lang="en-US"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Calibri" charset="0"/>
              <a:ea typeface="MS PGothic" charset="0"/>
            </a:endParaRPr>
          </a:p>
        </p:txBody>
      </p:sp>
    </p:spTree>
    <p:extLst>
      <p:ext uri="{BB962C8B-B14F-4D97-AF65-F5344CB8AC3E}">
        <p14:creationId xmlns:p14="http://schemas.microsoft.com/office/powerpoint/2010/main" val="3744823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4E4AD-140D-4C95-9552-650E2E499B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6782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lIns="96778" tIns="48389" rIns="96778" bIns="48389" numCol="1" anchor="t" anchorCtr="0" compatLnSpc="1">
            <a:prstTxWarp prst="textNoShape">
              <a:avLst/>
            </a:prstTxWarp>
          </a:bodyPr>
          <a:lstStyle/>
          <a:p>
            <a:pPr eaLnBrk="1" hangingPunct="1">
              <a:lnSpc>
                <a:spcPct val="90000"/>
              </a:lnSpc>
            </a:pPr>
            <a:endParaRPr lang="en-US" sz="1100" dirty="0"/>
          </a:p>
        </p:txBody>
      </p:sp>
      <p:sp>
        <p:nvSpPr>
          <p:cNvPr id="169988" name="Slide Number Placeholder 3"/>
          <p:cNvSpPr txBox="1">
            <a:spLocks noGrp="1"/>
          </p:cNvSpPr>
          <p:nvPr/>
        </p:nvSpPr>
        <p:spPr bwMode="auto">
          <a:xfrm>
            <a:off x="4151609" y="9131068"/>
            <a:ext cx="3176056" cy="480671"/>
          </a:xfrm>
          <a:prstGeom prst="rect">
            <a:avLst/>
          </a:prstGeom>
          <a:noFill/>
          <a:ln w="9525">
            <a:noFill/>
            <a:miter lim="800000"/>
            <a:headEnd/>
            <a:tailEnd/>
          </a:ln>
        </p:spPr>
        <p:txBody>
          <a:bodyPr lIns="96778" tIns="48389" rIns="96778" bIns="48389" anchor="b"/>
          <a:lstStyle/>
          <a:p>
            <a:pPr marL="0" marR="0" lvl="0" indent="0" algn="r" defTabSz="967932" rtl="0" eaLnBrk="1" fontAlgn="base" latinLnBrk="0" hangingPunct="1">
              <a:lnSpc>
                <a:spcPct val="100000"/>
              </a:lnSpc>
              <a:spcBef>
                <a:spcPct val="0"/>
              </a:spcBef>
              <a:spcAft>
                <a:spcPct val="0"/>
              </a:spcAft>
              <a:buClrTx/>
              <a:buSzTx/>
              <a:buFontTx/>
              <a:buNone/>
              <a:tabLst/>
              <a:defRPr/>
            </a:pPr>
            <a:fld id="{D4ECC2BA-378D-4B62-8568-9605238BF436}" type="slidenum">
              <a:rPr kumimoji="0" lang="en-US" sz="1200" b="0" i="0" u="none" strike="noStrike" kern="1200" cap="none" spc="0" normalizeH="0" baseline="0" noProof="0">
                <a:ln>
                  <a:noFill/>
                </a:ln>
                <a:solidFill>
                  <a:prstClr val="black"/>
                </a:solidFill>
                <a:effectLst/>
                <a:uLnTx/>
                <a:uFillTx/>
                <a:latin typeface="Arial" charset="0"/>
                <a:ea typeface="MS PGothic" pitchFamily="34" charset="-128"/>
                <a:cs typeface="Arial" charset="0"/>
              </a:rPr>
              <a:pPr marL="0" marR="0" lvl="0" indent="0" algn="r" defTabSz="967932"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S PGothic" pitchFamily="34" charset="-128"/>
              <a:cs typeface="Arial" charset="0"/>
            </a:endParaRPr>
          </a:p>
        </p:txBody>
      </p:sp>
    </p:spTree>
    <p:extLst>
      <p:ext uri="{BB962C8B-B14F-4D97-AF65-F5344CB8AC3E}">
        <p14:creationId xmlns:p14="http://schemas.microsoft.com/office/powerpoint/2010/main" val="574551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24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800" b="0" i="0" u="none" strike="noStrike" kern="0" cap="none" spc="0" normalizeH="0" baseline="0" noProof="0" smtClean="0">
                <a:ln>
                  <a:noFill/>
                </a:ln>
                <a:solidFill>
                  <a:sysClr val="windowText" lastClr="000000"/>
                </a:solidFill>
                <a:effectLst/>
                <a:uLnTx/>
                <a:uFillTx/>
                <a:latin typeface="Arial"/>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spTree>
    <p:extLst>
      <p:ext uri="{BB962C8B-B14F-4D97-AF65-F5344CB8AC3E}">
        <p14:creationId xmlns:p14="http://schemas.microsoft.com/office/powerpoint/2010/main" val="1221922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084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xml"/><Relationship Id="rId1" Type="http://schemas.openxmlformats.org/officeDocument/2006/relationships/vmlDrawing" Target="../drawings/vmlDrawing1.vml"/><Relationship Id="rId5" Type="http://schemas.openxmlformats.org/officeDocument/2006/relationships/image" Target="../media/image38.emf"/><Relationship Id="rId4" Type="http://schemas.openxmlformats.org/officeDocument/2006/relationships/oleObject" Target="../embeddings/oleObject1.bin"/></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8.xml"/><Relationship Id="rId4" Type="http://schemas.openxmlformats.org/officeDocument/2006/relationships/image" Target="../media/image17.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0.xml"/><Relationship Id="rId4" Type="http://schemas.openxmlformats.org/officeDocument/2006/relationships/image" Target="../media/image17.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2335" y="0"/>
            <a:ext cx="5484971"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7" y="1517904"/>
            <a:ext cx="406776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2335" y="1087017"/>
            <a:ext cx="5496490"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
          <a:stretch/>
        </p:blipFill>
        <p:spPr>
          <a:xfrm>
            <a:off x="5012732" y="2458906"/>
            <a:ext cx="168808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49798" y="5212080"/>
            <a:ext cx="284156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id="{C5F08EA5-4D48-4D48-8228-9A10C78FD243}"/>
              </a:ext>
            </a:extLst>
          </p:cNvPr>
          <p:cNvPicPr/>
          <p:nvPr/>
        </p:nvPicPr>
        <p:blipFill>
          <a:blip r:embed="rId3" cstate="screen">
            <a:extLst>
              <a:ext uri="{28A0092B-C50C-407E-A947-70E740481C1C}">
                <a14:useLocalDpi xmlns:a14="http://schemas.microsoft.com/office/drawing/2010/main"/>
              </a:ext>
            </a:extLst>
          </a:blip>
          <a:stretch>
            <a:fillRect/>
          </a:stretch>
        </p:blipFill>
        <p:spPr bwMode="auto">
          <a:xfrm>
            <a:off x="605442" y="563225"/>
            <a:ext cx="1603262" cy="515889"/>
          </a:xfrm>
          <a:prstGeom prst="rect">
            <a:avLst/>
          </a:prstGeom>
          <a:noFill/>
        </p:spPr>
      </p:pic>
    </p:spTree>
    <p:extLst>
      <p:ext uri="{BB962C8B-B14F-4D97-AF65-F5344CB8AC3E}">
        <p14:creationId xmlns:p14="http://schemas.microsoft.com/office/powerpoint/2010/main" val="364386596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B1A8F-1784-4881-B45F-FC94A08523B0}"/>
              </a:ext>
            </a:extLst>
          </p:cNvPr>
          <p:cNvSpPr>
            <a:spLocks noGrp="1"/>
          </p:cNvSpPr>
          <p:nvPr>
            <p:ph type="title" hasCustomPrompt="1"/>
          </p:nvPr>
        </p:nvSpPr>
        <p:spPr>
          <a:xfrm>
            <a:off x="603346" y="1344168"/>
            <a:ext cx="8721104" cy="923544"/>
          </a:xfrm>
        </p:spPr>
        <p:txBody>
          <a:bodyPr/>
          <a:lstStyle>
            <a:lvl1pPr>
              <a:defRPr/>
            </a:lvl1pPr>
          </a:lstStyle>
          <a:p>
            <a:r>
              <a:rPr lang="en-US" dirty="0"/>
              <a:t>Click to enter divider slide title</a:t>
            </a:r>
          </a:p>
        </p:txBody>
      </p:sp>
      <p:sp>
        <p:nvSpPr>
          <p:cNvPr id="4" name="Rectangle 3">
            <a:extLst>
              <a:ext uri="{FF2B5EF4-FFF2-40B4-BE49-F238E27FC236}">
                <a16:creationId xmlns:a16="http://schemas.microsoft.com/office/drawing/2014/main" id="{C502D2C2-B670-4548-98A6-464D571842BA}"/>
              </a:ext>
            </a:extLst>
          </p:cNvPr>
          <p:cNvSpPr/>
          <p:nvPr userDrawn="1"/>
        </p:nvSpPr>
        <p:spPr>
          <a:xfrm>
            <a:off x="10512854" y="0"/>
            <a:ext cx="1697730" cy="6858000"/>
          </a:xfrm>
          <a:prstGeom prst="rect">
            <a:avLst/>
          </a:prstGeom>
          <a:solidFill>
            <a:srgbClr val="00C9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chemeClr val="tx2"/>
              </a:solidFill>
              <a:effectLst/>
              <a:uLnTx/>
              <a:uFillTx/>
              <a:latin typeface="Arial" panose="020B0604020202020204"/>
              <a:ea typeface="+mn-ea"/>
              <a:cs typeface="Arial" charset="0"/>
            </a:endParaRPr>
          </a:p>
        </p:txBody>
      </p:sp>
      <p:sp>
        <p:nvSpPr>
          <p:cNvPr id="5" name="Rectangle 4">
            <a:extLst>
              <a:ext uri="{FF2B5EF4-FFF2-40B4-BE49-F238E27FC236}">
                <a16:creationId xmlns:a16="http://schemas.microsoft.com/office/drawing/2014/main" id="{04E0AEBD-6812-4AA1-AFCB-BB7CF467D339}"/>
              </a:ext>
            </a:extLst>
          </p:cNvPr>
          <p:cNvSpPr/>
          <p:nvPr userDrawn="1"/>
        </p:nvSpPr>
        <p:spPr>
          <a:xfrm>
            <a:off x="10512635" y="0"/>
            <a:ext cx="1697730" cy="344994"/>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6" name="AutoShape 4">
            <a:extLst>
              <a:ext uri="{FF2B5EF4-FFF2-40B4-BE49-F238E27FC236}">
                <a16:creationId xmlns:a16="http://schemas.microsoft.com/office/drawing/2014/main" id="{A506B7F3-32B6-4800-9FAF-E17558EDB792}"/>
              </a:ext>
            </a:extLst>
          </p:cNvPr>
          <p:cNvSpPr>
            <a:spLocks noChangeAspect="1" noChangeArrowheads="1"/>
          </p:cNvSpPr>
          <p:nvPr userDrawn="1"/>
        </p:nvSpPr>
        <p:spPr bwMode="auto">
          <a:xfrm flipV="1">
            <a:off x="10509905" y="344994"/>
            <a:ext cx="1713036" cy="992242"/>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 name="Footer Placeholder 2">
            <a:extLst>
              <a:ext uri="{FF2B5EF4-FFF2-40B4-BE49-F238E27FC236}">
                <a16:creationId xmlns:a16="http://schemas.microsoft.com/office/drawing/2014/main" id="{35229938-24A5-481D-8346-4B88E5DD5B0F}"/>
              </a:ext>
            </a:extLst>
          </p:cNvPr>
          <p:cNvSpPr>
            <a:spLocks noGrp="1"/>
          </p:cNvSpPr>
          <p:nvPr>
            <p:ph type="ftr" sz="quarter" idx="10"/>
          </p:nvPr>
        </p:nvSpPr>
        <p:spPr/>
        <p:txBody>
          <a:bodyPr/>
          <a:lstStyle/>
          <a:p>
            <a:r>
              <a:rPr lang="en-US"/>
              <a:t>ZEBRA TECHNOLOGIES</a:t>
            </a:r>
            <a:endParaRPr lang="en-US" dirty="0"/>
          </a:p>
        </p:txBody>
      </p:sp>
    </p:spTree>
    <p:extLst>
      <p:ext uri="{BB962C8B-B14F-4D97-AF65-F5344CB8AC3E}">
        <p14:creationId xmlns:p14="http://schemas.microsoft.com/office/powerpoint/2010/main" val="1322072229"/>
      </p:ext>
    </p:extLst>
  </p:cSld>
  <p:clrMapOvr>
    <a:overrideClrMapping bg1="dk1" tx1="lt1" bg2="dk2" tx2="lt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847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4044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Headline-copy-image">
    <p:spTree>
      <p:nvGrpSpPr>
        <p:cNvPr id="1" name=""/>
        <p:cNvGrpSpPr/>
        <p:nvPr/>
      </p:nvGrpSpPr>
      <p:grpSpPr>
        <a:xfrm>
          <a:off x="0" y="0"/>
          <a:ext cx="0" cy="0"/>
          <a:chOff x="0" y="0"/>
          <a:chExt cx="0" cy="0"/>
        </a:xfrm>
      </p:grpSpPr>
      <p:sp>
        <p:nvSpPr>
          <p:cNvPr id="2" name="Title 1"/>
          <p:cNvSpPr>
            <a:spLocks noGrp="1"/>
          </p:cNvSpPr>
          <p:nvPr>
            <p:ph type="title"/>
          </p:nvPr>
        </p:nvSpPr>
        <p:spPr>
          <a:xfrm>
            <a:off x="414358" y="999744"/>
            <a:ext cx="11353811" cy="457200"/>
          </a:xfrm>
          <a:prstGeom prst="rect">
            <a:avLst/>
          </a:prstGeom>
        </p:spPr>
        <p:txBody>
          <a:bodyPr/>
          <a:lstStyle/>
          <a:p>
            <a:r>
              <a:rPr lang="en-US" dirty="0"/>
              <a:t>Click to edit Master title style</a:t>
            </a:r>
          </a:p>
        </p:txBody>
      </p:sp>
      <p:sp>
        <p:nvSpPr>
          <p:cNvPr id="4" name="Content Placeholder 2"/>
          <p:cNvSpPr>
            <a:spLocks noGrp="1"/>
          </p:cNvSpPr>
          <p:nvPr>
            <p:ph sz="half" idx="1"/>
          </p:nvPr>
        </p:nvSpPr>
        <p:spPr>
          <a:xfrm>
            <a:off x="421701" y="1968748"/>
            <a:ext cx="5218205" cy="4415925"/>
          </a:xfrm>
          <a:prstGeom prst="rect">
            <a:avLst/>
          </a:prstGeom>
        </p:spPr>
        <p:txBody>
          <a:bodyPr/>
          <a:lstStyle>
            <a:lvl1pPr marL="166617" indent="-166617">
              <a:spcBef>
                <a:spcPts val="900"/>
              </a:spcBef>
              <a:buClr>
                <a:schemeClr val="accent1"/>
              </a:buClr>
              <a:defRPr sz="1574" b="0"/>
            </a:lvl1pPr>
            <a:lvl2pPr marL="345928" indent="-163443">
              <a:lnSpc>
                <a:spcPct val="100000"/>
              </a:lnSpc>
              <a:spcBef>
                <a:spcPts val="600"/>
              </a:spcBef>
              <a:buClrTx/>
              <a:buFont typeface="Arial"/>
              <a:buChar char="–"/>
              <a:defRPr sz="1425"/>
            </a:lvl2pPr>
            <a:lvl3pPr marL="512545" indent="-166617" defTabSz="852126">
              <a:spcBef>
                <a:spcPts val="600"/>
              </a:spcBef>
              <a:buClrTx/>
              <a:buFont typeface="Arial" panose="020B0604020202020204" pitchFamily="34" charset="0"/>
              <a:buChar char="•"/>
              <a:defRPr sz="12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Picture Placeholder 4"/>
          <p:cNvSpPr>
            <a:spLocks noGrp="1"/>
          </p:cNvSpPr>
          <p:nvPr>
            <p:ph type="pic" sz="quarter" idx="10"/>
          </p:nvPr>
        </p:nvSpPr>
        <p:spPr>
          <a:xfrm>
            <a:off x="6096968" y="1966946"/>
            <a:ext cx="5234644" cy="4407211"/>
          </a:xfrm>
          <a:prstGeom prst="rect">
            <a:avLst/>
          </a:prstGeom>
        </p:spPr>
        <p:txBody>
          <a:bodyPr/>
          <a:lstStyle/>
          <a:p>
            <a:endParaRPr lang="en-US" dirty="0"/>
          </a:p>
        </p:txBody>
      </p:sp>
      <p:sp>
        <p:nvSpPr>
          <p:cNvPr id="3" name="Slide Number Placeholder 2"/>
          <p:cNvSpPr>
            <a:spLocks noGrp="1"/>
          </p:cNvSpPr>
          <p:nvPr>
            <p:ph type="sldNum" sz="quarter" idx="11"/>
          </p:nvPr>
        </p:nvSpPr>
        <p:spPr/>
        <p:txBody>
          <a:bodyPr/>
          <a:lstStyle/>
          <a:p>
            <a:fld id="{79044E51-BF79-AF42-BAC5-B771B1D9D8E0}" type="slidenum">
              <a:rPr lang="en-US" smtClean="0"/>
              <a:pPr/>
              <a:t>‹#›</a:t>
            </a:fld>
            <a:endParaRPr lang="en-US" dirty="0"/>
          </a:p>
        </p:txBody>
      </p:sp>
    </p:spTree>
    <p:extLst>
      <p:ext uri="{BB962C8B-B14F-4D97-AF65-F5344CB8AC3E}">
        <p14:creationId xmlns:p14="http://schemas.microsoft.com/office/powerpoint/2010/main" val="132774831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2" y="770069"/>
            <a:ext cx="5146392" cy="647571"/>
          </a:xfrm>
        </p:spPr>
        <p:txBody>
          <a:bodyPr/>
          <a:lstStyle>
            <a:lvl1pPr>
              <a:defRPr>
                <a:solidFill>
                  <a:srgbClr val="13648C"/>
                </a:solidFill>
              </a:defRPr>
            </a:lvl1pPr>
          </a:lstStyle>
          <a:p>
            <a:r>
              <a:rPr lang="en-US" dirty="0"/>
              <a:t>Click to edit Master title style</a:t>
            </a:r>
          </a:p>
        </p:txBody>
      </p:sp>
      <p:sp>
        <p:nvSpPr>
          <p:cNvPr id="3" name="Content Placeholder 2"/>
          <p:cNvSpPr>
            <a:spLocks noGrp="1"/>
          </p:cNvSpPr>
          <p:nvPr>
            <p:ph idx="1"/>
          </p:nvPr>
        </p:nvSpPr>
        <p:spPr>
          <a:xfrm>
            <a:off x="609442" y="1607689"/>
            <a:ext cx="5146392" cy="4363721"/>
          </a:xfrm>
        </p:spPr>
        <p:txBody>
          <a:bodyPr/>
          <a:lstStyle>
            <a:lvl1pPr marL="230113" indent="-230113">
              <a:buClr>
                <a:srgbClr val="13648C"/>
              </a:buClr>
              <a:buFont typeface="Arial"/>
              <a:buChar char="•"/>
              <a:defRPr/>
            </a:lvl1pPr>
            <a:lvl2pPr marL="458639" indent="-228525">
              <a:buClr>
                <a:srgbClr val="13648C"/>
              </a:buClr>
              <a:buFont typeface="Arial"/>
              <a:buChar char="•"/>
              <a:defRPr/>
            </a:lvl2pPr>
            <a:lvl3pPr marL="688750" indent="-230113">
              <a:buClr>
                <a:srgbClr val="13648C"/>
              </a:buClr>
              <a:buFont typeface="Arial"/>
              <a:buChar char="•"/>
              <a:defRPr/>
            </a:lvl3pPr>
            <a:lvl4pPr marL="918864" indent="-230113">
              <a:buClr>
                <a:srgbClr val="13648C"/>
              </a:buClr>
              <a:buFont typeface="Arial"/>
              <a:buChar char="•"/>
              <a:defRPr/>
            </a:lvl4pPr>
            <a:lvl5pPr marL="1139455" indent="-230113">
              <a:buClr>
                <a:srgbClr val="13648C"/>
              </a:buClr>
              <a:buFont typeface="Arial"/>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solidFill>
                  <a:srgbClr val="7F7F7F"/>
                </a:solidFill>
              </a:rPr>
              <a:t>Zebra Confidential: For Internal Use Only</a:t>
            </a:r>
          </a:p>
        </p:txBody>
      </p:sp>
      <p:sp>
        <p:nvSpPr>
          <p:cNvPr id="6" name="Slide Number Placeholder 5"/>
          <p:cNvSpPr>
            <a:spLocks noGrp="1"/>
          </p:cNvSpPr>
          <p:nvPr>
            <p:ph type="sldNum" sz="quarter" idx="12"/>
          </p:nvPr>
        </p:nvSpPr>
        <p:spPr/>
        <p:txBody>
          <a:bodyPr/>
          <a:lstStyle/>
          <a:p>
            <a:fld id="{B49F4571-797E-F142-9C8A-F3F3AD6D4F24}" type="slidenum">
              <a:rPr lang="en-US" smtClean="0"/>
              <a:pPr/>
              <a:t>‹#›</a:t>
            </a:fld>
            <a:endParaRPr lang="en-US"/>
          </a:p>
        </p:txBody>
      </p:sp>
      <p:sp>
        <p:nvSpPr>
          <p:cNvPr id="10" name="Content Placeholder 2"/>
          <p:cNvSpPr>
            <a:spLocks noGrp="1"/>
          </p:cNvSpPr>
          <p:nvPr>
            <p:ph idx="13"/>
          </p:nvPr>
        </p:nvSpPr>
        <p:spPr>
          <a:xfrm>
            <a:off x="6500707" y="1607689"/>
            <a:ext cx="5146392" cy="4363721"/>
          </a:xfrm>
        </p:spPr>
        <p:txBody>
          <a:bodyPr/>
          <a:lstStyle>
            <a:lvl1pPr marL="230113" indent="-230113">
              <a:buClr>
                <a:srgbClr val="13648C"/>
              </a:buClr>
              <a:buFont typeface="Arial"/>
              <a:buChar char="•"/>
              <a:defRPr/>
            </a:lvl1pPr>
            <a:lvl2pPr marL="458639" indent="-228525">
              <a:buClr>
                <a:srgbClr val="13648C"/>
              </a:buClr>
              <a:buFont typeface="Arial"/>
              <a:buChar char="•"/>
              <a:defRPr/>
            </a:lvl2pPr>
            <a:lvl3pPr marL="688750" indent="-230113">
              <a:buClr>
                <a:srgbClr val="13648C"/>
              </a:buClr>
              <a:buFont typeface="Arial"/>
              <a:buChar char="•"/>
              <a:defRPr/>
            </a:lvl3pPr>
            <a:lvl4pPr marL="918864" indent="-230113">
              <a:buClr>
                <a:srgbClr val="13648C"/>
              </a:buClr>
              <a:buFont typeface="Arial"/>
              <a:buChar char="•"/>
              <a:defRPr/>
            </a:lvl4pPr>
            <a:lvl5pPr marL="1139455" indent="-230113">
              <a:buClr>
                <a:srgbClr val="13648C"/>
              </a:buClr>
              <a:buFont typeface="Arial"/>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4"/>
          </p:nvPr>
        </p:nvSpPr>
        <p:spPr>
          <a:xfrm>
            <a:off x="6500707" y="769939"/>
            <a:ext cx="5146392" cy="647700"/>
          </a:xfrm>
        </p:spPr>
        <p:txBody>
          <a:bodyPr>
            <a:noAutofit/>
          </a:bodyPr>
          <a:lstStyle>
            <a:lvl1pPr marL="0" indent="0">
              <a:buNone/>
              <a:defRPr sz="1799" b="1">
                <a:solidFill>
                  <a:srgbClr val="13648C"/>
                </a:solidFill>
              </a:defRPr>
            </a:lvl1pPr>
            <a:lvl2pPr marL="230113" indent="0">
              <a:buNone/>
              <a:defRPr sz="1799" b="1">
                <a:solidFill>
                  <a:srgbClr val="13648C"/>
                </a:solidFill>
              </a:defRPr>
            </a:lvl2pPr>
            <a:lvl3pPr marL="458637" indent="0">
              <a:buNone/>
              <a:defRPr sz="1799" b="1">
                <a:solidFill>
                  <a:srgbClr val="13648C"/>
                </a:solidFill>
              </a:defRPr>
            </a:lvl3pPr>
            <a:lvl4pPr marL="688750" indent="0">
              <a:buNone/>
              <a:defRPr sz="1799" b="1">
                <a:solidFill>
                  <a:srgbClr val="13648C"/>
                </a:solidFill>
              </a:defRPr>
            </a:lvl4pPr>
            <a:lvl5pPr marL="688750" indent="0">
              <a:buNone/>
              <a:defRPr sz="1799" b="1">
                <a:solidFill>
                  <a:srgbClr val="13648C"/>
                </a:solidFill>
              </a:defRPr>
            </a:lvl5pPr>
          </a:lstStyle>
          <a:p>
            <a:pPr lvl="0"/>
            <a:r>
              <a:rPr lang="en-US" dirty="0"/>
              <a:t>Click to edit Master text styles</a:t>
            </a:r>
          </a:p>
        </p:txBody>
      </p:sp>
    </p:spTree>
    <p:extLst>
      <p:ext uri="{BB962C8B-B14F-4D97-AF65-F5344CB8AC3E}">
        <p14:creationId xmlns:p14="http://schemas.microsoft.com/office/powerpoint/2010/main" val="3782531476"/>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786" y="2074334"/>
            <a:ext cx="10991104" cy="1362075"/>
          </a:xfrm>
        </p:spPr>
        <p:txBody>
          <a:bodyPr anchor="t">
            <a:noAutofit/>
          </a:bodyPr>
          <a:lstStyle>
            <a:lvl1pPr algn="l">
              <a:defRPr sz="4199" b="1" i="0" cap="all" baseline="0">
                <a:solidFill>
                  <a:srgbClr val="000000"/>
                </a:solidFill>
                <a:latin typeface="Arial"/>
                <a:cs typeface="Arial"/>
              </a:defRPr>
            </a:lvl1pPr>
          </a:lstStyle>
          <a:p>
            <a:r>
              <a:rPr lang="en-US"/>
              <a:t>SECTION DIVIDER HEADLINE LAMET ET, CON ECTET SUMIT. </a:t>
            </a:r>
          </a:p>
        </p:txBody>
      </p:sp>
      <p:sp>
        <p:nvSpPr>
          <p:cNvPr id="8" name="Title 1"/>
          <p:cNvSpPr txBox="1">
            <a:spLocks/>
          </p:cNvSpPr>
          <p:nvPr userDrawn="1"/>
        </p:nvSpPr>
        <p:spPr>
          <a:xfrm>
            <a:off x="531851" y="3372558"/>
            <a:ext cx="10360501" cy="1362075"/>
          </a:xfrm>
          <a:prstGeom prst="rect">
            <a:avLst/>
          </a:prstGeom>
        </p:spPr>
        <p:txBody>
          <a:bodyPr vert="horz" lIns="91416" tIns="45708" rIns="91416" bIns="45708" rtlCol="0" anchor="t" anchorCtr="0">
            <a:noAutofit/>
          </a:bodyPr>
          <a:lstStyle>
            <a:lvl1pPr algn="l" defTabSz="457200" rtl="0" eaLnBrk="1" latinLnBrk="0" hangingPunct="1">
              <a:spcBef>
                <a:spcPct val="0"/>
              </a:spcBef>
              <a:buNone/>
              <a:defRPr sz="4000" b="1" i="0" kern="1200" cap="all" baseline="0">
                <a:solidFill>
                  <a:srgbClr val="0D749F"/>
                </a:solidFill>
                <a:latin typeface="Proxima Nova Bold"/>
                <a:ea typeface="+mj-ea"/>
                <a:cs typeface="Proxima Nova Bold"/>
              </a:defRPr>
            </a:lvl1pPr>
          </a:lstStyle>
          <a:p>
            <a:endParaRPr lang="en-US" sz="4399" b="1" i="0">
              <a:latin typeface="Proxima Nova Bold"/>
              <a:cs typeface="Proxima Nova Bold"/>
            </a:endParaRPr>
          </a:p>
        </p:txBody>
      </p:sp>
      <p:sp>
        <p:nvSpPr>
          <p:cNvPr id="4" name="Text Placeholder 3"/>
          <p:cNvSpPr>
            <a:spLocks noGrp="1"/>
          </p:cNvSpPr>
          <p:nvPr>
            <p:ph type="body" sz="quarter" idx="10" hasCustomPrompt="1"/>
          </p:nvPr>
        </p:nvSpPr>
        <p:spPr>
          <a:xfrm>
            <a:off x="476332" y="3344516"/>
            <a:ext cx="11010149" cy="1468438"/>
          </a:xfrm>
          <a:prstGeom prst="rect">
            <a:avLst/>
          </a:prstGeom>
        </p:spPr>
        <p:txBody>
          <a:bodyPr>
            <a:noAutofit/>
          </a:bodyPr>
          <a:lstStyle>
            <a:lvl1pPr marL="0" indent="0">
              <a:buNone/>
              <a:defRPr sz="4199" b="1">
                <a:solidFill>
                  <a:srgbClr val="13648C"/>
                </a:solidFill>
              </a:defRPr>
            </a:lvl1pPr>
            <a:lvl2pPr marL="457063" indent="0">
              <a:buNone/>
              <a:defRPr sz="4199" b="1">
                <a:solidFill>
                  <a:srgbClr val="13648C"/>
                </a:solidFill>
              </a:defRPr>
            </a:lvl2pPr>
            <a:lvl3pPr marL="914126" indent="0">
              <a:buNone/>
              <a:defRPr sz="4199" b="1">
                <a:solidFill>
                  <a:srgbClr val="13648C"/>
                </a:solidFill>
              </a:defRPr>
            </a:lvl3pPr>
            <a:lvl4pPr marL="1371189" indent="0">
              <a:buNone/>
              <a:defRPr sz="4199" b="1">
                <a:solidFill>
                  <a:srgbClr val="13648C"/>
                </a:solidFill>
              </a:defRPr>
            </a:lvl4pPr>
            <a:lvl5pPr marL="1828251" indent="0">
              <a:buNone/>
              <a:defRPr sz="4199" b="1">
                <a:solidFill>
                  <a:srgbClr val="13648C"/>
                </a:solidFill>
              </a:defRPr>
            </a:lvl5pPr>
          </a:lstStyle>
          <a:p>
            <a:pPr lvl="0"/>
            <a:r>
              <a:rPr lang="en-US"/>
              <a:t>CLICK TO EDIT MASTER TEXT STYLES</a:t>
            </a:r>
          </a:p>
        </p:txBody>
      </p:sp>
      <p:sp>
        <p:nvSpPr>
          <p:cNvPr id="13" name="Rectangle 12"/>
          <p:cNvSpPr>
            <a:spLocks/>
          </p:cNvSpPr>
          <p:nvPr userDrawn="1"/>
        </p:nvSpPr>
        <p:spPr>
          <a:xfrm>
            <a:off x="0" y="2"/>
            <a:ext cx="12188825" cy="524145"/>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noAutofit/>
          </a:bodyPr>
          <a:lstStyle/>
          <a:p>
            <a:pPr marL="0" marR="0" indent="0" algn="l" defTabSz="457063" rtl="0" fontAlgn="auto" latinLnBrk="1" hangingPunct="0">
              <a:lnSpc>
                <a:spcPct val="100000"/>
              </a:lnSpc>
              <a:spcBef>
                <a:spcPts val="0"/>
              </a:spcBef>
              <a:spcAft>
                <a:spcPts val="0"/>
              </a:spcAft>
              <a:buClrTx/>
              <a:buSzTx/>
              <a:buFontTx/>
              <a:buNone/>
              <a:tabLst/>
            </a:pPr>
            <a:endParaRPr kumimoji="0" lang="en-US" sz="1799" b="0" i="0" u="none" strike="noStrike" cap="none" spc="0" normalizeH="0" baseline="0">
              <a:ln>
                <a:noFill/>
              </a:ln>
              <a:solidFill>
                <a:srgbClr val="000000"/>
              </a:solidFill>
              <a:effectLst/>
              <a:uFillTx/>
              <a:latin typeface="Arial"/>
              <a:ea typeface="Arial"/>
              <a:cs typeface="Arial"/>
              <a:sym typeface="Arial"/>
            </a:endParaRPr>
          </a:p>
        </p:txBody>
      </p:sp>
      <p:sp>
        <p:nvSpPr>
          <p:cNvPr id="10" name="Slide Number Placeholder 5"/>
          <p:cNvSpPr>
            <a:spLocks noGrp="1"/>
          </p:cNvSpPr>
          <p:nvPr>
            <p:ph type="sldNum" sz="quarter" idx="4"/>
          </p:nvPr>
        </p:nvSpPr>
        <p:spPr>
          <a:xfrm>
            <a:off x="158155" y="6475818"/>
            <a:ext cx="2844059" cy="365125"/>
          </a:xfrm>
          <a:prstGeom prst="rect">
            <a:avLst/>
          </a:prstGeom>
        </p:spPr>
        <p:txBody>
          <a:bodyPr vert="horz" lIns="91440" tIns="45720" rIns="91440" bIns="45720" rtlCol="0" anchor="ctr"/>
          <a:lstStyle>
            <a:lvl1pPr algn="l">
              <a:defRPr sz="800" b="0" i="0">
                <a:solidFill>
                  <a:schemeClr val="tx1">
                    <a:tint val="75000"/>
                  </a:schemeClr>
                </a:solidFill>
                <a:latin typeface="Arial"/>
                <a:cs typeface="Arial"/>
              </a:defRPr>
            </a:lvl1pPr>
          </a:lstStyle>
          <a:p>
            <a:fld id="{B49F4571-797E-F142-9C8A-F3F3AD6D4F24}" type="slidenum">
              <a:rPr lang="en-US" smtClean="0"/>
              <a:pPr/>
              <a:t>‹#›</a:t>
            </a:fld>
            <a:endParaRPr lang="en-US"/>
          </a:p>
        </p:txBody>
      </p:sp>
      <p:sp>
        <p:nvSpPr>
          <p:cNvPr id="19" name="Footer Placeholder 4"/>
          <p:cNvSpPr>
            <a:spLocks noGrp="1"/>
          </p:cNvSpPr>
          <p:nvPr>
            <p:ph type="ftr" sz="quarter" idx="3"/>
          </p:nvPr>
        </p:nvSpPr>
        <p:spPr>
          <a:xfrm>
            <a:off x="8178736" y="6486704"/>
            <a:ext cx="3859795" cy="365125"/>
          </a:xfrm>
          <a:prstGeom prst="rect">
            <a:avLst/>
          </a:prstGeom>
        </p:spPr>
        <p:txBody>
          <a:bodyPr vert="horz" lIns="91440" tIns="45720" rIns="91440" bIns="45720" rtlCol="0" anchor="ctr"/>
          <a:lstStyle>
            <a:lvl1pPr algn="r">
              <a:defRPr sz="800" b="0" i="0">
                <a:solidFill>
                  <a:schemeClr val="tx1">
                    <a:tint val="75000"/>
                  </a:schemeClr>
                </a:solidFill>
                <a:latin typeface="Arial"/>
                <a:cs typeface="Arial"/>
              </a:defRPr>
            </a:lvl1pPr>
          </a:lstStyle>
          <a:p>
            <a:r>
              <a:rPr lang="en-US">
                <a:solidFill>
                  <a:srgbClr val="7F7F7F"/>
                </a:solidFill>
              </a:rPr>
              <a:t>Zebra Confidential: For Internal Use Only</a:t>
            </a:r>
          </a:p>
        </p:txBody>
      </p:sp>
      <p:pic>
        <p:nvPicPr>
          <p:cNvPr id="11" name="Picture 10" descr="Zebra Logo Horiz.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43" y="151415"/>
            <a:ext cx="1156215" cy="356616"/>
          </a:xfrm>
          <a:prstGeom prst="rect">
            <a:avLst/>
          </a:prstGeom>
        </p:spPr>
      </p:pic>
    </p:spTree>
    <p:extLst>
      <p:ext uri="{BB962C8B-B14F-4D97-AF65-F5344CB8AC3E}">
        <p14:creationId xmlns:p14="http://schemas.microsoft.com/office/powerpoint/2010/main" val="1047942705"/>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6333" y="1607689"/>
            <a:ext cx="11156161" cy="4363721"/>
          </a:xfrm>
          <a:prstGeom prst="rect">
            <a:avLst/>
          </a:prstGeom>
        </p:spPr>
        <p:txBody>
          <a:bodyPr/>
          <a:lstStyle>
            <a:lvl1pPr marL="174573" marR="0" indent="-174573" algn="l" defTabSz="457063" rtl="0" eaLnBrk="1" fontAlgn="auto" latinLnBrk="0" hangingPunct="1">
              <a:lnSpc>
                <a:spcPct val="100000"/>
              </a:lnSpc>
              <a:spcBef>
                <a:spcPts val="1200"/>
              </a:spcBef>
              <a:spcAft>
                <a:spcPts val="0"/>
              </a:spcAft>
              <a:buClrTx/>
              <a:buSzTx/>
              <a:buFont typeface="Arial"/>
              <a:buChar char="•"/>
              <a:tabLst/>
              <a:defRPr>
                <a:solidFill>
                  <a:schemeClr val="tx1"/>
                </a:solidFill>
              </a:defRPr>
            </a:lvl1pPr>
            <a:lvl2pPr marL="458650" marR="0" indent="-228531" algn="l" defTabSz="457063" rtl="0" eaLnBrk="1" fontAlgn="auto" latinLnBrk="0" hangingPunct="1">
              <a:lnSpc>
                <a:spcPct val="100000"/>
              </a:lnSpc>
              <a:spcBef>
                <a:spcPct val="20000"/>
              </a:spcBef>
              <a:spcAft>
                <a:spcPts val="0"/>
              </a:spcAft>
              <a:buClrTx/>
              <a:buSzTx/>
              <a:buFont typeface="Arial"/>
              <a:buChar char="–"/>
              <a:tabLst/>
              <a:defRPr>
                <a:solidFill>
                  <a:schemeClr val="tx1"/>
                </a:solidFill>
              </a:defRPr>
            </a:lvl2pPr>
            <a:lvl3pPr marL="688768" marR="0" indent="-230119" algn="l" defTabSz="457063" rtl="0" eaLnBrk="1" fontAlgn="auto" latinLnBrk="0" hangingPunct="1">
              <a:lnSpc>
                <a:spcPct val="100000"/>
              </a:lnSpc>
              <a:spcBef>
                <a:spcPct val="20000"/>
              </a:spcBef>
              <a:spcAft>
                <a:spcPts val="0"/>
              </a:spcAft>
              <a:buClrTx/>
              <a:buSzTx/>
              <a:buFont typeface="Arial"/>
              <a:buChar char="•"/>
              <a:tabLst/>
              <a:defRPr>
                <a:solidFill>
                  <a:schemeClr val="tx1"/>
                </a:solidFill>
              </a:defRPr>
            </a:lvl3pPr>
            <a:lvl4pPr marL="918887" marR="0" indent="-230119" algn="l" defTabSz="457063" rtl="0" eaLnBrk="1" fontAlgn="auto" latinLnBrk="0" hangingPunct="1">
              <a:lnSpc>
                <a:spcPct val="100000"/>
              </a:lnSpc>
              <a:spcBef>
                <a:spcPct val="20000"/>
              </a:spcBef>
              <a:spcAft>
                <a:spcPts val="0"/>
              </a:spcAft>
              <a:buClrTx/>
              <a:buSzTx/>
              <a:buFont typeface="Arial"/>
              <a:buChar char="–"/>
              <a:tabLst/>
              <a:defRPr>
                <a:solidFill>
                  <a:schemeClr val="tx1"/>
                </a:solidFill>
              </a:defRPr>
            </a:lvl4pPr>
            <a:lvl5pPr marL="1155353" marR="0" indent="-230119" algn="l" defTabSz="457063" rtl="0" eaLnBrk="1" fontAlgn="auto" latinLnBrk="0" hangingPunct="1">
              <a:lnSpc>
                <a:spcPct val="100000"/>
              </a:lnSpc>
              <a:spcBef>
                <a:spcPct val="20000"/>
              </a:spcBef>
              <a:spcAft>
                <a:spcPts val="0"/>
              </a:spcAft>
              <a:buClrTx/>
              <a:buSzTx/>
              <a:buFont typeface="Arial"/>
              <a:buChar char="»"/>
              <a:tabLst/>
              <a:defRPr>
                <a:solidFill>
                  <a:schemeClr val="tx1"/>
                </a:solidFill>
              </a:defRPr>
            </a:lvl5pPr>
          </a:lstStyle>
          <a:p>
            <a:pPr marL="174573" marR="0" lvl="0"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Click to edit Master text styles</a:t>
            </a:r>
          </a:p>
          <a:p>
            <a:pPr marL="174573" marR="0" lvl="1"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Second level</a:t>
            </a:r>
          </a:p>
          <a:p>
            <a:pPr marL="174573" marR="0" lvl="2"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Third level</a:t>
            </a:r>
          </a:p>
          <a:p>
            <a:pPr marL="174573" marR="0" lvl="3"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Fourth level</a:t>
            </a:r>
          </a:p>
          <a:p>
            <a:pPr marL="174573" marR="0" lvl="4"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Fifth level</a:t>
            </a:r>
            <a:endParaRPr kumimoji="0" lang="en-US" sz="1200" b="0" i="0" u="none" strike="noStrike" kern="1200" cap="none" spc="0" normalizeH="0" baseline="0" noProof="0">
              <a:ln>
                <a:noFill/>
              </a:ln>
              <a:solidFill>
                <a:prstClr val="black"/>
              </a:solidFill>
              <a:effectLst/>
              <a:uLnTx/>
              <a:uFillTx/>
              <a:latin typeface="Arial"/>
              <a:ea typeface="+mn-ea"/>
              <a:cs typeface="Arial"/>
            </a:endParaRPr>
          </a:p>
        </p:txBody>
      </p:sp>
      <p:sp>
        <p:nvSpPr>
          <p:cNvPr id="8" name="Slide Number Placeholder 5"/>
          <p:cNvSpPr>
            <a:spLocks noGrp="1"/>
          </p:cNvSpPr>
          <p:nvPr>
            <p:ph type="sldNum" sz="quarter" idx="4"/>
          </p:nvPr>
        </p:nvSpPr>
        <p:spPr>
          <a:xfrm>
            <a:off x="158155" y="6475818"/>
            <a:ext cx="2844059" cy="365125"/>
          </a:xfrm>
          <a:prstGeom prst="rect">
            <a:avLst/>
          </a:prstGeom>
        </p:spPr>
        <p:txBody>
          <a:bodyPr vert="horz" lIns="91440" tIns="45720" rIns="91440" bIns="45720" rtlCol="0" anchor="ctr"/>
          <a:lstStyle>
            <a:lvl1pPr algn="l">
              <a:defRPr sz="800" b="0" i="0">
                <a:solidFill>
                  <a:schemeClr val="tx1">
                    <a:tint val="75000"/>
                  </a:schemeClr>
                </a:solidFill>
                <a:latin typeface="Arial"/>
                <a:cs typeface="Arial"/>
              </a:defRPr>
            </a:lvl1pPr>
          </a:lstStyle>
          <a:p>
            <a:fld id="{B49F4571-797E-F142-9C8A-F3F3AD6D4F24}" type="slidenum">
              <a:rPr lang="en-US" smtClean="0"/>
              <a:pPr/>
              <a:t>‹#›</a:t>
            </a:fld>
            <a:endParaRPr lang="en-US"/>
          </a:p>
        </p:txBody>
      </p:sp>
      <p:sp>
        <p:nvSpPr>
          <p:cNvPr id="10" name="Footer Placeholder 4"/>
          <p:cNvSpPr>
            <a:spLocks noGrp="1"/>
          </p:cNvSpPr>
          <p:nvPr>
            <p:ph type="ftr" sz="quarter" idx="3"/>
          </p:nvPr>
        </p:nvSpPr>
        <p:spPr>
          <a:xfrm>
            <a:off x="8178736" y="6486704"/>
            <a:ext cx="3859795" cy="365125"/>
          </a:xfrm>
          <a:prstGeom prst="rect">
            <a:avLst/>
          </a:prstGeom>
        </p:spPr>
        <p:txBody>
          <a:bodyPr vert="horz" lIns="91440" tIns="45720" rIns="91440" bIns="45720" rtlCol="0" anchor="ctr"/>
          <a:lstStyle>
            <a:lvl1pPr algn="r">
              <a:defRPr sz="800" b="0" i="0">
                <a:solidFill>
                  <a:schemeClr val="tx1">
                    <a:tint val="75000"/>
                  </a:schemeClr>
                </a:solidFill>
                <a:latin typeface="Arial"/>
                <a:cs typeface="Arial"/>
              </a:defRPr>
            </a:lvl1pPr>
          </a:lstStyle>
          <a:p>
            <a:r>
              <a:rPr lang="en-US">
                <a:solidFill>
                  <a:srgbClr val="7F7F7F"/>
                </a:solidFill>
              </a:rPr>
              <a:t>Zebra Confidential: For Internal Use Only</a:t>
            </a:r>
          </a:p>
        </p:txBody>
      </p:sp>
    </p:spTree>
    <p:extLst>
      <p:ext uri="{BB962C8B-B14F-4D97-AF65-F5344CB8AC3E}">
        <p14:creationId xmlns:p14="http://schemas.microsoft.com/office/powerpoint/2010/main" val="1702635450"/>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itle and Pictur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2298" y="653145"/>
            <a:ext cx="6096528" cy="6204857"/>
          </a:xfrm>
          <a:prstGeom prst="rect">
            <a:avLst/>
          </a:prstGeom>
        </p:spPr>
        <p:txBody>
          <a:bodyPr/>
          <a:lstStyle/>
          <a:p>
            <a:r>
              <a:rPr lang="en-US"/>
              <a:t>Click icon to add picture</a:t>
            </a:r>
          </a:p>
        </p:txBody>
      </p:sp>
      <p:sp>
        <p:nvSpPr>
          <p:cNvPr id="2" name="Title 1"/>
          <p:cNvSpPr>
            <a:spLocks noGrp="1"/>
          </p:cNvSpPr>
          <p:nvPr>
            <p:ph type="title"/>
          </p:nvPr>
        </p:nvSpPr>
        <p:spPr>
          <a:xfrm>
            <a:off x="522377" y="770068"/>
            <a:ext cx="5146392" cy="647570"/>
          </a:xfrm>
        </p:spPr>
        <p:txBody>
          <a:bodyPr/>
          <a:lstStyle>
            <a:lvl1pPr>
              <a:defRPr>
                <a:solidFill>
                  <a:srgbClr val="13648C"/>
                </a:solidFill>
              </a:defRPr>
            </a:lvl1pPr>
          </a:lstStyle>
          <a:p>
            <a:r>
              <a:rPr lang="en-US"/>
              <a:t>Click to edit Master title style</a:t>
            </a:r>
          </a:p>
        </p:txBody>
      </p:sp>
      <p:sp>
        <p:nvSpPr>
          <p:cNvPr id="3" name="Content Placeholder 2"/>
          <p:cNvSpPr>
            <a:spLocks noGrp="1"/>
          </p:cNvSpPr>
          <p:nvPr>
            <p:ph idx="1"/>
          </p:nvPr>
        </p:nvSpPr>
        <p:spPr>
          <a:xfrm>
            <a:off x="522377" y="1607689"/>
            <a:ext cx="5146392" cy="4363721"/>
          </a:xfrm>
          <a:prstGeom prst="rect">
            <a:avLst/>
          </a:prstGeom>
        </p:spPr>
        <p:txBody>
          <a:bodyPr/>
          <a:lstStyle>
            <a:lvl1pPr marL="174573" marR="0" indent="-174573" algn="l" defTabSz="457063" rtl="0" eaLnBrk="1" fontAlgn="auto" latinLnBrk="0" hangingPunct="1">
              <a:lnSpc>
                <a:spcPct val="100000"/>
              </a:lnSpc>
              <a:spcBef>
                <a:spcPts val="1200"/>
              </a:spcBef>
              <a:spcAft>
                <a:spcPts val="0"/>
              </a:spcAft>
              <a:buClrTx/>
              <a:buSzTx/>
              <a:buFont typeface="Arial"/>
              <a:buChar char="•"/>
              <a:tabLst/>
              <a:defRPr/>
            </a:lvl1pPr>
            <a:lvl2pPr marL="458650" marR="0" indent="-228531" algn="l" defTabSz="457063" rtl="0" eaLnBrk="1" fontAlgn="auto" latinLnBrk="0" hangingPunct="1">
              <a:lnSpc>
                <a:spcPct val="100000"/>
              </a:lnSpc>
              <a:spcBef>
                <a:spcPct val="20000"/>
              </a:spcBef>
              <a:spcAft>
                <a:spcPts val="0"/>
              </a:spcAft>
              <a:buClrTx/>
              <a:buSzTx/>
              <a:buFont typeface="Arial"/>
              <a:buChar char="–"/>
              <a:tabLst/>
              <a:defRPr/>
            </a:lvl2pPr>
            <a:lvl3pPr marL="688768" marR="0" indent="-230119" algn="l" defTabSz="457063" rtl="0" eaLnBrk="1" fontAlgn="auto" latinLnBrk="0" hangingPunct="1">
              <a:lnSpc>
                <a:spcPct val="100000"/>
              </a:lnSpc>
              <a:spcBef>
                <a:spcPct val="20000"/>
              </a:spcBef>
              <a:spcAft>
                <a:spcPts val="0"/>
              </a:spcAft>
              <a:buClrTx/>
              <a:buSzTx/>
              <a:buFont typeface="Arial"/>
              <a:buChar char="•"/>
              <a:tabLst/>
              <a:defRPr/>
            </a:lvl3pPr>
            <a:lvl4pPr marL="918887" marR="0" indent="-230119" algn="l" defTabSz="457063" rtl="0" eaLnBrk="1" fontAlgn="auto" latinLnBrk="0" hangingPunct="1">
              <a:lnSpc>
                <a:spcPct val="100000"/>
              </a:lnSpc>
              <a:spcBef>
                <a:spcPct val="20000"/>
              </a:spcBef>
              <a:spcAft>
                <a:spcPts val="0"/>
              </a:spcAft>
              <a:buClrTx/>
              <a:buSzTx/>
              <a:buFont typeface="Arial"/>
              <a:buChar char="–"/>
              <a:tabLst/>
              <a:defRPr/>
            </a:lvl4pPr>
            <a:lvl5pPr marL="1155353" marR="0" indent="-230119" algn="l" defTabSz="457063" rtl="0" eaLnBrk="1" fontAlgn="auto" latinLnBrk="0" hangingPunct="1">
              <a:lnSpc>
                <a:spcPct val="100000"/>
              </a:lnSpc>
              <a:spcBef>
                <a:spcPct val="20000"/>
              </a:spcBef>
              <a:spcAft>
                <a:spcPts val="0"/>
              </a:spcAft>
              <a:buClrTx/>
              <a:buSzTx/>
              <a:buFont typeface="Arial"/>
              <a:buChar char="»"/>
              <a:tabLst/>
              <a:defRPr/>
            </a:lvl5pPr>
          </a:lstStyle>
          <a:p>
            <a:pPr marL="174573" marR="0" lvl="0"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Click to edit Master text styles</a:t>
            </a:r>
          </a:p>
          <a:p>
            <a:pPr marL="174573" marR="0" lvl="1"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Second level</a:t>
            </a:r>
          </a:p>
          <a:p>
            <a:pPr marL="174573" marR="0" lvl="2"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Third level</a:t>
            </a:r>
          </a:p>
          <a:p>
            <a:pPr marL="174573" marR="0" lvl="3"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Fourth level</a:t>
            </a:r>
          </a:p>
          <a:p>
            <a:pPr marL="174573" marR="0" lvl="4"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Fifth level</a:t>
            </a:r>
            <a:endParaRPr kumimoji="0" lang="en-US" sz="1200" b="0" i="0" u="none" strike="noStrike" kern="1200" cap="none" spc="0" normalizeH="0" baseline="0" noProof="0">
              <a:ln>
                <a:noFill/>
              </a:ln>
              <a:solidFill>
                <a:prstClr val="black"/>
              </a:solidFill>
              <a:effectLst/>
              <a:uLnTx/>
              <a:uFillTx/>
              <a:latin typeface="Arial"/>
              <a:ea typeface="+mn-ea"/>
              <a:cs typeface="Arial"/>
            </a:endParaRPr>
          </a:p>
        </p:txBody>
      </p:sp>
      <p:sp>
        <p:nvSpPr>
          <p:cNvPr id="9" name="Text Placeholder 8"/>
          <p:cNvSpPr>
            <a:spLocks noGrp="1"/>
          </p:cNvSpPr>
          <p:nvPr>
            <p:ph type="body" sz="quarter" idx="14"/>
          </p:nvPr>
        </p:nvSpPr>
        <p:spPr>
          <a:xfrm>
            <a:off x="8745906" y="1849967"/>
            <a:ext cx="3442919" cy="1593850"/>
          </a:xfrm>
          <a:prstGeom prst="rect">
            <a:avLst/>
          </a:prstGeom>
          <a:solidFill>
            <a:schemeClr val="tx1">
              <a:alpha val="60000"/>
            </a:schemeClr>
          </a:solidFill>
        </p:spPr>
        <p:txBody>
          <a:bodyPr>
            <a:normAutofit/>
          </a:bodyPr>
          <a:lstStyle>
            <a:lvl1pPr marL="0" indent="0">
              <a:buNone/>
              <a:defRPr sz="1400">
                <a:solidFill>
                  <a:schemeClr val="bg1"/>
                </a:solidFill>
              </a:defRPr>
            </a:lvl1pPr>
            <a:lvl2pPr marL="230119" indent="0">
              <a:buNone/>
              <a:defRPr sz="1400">
                <a:solidFill>
                  <a:schemeClr val="bg1"/>
                </a:solidFill>
              </a:defRPr>
            </a:lvl2pPr>
            <a:lvl3pPr marL="458649" indent="0">
              <a:buNone/>
              <a:defRPr sz="1400">
                <a:solidFill>
                  <a:schemeClr val="bg1"/>
                </a:solidFill>
              </a:defRPr>
            </a:lvl3pPr>
            <a:lvl4pPr marL="688768" indent="0">
              <a:buNone/>
              <a:defRPr sz="1400">
                <a:solidFill>
                  <a:schemeClr val="bg1"/>
                </a:solidFill>
              </a:defRPr>
            </a:lvl4pPr>
            <a:lvl5pPr marL="688768" indent="0">
              <a:buNone/>
              <a:defRPr sz="1400">
                <a:solidFill>
                  <a:schemeClr val="bg1"/>
                </a:solidFill>
              </a:defRPr>
            </a:lvl5pPr>
          </a:lstStyle>
          <a:p>
            <a:pPr lvl="0"/>
            <a:r>
              <a:rPr lang="en-US"/>
              <a:t>Click to edit Master text styles</a:t>
            </a:r>
          </a:p>
        </p:txBody>
      </p:sp>
      <p:sp>
        <p:nvSpPr>
          <p:cNvPr id="11" name="Slide Number Placeholder 5"/>
          <p:cNvSpPr>
            <a:spLocks noGrp="1"/>
          </p:cNvSpPr>
          <p:nvPr>
            <p:ph type="sldNum" sz="quarter" idx="4"/>
          </p:nvPr>
        </p:nvSpPr>
        <p:spPr>
          <a:xfrm>
            <a:off x="158155" y="6475818"/>
            <a:ext cx="2844059" cy="365125"/>
          </a:xfrm>
          <a:prstGeom prst="rect">
            <a:avLst/>
          </a:prstGeom>
        </p:spPr>
        <p:txBody>
          <a:bodyPr vert="horz" lIns="91440" tIns="45720" rIns="91440" bIns="45720" rtlCol="0" anchor="ctr"/>
          <a:lstStyle>
            <a:lvl1pPr algn="l">
              <a:defRPr sz="800" b="0" i="0">
                <a:solidFill>
                  <a:schemeClr val="tx1">
                    <a:tint val="75000"/>
                  </a:schemeClr>
                </a:solidFill>
                <a:latin typeface="Arial"/>
                <a:cs typeface="Arial"/>
              </a:defRPr>
            </a:lvl1pPr>
          </a:lstStyle>
          <a:p>
            <a:fld id="{B49F4571-797E-F142-9C8A-F3F3AD6D4F24}" type="slidenum">
              <a:rPr lang="en-US" smtClean="0"/>
              <a:pPr/>
              <a:t>‹#›</a:t>
            </a:fld>
            <a:endParaRPr lang="en-US"/>
          </a:p>
        </p:txBody>
      </p:sp>
    </p:spTree>
    <p:extLst>
      <p:ext uri="{BB962C8B-B14F-4D97-AF65-F5344CB8AC3E}">
        <p14:creationId xmlns:p14="http://schemas.microsoft.com/office/powerpoint/2010/main" val="2771909168"/>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Title and 2 Content Columns">
    <p:spTree>
      <p:nvGrpSpPr>
        <p:cNvPr id="1" name=""/>
        <p:cNvGrpSpPr/>
        <p:nvPr/>
      </p:nvGrpSpPr>
      <p:grpSpPr>
        <a:xfrm>
          <a:off x="0" y="0"/>
          <a:ext cx="0" cy="0"/>
          <a:chOff x="0" y="0"/>
          <a:chExt cx="0" cy="0"/>
        </a:xfrm>
      </p:grpSpPr>
      <p:sp>
        <p:nvSpPr>
          <p:cNvPr id="10" name="Content Placeholder 2"/>
          <p:cNvSpPr>
            <a:spLocks noGrp="1"/>
          </p:cNvSpPr>
          <p:nvPr>
            <p:ph idx="13"/>
          </p:nvPr>
        </p:nvSpPr>
        <p:spPr>
          <a:xfrm>
            <a:off x="6500707" y="1607689"/>
            <a:ext cx="5146392" cy="4363721"/>
          </a:xfrm>
          <a:prstGeom prst="rect">
            <a:avLst/>
          </a:prstGeom>
        </p:spPr>
        <p:txBody>
          <a:bodyPr/>
          <a:lstStyle>
            <a:lvl1pPr marL="174573" marR="0" indent="-174573" algn="l" defTabSz="457063" rtl="0" eaLnBrk="1" fontAlgn="auto" latinLnBrk="0" hangingPunct="1">
              <a:lnSpc>
                <a:spcPct val="100000"/>
              </a:lnSpc>
              <a:spcBef>
                <a:spcPts val="1200"/>
              </a:spcBef>
              <a:spcAft>
                <a:spcPts val="0"/>
              </a:spcAft>
              <a:buClrTx/>
              <a:buSzTx/>
              <a:buFont typeface="Arial"/>
              <a:buChar char="•"/>
              <a:tabLst/>
              <a:defRPr/>
            </a:lvl1pPr>
            <a:lvl2pPr marL="458650" marR="0" indent="-228531" algn="l" defTabSz="457063" rtl="0" eaLnBrk="1" fontAlgn="auto" latinLnBrk="0" hangingPunct="1">
              <a:lnSpc>
                <a:spcPct val="100000"/>
              </a:lnSpc>
              <a:spcBef>
                <a:spcPct val="20000"/>
              </a:spcBef>
              <a:spcAft>
                <a:spcPts val="0"/>
              </a:spcAft>
              <a:buClrTx/>
              <a:buSzTx/>
              <a:buFont typeface="Arial"/>
              <a:buChar char="–"/>
              <a:tabLst/>
              <a:defRPr/>
            </a:lvl2pPr>
            <a:lvl3pPr marL="688768" marR="0" indent="-230119" algn="l" defTabSz="457063" rtl="0" eaLnBrk="1" fontAlgn="auto" latinLnBrk="0" hangingPunct="1">
              <a:lnSpc>
                <a:spcPct val="100000"/>
              </a:lnSpc>
              <a:spcBef>
                <a:spcPct val="20000"/>
              </a:spcBef>
              <a:spcAft>
                <a:spcPts val="0"/>
              </a:spcAft>
              <a:buClrTx/>
              <a:buSzTx/>
              <a:buFont typeface="Arial"/>
              <a:buChar char="•"/>
              <a:tabLst/>
              <a:defRPr/>
            </a:lvl3pPr>
            <a:lvl4pPr marL="918887" marR="0" indent="-230119" algn="l" defTabSz="457063" rtl="0" eaLnBrk="1" fontAlgn="auto" latinLnBrk="0" hangingPunct="1">
              <a:lnSpc>
                <a:spcPct val="100000"/>
              </a:lnSpc>
              <a:spcBef>
                <a:spcPct val="20000"/>
              </a:spcBef>
              <a:spcAft>
                <a:spcPts val="0"/>
              </a:spcAft>
              <a:buClrTx/>
              <a:buSzTx/>
              <a:buFont typeface="Arial"/>
              <a:buChar char="–"/>
              <a:tabLst/>
              <a:defRPr/>
            </a:lvl4pPr>
            <a:lvl5pPr marL="1155353" marR="0" indent="-230119" algn="l" defTabSz="457063" rtl="0" eaLnBrk="1" fontAlgn="auto" latinLnBrk="0" hangingPunct="1">
              <a:lnSpc>
                <a:spcPct val="100000"/>
              </a:lnSpc>
              <a:spcBef>
                <a:spcPct val="20000"/>
              </a:spcBef>
              <a:spcAft>
                <a:spcPts val="0"/>
              </a:spcAft>
              <a:buClrTx/>
              <a:buSzTx/>
              <a:buFont typeface="Arial"/>
              <a:buChar char="»"/>
              <a:tabLst/>
              <a:defRPr/>
            </a:lvl5pPr>
          </a:lstStyle>
          <a:p>
            <a:pPr marL="174573" marR="0" lvl="0"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Click to edit Master text styles</a:t>
            </a:r>
          </a:p>
          <a:p>
            <a:pPr marL="174573" marR="0" lvl="1"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Second level</a:t>
            </a:r>
          </a:p>
          <a:p>
            <a:pPr marL="174573" marR="0" lvl="2"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Third level</a:t>
            </a:r>
          </a:p>
          <a:p>
            <a:pPr marL="174573" marR="0" lvl="3"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Fourth level</a:t>
            </a:r>
          </a:p>
          <a:p>
            <a:pPr marL="174573" marR="0" lvl="4"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Fifth level</a:t>
            </a:r>
            <a:endParaRPr kumimoji="0" lang="en-US" sz="1200" b="0" i="0" u="none" strike="noStrike" kern="1200" cap="none" spc="0" normalizeH="0" baseline="0" noProof="0">
              <a:ln>
                <a:noFill/>
              </a:ln>
              <a:solidFill>
                <a:prstClr val="black"/>
              </a:solidFill>
              <a:effectLst/>
              <a:uLnTx/>
              <a:uFillTx/>
              <a:latin typeface="Arial"/>
              <a:ea typeface="+mn-ea"/>
              <a:cs typeface="Arial"/>
            </a:endParaRPr>
          </a:p>
        </p:txBody>
      </p:sp>
      <p:sp>
        <p:nvSpPr>
          <p:cNvPr id="11" name="Text Placeholder 10"/>
          <p:cNvSpPr>
            <a:spLocks noGrp="1"/>
          </p:cNvSpPr>
          <p:nvPr>
            <p:ph type="body" sz="quarter" idx="14"/>
          </p:nvPr>
        </p:nvSpPr>
        <p:spPr>
          <a:xfrm>
            <a:off x="6500707" y="769938"/>
            <a:ext cx="5146392" cy="647700"/>
          </a:xfrm>
          <a:prstGeom prst="rect">
            <a:avLst/>
          </a:prstGeom>
        </p:spPr>
        <p:txBody>
          <a:bodyPr>
            <a:noAutofit/>
          </a:bodyPr>
          <a:lstStyle>
            <a:lvl1pPr marL="0" indent="0">
              <a:buNone/>
              <a:defRPr sz="1999" b="1">
                <a:solidFill>
                  <a:srgbClr val="13648C"/>
                </a:solidFill>
              </a:defRPr>
            </a:lvl1pPr>
            <a:lvl2pPr marL="230119" indent="0">
              <a:buNone/>
              <a:defRPr sz="1799" b="1">
                <a:solidFill>
                  <a:srgbClr val="13648C"/>
                </a:solidFill>
              </a:defRPr>
            </a:lvl2pPr>
            <a:lvl3pPr marL="458649" indent="0">
              <a:buNone/>
              <a:defRPr sz="1799" b="1">
                <a:solidFill>
                  <a:srgbClr val="13648C"/>
                </a:solidFill>
              </a:defRPr>
            </a:lvl3pPr>
            <a:lvl4pPr marL="688768" indent="0">
              <a:buNone/>
              <a:defRPr sz="1799" b="1">
                <a:solidFill>
                  <a:srgbClr val="13648C"/>
                </a:solidFill>
              </a:defRPr>
            </a:lvl4pPr>
            <a:lvl5pPr marL="688768" indent="0">
              <a:buNone/>
              <a:defRPr sz="1799" b="1">
                <a:solidFill>
                  <a:srgbClr val="13648C"/>
                </a:solidFill>
              </a:defRPr>
            </a:lvl5pPr>
          </a:lstStyle>
          <a:p>
            <a:pPr lvl="0"/>
            <a:r>
              <a:rPr lang="en-US"/>
              <a:t>Click to edit Master text styles</a:t>
            </a:r>
          </a:p>
        </p:txBody>
      </p:sp>
      <p:sp>
        <p:nvSpPr>
          <p:cNvPr id="8" name="Title 1"/>
          <p:cNvSpPr>
            <a:spLocks noGrp="1"/>
          </p:cNvSpPr>
          <p:nvPr>
            <p:ph type="title"/>
          </p:nvPr>
        </p:nvSpPr>
        <p:spPr>
          <a:xfrm>
            <a:off x="522377" y="770068"/>
            <a:ext cx="5146392" cy="647570"/>
          </a:xfrm>
        </p:spPr>
        <p:txBody>
          <a:bodyPr/>
          <a:lstStyle>
            <a:lvl1pPr>
              <a:defRPr sz="1999">
                <a:solidFill>
                  <a:srgbClr val="13648C"/>
                </a:solidFill>
              </a:defRPr>
            </a:lvl1pPr>
          </a:lstStyle>
          <a:p>
            <a:r>
              <a:rPr lang="en-US"/>
              <a:t>Click to edit Master title style</a:t>
            </a:r>
          </a:p>
        </p:txBody>
      </p:sp>
      <p:sp>
        <p:nvSpPr>
          <p:cNvPr id="9" name="Content Placeholder 2"/>
          <p:cNvSpPr>
            <a:spLocks noGrp="1"/>
          </p:cNvSpPr>
          <p:nvPr>
            <p:ph idx="1"/>
          </p:nvPr>
        </p:nvSpPr>
        <p:spPr>
          <a:xfrm>
            <a:off x="522377" y="1607689"/>
            <a:ext cx="5146392" cy="4363721"/>
          </a:xfrm>
          <a:prstGeom prst="rect">
            <a:avLst/>
          </a:prstGeom>
        </p:spPr>
        <p:txBody>
          <a:bodyPr/>
          <a:lstStyle>
            <a:lvl1pPr marL="174573" marR="0" indent="-174573" algn="l" defTabSz="457063" rtl="0" eaLnBrk="1" fontAlgn="auto" latinLnBrk="0" hangingPunct="1">
              <a:lnSpc>
                <a:spcPct val="100000"/>
              </a:lnSpc>
              <a:spcBef>
                <a:spcPts val="1200"/>
              </a:spcBef>
              <a:spcAft>
                <a:spcPts val="0"/>
              </a:spcAft>
              <a:buClrTx/>
              <a:buSzTx/>
              <a:buFont typeface="Arial"/>
              <a:buChar char="•"/>
              <a:tabLst/>
              <a:defRPr/>
            </a:lvl1pPr>
            <a:lvl2pPr marL="458650" marR="0" indent="-228531" algn="l" defTabSz="457063" rtl="0" eaLnBrk="1" fontAlgn="auto" latinLnBrk="0" hangingPunct="1">
              <a:lnSpc>
                <a:spcPct val="100000"/>
              </a:lnSpc>
              <a:spcBef>
                <a:spcPct val="20000"/>
              </a:spcBef>
              <a:spcAft>
                <a:spcPts val="0"/>
              </a:spcAft>
              <a:buClrTx/>
              <a:buSzTx/>
              <a:buFont typeface="Arial"/>
              <a:buChar char="–"/>
              <a:tabLst/>
              <a:defRPr/>
            </a:lvl2pPr>
            <a:lvl3pPr marL="688768" marR="0" indent="-230119" algn="l" defTabSz="457063" rtl="0" eaLnBrk="1" fontAlgn="auto" latinLnBrk="0" hangingPunct="1">
              <a:lnSpc>
                <a:spcPct val="100000"/>
              </a:lnSpc>
              <a:spcBef>
                <a:spcPct val="20000"/>
              </a:spcBef>
              <a:spcAft>
                <a:spcPts val="0"/>
              </a:spcAft>
              <a:buClrTx/>
              <a:buSzTx/>
              <a:buFont typeface="Arial"/>
              <a:buChar char="•"/>
              <a:tabLst/>
              <a:defRPr/>
            </a:lvl3pPr>
            <a:lvl4pPr marL="918887" marR="0" indent="-230119" algn="l" defTabSz="457063" rtl="0" eaLnBrk="1" fontAlgn="auto" latinLnBrk="0" hangingPunct="1">
              <a:lnSpc>
                <a:spcPct val="100000"/>
              </a:lnSpc>
              <a:spcBef>
                <a:spcPct val="20000"/>
              </a:spcBef>
              <a:spcAft>
                <a:spcPts val="0"/>
              </a:spcAft>
              <a:buClrTx/>
              <a:buSzTx/>
              <a:buFont typeface="Arial"/>
              <a:buChar char="–"/>
              <a:tabLst/>
              <a:defRPr/>
            </a:lvl4pPr>
            <a:lvl5pPr marL="1155353" marR="0" indent="-230119" algn="l" defTabSz="457063" rtl="0" eaLnBrk="1" fontAlgn="auto" latinLnBrk="0" hangingPunct="1">
              <a:lnSpc>
                <a:spcPct val="100000"/>
              </a:lnSpc>
              <a:spcBef>
                <a:spcPct val="20000"/>
              </a:spcBef>
              <a:spcAft>
                <a:spcPts val="0"/>
              </a:spcAft>
              <a:buClrTx/>
              <a:buSzTx/>
              <a:buFont typeface="Arial"/>
              <a:buChar char="»"/>
              <a:tabLst/>
              <a:defRPr/>
            </a:lvl5pPr>
          </a:lstStyle>
          <a:p>
            <a:pPr marL="174573" marR="0" lvl="0"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Click to edit Master text styles</a:t>
            </a:r>
          </a:p>
          <a:p>
            <a:pPr marL="174573" marR="0" lvl="1"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Second level</a:t>
            </a:r>
          </a:p>
          <a:p>
            <a:pPr marL="174573" marR="0" lvl="2"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Third level</a:t>
            </a:r>
          </a:p>
          <a:p>
            <a:pPr marL="174573" marR="0" lvl="3"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Fourth level</a:t>
            </a:r>
          </a:p>
          <a:p>
            <a:pPr marL="174573" marR="0" lvl="4"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Fifth level</a:t>
            </a:r>
            <a:endParaRPr kumimoji="0" lang="en-US" sz="1200" b="0" i="0" u="none" strike="noStrike" kern="1200" cap="none" spc="0" normalizeH="0" baseline="0" noProof="0">
              <a:ln>
                <a:noFill/>
              </a:ln>
              <a:solidFill>
                <a:prstClr val="black"/>
              </a:solidFill>
              <a:effectLst/>
              <a:uLnTx/>
              <a:uFillTx/>
              <a:latin typeface="Arial"/>
              <a:ea typeface="+mn-ea"/>
              <a:cs typeface="Arial"/>
            </a:endParaRPr>
          </a:p>
        </p:txBody>
      </p:sp>
      <p:sp>
        <p:nvSpPr>
          <p:cNvPr id="13" name="Slide Number Placeholder 5"/>
          <p:cNvSpPr>
            <a:spLocks noGrp="1"/>
          </p:cNvSpPr>
          <p:nvPr>
            <p:ph type="sldNum" sz="quarter" idx="4"/>
          </p:nvPr>
        </p:nvSpPr>
        <p:spPr>
          <a:xfrm>
            <a:off x="158155" y="6475818"/>
            <a:ext cx="2844059" cy="365125"/>
          </a:xfrm>
          <a:prstGeom prst="rect">
            <a:avLst/>
          </a:prstGeom>
        </p:spPr>
        <p:txBody>
          <a:bodyPr vert="horz" lIns="91440" tIns="45720" rIns="91440" bIns="45720" rtlCol="0" anchor="ctr"/>
          <a:lstStyle>
            <a:lvl1pPr algn="l">
              <a:defRPr sz="800" b="0" i="0">
                <a:solidFill>
                  <a:schemeClr val="tx1">
                    <a:tint val="75000"/>
                  </a:schemeClr>
                </a:solidFill>
                <a:latin typeface="Arial"/>
                <a:cs typeface="Arial"/>
              </a:defRPr>
            </a:lvl1pPr>
          </a:lstStyle>
          <a:p>
            <a:fld id="{B49F4571-797E-F142-9C8A-F3F3AD6D4F24}" type="slidenum">
              <a:rPr lang="en-US" smtClean="0"/>
              <a:pPr/>
              <a:t>‹#›</a:t>
            </a:fld>
            <a:endParaRPr lang="en-US"/>
          </a:p>
        </p:txBody>
      </p:sp>
      <p:sp>
        <p:nvSpPr>
          <p:cNvPr id="16" name="Footer Placeholder 4"/>
          <p:cNvSpPr>
            <a:spLocks noGrp="1"/>
          </p:cNvSpPr>
          <p:nvPr>
            <p:ph type="ftr" sz="quarter" idx="3"/>
          </p:nvPr>
        </p:nvSpPr>
        <p:spPr>
          <a:xfrm>
            <a:off x="8178736" y="6486704"/>
            <a:ext cx="3859795" cy="365125"/>
          </a:xfrm>
          <a:prstGeom prst="rect">
            <a:avLst/>
          </a:prstGeom>
        </p:spPr>
        <p:txBody>
          <a:bodyPr vert="horz" lIns="91440" tIns="45720" rIns="91440" bIns="45720" rtlCol="0" anchor="ctr"/>
          <a:lstStyle>
            <a:lvl1pPr algn="r">
              <a:defRPr sz="800" b="0" i="0">
                <a:solidFill>
                  <a:schemeClr val="tx1">
                    <a:tint val="75000"/>
                  </a:schemeClr>
                </a:solidFill>
                <a:latin typeface="Arial"/>
                <a:cs typeface="Arial"/>
              </a:defRPr>
            </a:lvl1pPr>
          </a:lstStyle>
          <a:p>
            <a:r>
              <a:rPr lang="en-US">
                <a:solidFill>
                  <a:srgbClr val="7F7F7F"/>
                </a:solidFill>
              </a:rPr>
              <a:t>Zebra Confidential: For Internal Use Only</a:t>
            </a:r>
          </a:p>
        </p:txBody>
      </p:sp>
    </p:spTree>
    <p:extLst>
      <p:ext uri="{BB962C8B-B14F-4D97-AF65-F5344CB8AC3E}">
        <p14:creationId xmlns:p14="http://schemas.microsoft.com/office/powerpoint/2010/main" val="36058886"/>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Header Only">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58155" y="6475818"/>
            <a:ext cx="2844059" cy="365125"/>
          </a:xfrm>
          <a:prstGeom prst="rect">
            <a:avLst/>
          </a:prstGeom>
        </p:spPr>
        <p:txBody>
          <a:bodyPr vert="horz" lIns="91440" tIns="45720" rIns="91440" bIns="45720" rtlCol="0" anchor="ctr"/>
          <a:lstStyle>
            <a:lvl1pPr algn="l">
              <a:defRPr sz="800" b="0" i="0">
                <a:solidFill>
                  <a:schemeClr val="tx1">
                    <a:tint val="75000"/>
                  </a:schemeClr>
                </a:solidFill>
                <a:latin typeface="Arial"/>
                <a:cs typeface="Arial"/>
              </a:defRPr>
            </a:lvl1pPr>
          </a:lstStyle>
          <a:p>
            <a:fld id="{B49F4571-797E-F142-9C8A-F3F3AD6D4F24}" type="slidenum">
              <a:rPr lang="en-US" smtClean="0"/>
              <a:pPr/>
              <a:t>‹#›</a:t>
            </a:fld>
            <a:endParaRPr lang="en-US"/>
          </a:p>
        </p:txBody>
      </p:sp>
    </p:spTree>
    <p:extLst>
      <p:ext uri="{BB962C8B-B14F-4D97-AF65-F5344CB8AC3E}">
        <p14:creationId xmlns:p14="http://schemas.microsoft.com/office/powerpoint/2010/main" val="3545351747"/>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2" y="770069"/>
            <a:ext cx="5146392" cy="647571"/>
          </a:xfrm>
        </p:spPr>
        <p:txBody>
          <a:bodyPr/>
          <a:lstStyle>
            <a:lvl1pPr>
              <a:defRPr>
                <a:solidFill>
                  <a:srgbClr val="13648C"/>
                </a:solidFill>
              </a:defRPr>
            </a:lvl1pPr>
          </a:lstStyle>
          <a:p>
            <a:r>
              <a:rPr lang="en-US" dirty="0"/>
              <a:t>Click to edit Master title style</a:t>
            </a:r>
          </a:p>
        </p:txBody>
      </p:sp>
      <p:sp>
        <p:nvSpPr>
          <p:cNvPr id="3" name="Content Placeholder 2"/>
          <p:cNvSpPr>
            <a:spLocks noGrp="1"/>
          </p:cNvSpPr>
          <p:nvPr>
            <p:ph idx="1"/>
          </p:nvPr>
        </p:nvSpPr>
        <p:spPr>
          <a:xfrm>
            <a:off x="609442" y="1607689"/>
            <a:ext cx="5146392" cy="4363721"/>
          </a:xfrm>
        </p:spPr>
        <p:txBody>
          <a:bodyPr/>
          <a:lstStyle>
            <a:lvl1pPr marL="230113" indent="-230113">
              <a:buClr>
                <a:srgbClr val="13648C"/>
              </a:buClr>
              <a:buFont typeface="Arial"/>
              <a:buChar char="•"/>
              <a:defRPr/>
            </a:lvl1pPr>
            <a:lvl2pPr marL="458639" indent="-228525">
              <a:buClr>
                <a:srgbClr val="13648C"/>
              </a:buClr>
              <a:buFont typeface="Arial"/>
              <a:buChar char="•"/>
              <a:defRPr/>
            </a:lvl2pPr>
            <a:lvl3pPr marL="688750" indent="-230113">
              <a:buClr>
                <a:srgbClr val="13648C"/>
              </a:buClr>
              <a:buFont typeface="Arial"/>
              <a:buChar char="•"/>
              <a:defRPr/>
            </a:lvl3pPr>
            <a:lvl4pPr marL="918864" indent="-230113">
              <a:buClr>
                <a:srgbClr val="13648C"/>
              </a:buClr>
              <a:buFont typeface="Arial"/>
              <a:buChar char="•"/>
              <a:defRPr/>
            </a:lvl4pPr>
            <a:lvl5pPr marL="1139455" indent="-230113">
              <a:buClr>
                <a:srgbClr val="13648C"/>
              </a:buClr>
              <a:buFont typeface="Arial"/>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solidFill>
                  <a:srgbClr val="7F7F7F"/>
                </a:solidFill>
              </a:rPr>
              <a:t>Zebra Confidential: For Internal Use Only</a:t>
            </a:r>
          </a:p>
        </p:txBody>
      </p:sp>
      <p:sp>
        <p:nvSpPr>
          <p:cNvPr id="6" name="Slide Number Placeholder 5"/>
          <p:cNvSpPr>
            <a:spLocks noGrp="1"/>
          </p:cNvSpPr>
          <p:nvPr>
            <p:ph type="sldNum" sz="quarter" idx="12"/>
          </p:nvPr>
        </p:nvSpPr>
        <p:spPr/>
        <p:txBody>
          <a:bodyPr/>
          <a:lstStyle/>
          <a:p>
            <a:fld id="{B49F4571-797E-F142-9C8A-F3F3AD6D4F24}" type="slidenum">
              <a:rPr lang="en-US" smtClean="0"/>
              <a:pPr/>
              <a:t>‹#›</a:t>
            </a:fld>
            <a:endParaRPr lang="en-US"/>
          </a:p>
        </p:txBody>
      </p:sp>
      <p:sp>
        <p:nvSpPr>
          <p:cNvPr id="10" name="Content Placeholder 2"/>
          <p:cNvSpPr>
            <a:spLocks noGrp="1"/>
          </p:cNvSpPr>
          <p:nvPr>
            <p:ph idx="13"/>
          </p:nvPr>
        </p:nvSpPr>
        <p:spPr>
          <a:xfrm>
            <a:off x="6500707" y="1607689"/>
            <a:ext cx="5146392" cy="4363721"/>
          </a:xfrm>
        </p:spPr>
        <p:txBody>
          <a:bodyPr/>
          <a:lstStyle>
            <a:lvl1pPr marL="230113" indent="-230113">
              <a:buClr>
                <a:srgbClr val="13648C"/>
              </a:buClr>
              <a:buFont typeface="Arial"/>
              <a:buChar char="•"/>
              <a:defRPr/>
            </a:lvl1pPr>
            <a:lvl2pPr marL="458639" indent="-228525">
              <a:buClr>
                <a:srgbClr val="13648C"/>
              </a:buClr>
              <a:buFont typeface="Arial"/>
              <a:buChar char="•"/>
              <a:defRPr/>
            </a:lvl2pPr>
            <a:lvl3pPr marL="688750" indent="-230113">
              <a:buClr>
                <a:srgbClr val="13648C"/>
              </a:buClr>
              <a:buFont typeface="Arial"/>
              <a:buChar char="•"/>
              <a:defRPr/>
            </a:lvl3pPr>
            <a:lvl4pPr marL="918864" indent="-230113">
              <a:buClr>
                <a:srgbClr val="13648C"/>
              </a:buClr>
              <a:buFont typeface="Arial"/>
              <a:buChar char="•"/>
              <a:defRPr/>
            </a:lvl4pPr>
            <a:lvl5pPr marL="1139455" indent="-230113">
              <a:buClr>
                <a:srgbClr val="13648C"/>
              </a:buClr>
              <a:buFont typeface="Arial"/>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4"/>
          </p:nvPr>
        </p:nvSpPr>
        <p:spPr>
          <a:xfrm>
            <a:off x="6500707" y="769939"/>
            <a:ext cx="5146392" cy="647700"/>
          </a:xfrm>
        </p:spPr>
        <p:txBody>
          <a:bodyPr>
            <a:noAutofit/>
          </a:bodyPr>
          <a:lstStyle>
            <a:lvl1pPr marL="0" indent="0">
              <a:buNone/>
              <a:defRPr sz="1799" b="1">
                <a:solidFill>
                  <a:srgbClr val="13648C"/>
                </a:solidFill>
              </a:defRPr>
            </a:lvl1pPr>
            <a:lvl2pPr marL="230113" indent="0">
              <a:buNone/>
              <a:defRPr sz="1799" b="1">
                <a:solidFill>
                  <a:srgbClr val="13648C"/>
                </a:solidFill>
              </a:defRPr>
            </a:lvl2pPr>
            <a:lvl3pPr marL="458637" indent="0">
              <a:buNone/>
              <a:defRPr sz="1799" b="1">
                <a:solidFill>
                  <a:srgbClr val="13648C"/>
                </a:solidFill>
              </a:defRPr>
            </a:lvl3pPr>
            <a:lvl4pPr marL="688750" indent="0">
              <a:buNone/>
              <a:defRPr sz="1799" b="1">
                <a:solidFill>
                  <a:srgbClr val="13648C"/>
                </a:solidFill>
              </a:defRPr>
            </a:lvl4pPr>
            <a:lvl5pPr marL="688750" indent="0">
              <a:buNone/>
              <a:defRPr sz="1799" b="1">
                <a:solidFill>
                  <a:srgbClr val="13648C"/>
                </a:solidFill>
              </a:defRPr>
            </a:lvl5pPr>
          </a:lstStyle>
          <a:p>
            <a:pPr lvl="0"/>
            <a:r>
              <a:rPr lang="en-US" dirty="0"/>
              <a:t>Click to edit Master text styles</a:t>
            </a:r>
          </a:p>
        </p:txBody>
      </p:sp>
    </p:spTree>
    <p:extLst>
      <p:ext uri="{BB962C8B-B14F-4D97-AF65-F5344CB8AC3E}">
        <p14:creationId xmlns:p14="http://schemas.microsoft.com/office/powerpoint/2010/main" val="1435695837"/>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7F356-477D-4BE5-A22D-225C8D51BA2B}"/>
              </a:ext>
            </a:extLst>
          </p:cNvPr>
          <p:cNvSpPr>
            <a:spLocks noGrp="1"/>
          </p:cNvSpPr>
          <p:nvPr>
            <p:ph type="title" hasCustomPrompt="1"/>
          </p:nvPr>
        </p:nvSpPr>
        <p:spPr>
          <a:xfrm>
            <a:off x="603346" y="1344168"/>
            <a:ext cx="6070035" cy="2516632"/>
          </a:xfrm>
        </p:spPr>
        <p:txBody>
          <a:bodyPr/>
          <a:lstStyle>
            <a:lvl1pPr>
              <a:defRPr>
                <a:solidFill>
                  <a:schemeClr val="bg1"/>
                </a:solidFill>
              </a:defRPr>
            </a:lvl1pPr>
          </a:lstStyle>
          <a:p>
            <a:r>
              <a:rPr lang="en-US" dirty="0"/>
              <a:t>Click to enter divider slide title</a:t>
            </a:r>
          </a:p>
        </p:txBody>
      </p:sp>
      <p:sp>
        <p:nvSpPr>
          <p:cNvPr id="5" name="Footer Placeholder 4">
            <a:extLst>
              <a:ext uri="{FF2B5EF4-FFF2-40B4-BE49-F238E27FC236}">
                <a16:creationId xmlns:a16="http://schemas.microsoft.com/office/drawing/2014/main" id="{9277E9C4-B73B-4727-B51D-C16F63778C4A}"/>
              </a:ext>
            </a:extLst>
          </p:cNvPr>
          <p:cNvSpPr>
            <a:spLocks noGrp="1"/>
          </p:cNvSpPr>
          <p:nvPr>
            <p:ph type="ftr" sz="quarter" idx="10"/>
          </p:nvPr>
        </p:nvSpPr>
        <p:spPr/>
        <p:txBody>
          <a:bodyPr/>
          <a:lstStyle>
            <a:lvl1pPr>
              <a:defRPr>
                <a:solidFill>
                  <a:schemeClr val="bg2"/>
                </a:solidFill>
              </a:defRPr>
            </a:lvl1pPr>
          </a:lstStyle>
          <a:p>
            <a:r>
              <a:rPr lang="en-US"/>
              <a:t>ZEBRA TECHNOLOGIES</a:t>
            </a:r>
            <a:endParaRPr lang="en-US" dirty="0"/>
          </a:p>
        </p:txBody>
      </p:sp>
    </p:spTree>
    <p:extLst>
      <p:ext uri="{BB962C8B-B14F-4D97-AF65-F5344CB8AC3E}">
        <p14:creationId xmlns:p14="http://schemas.microsoft.com/office/powerpoint/2010/main" val="4756538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1224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Headline-copy-image">
    <p:spTree>
      <p:nvGrpSpPr>
        <p:cNvPr id="1" name=""/>
        <p:cNvGrpSpPr/>
        <p:nvPr/>
      </p:nvGrpSpPr>
      <p:grpSpPr>
        <a:xfrm>
          <a:off x="0" y="0"/>
          <a:ext cx="0" cy="0"/>
          <a:chOff x="0" y="0"/>
          <a:chExt cx="0" cy="0"/>
        </a:xfrm>
      </p:grpSpPr>
      <p:sp>
        <p:nvSpPr>
          <p:cNvPr id="2" name="Title 1"/>
          <p:cNvSpPr>
            <a:spLocks noGrp="1"/>
          </p:cNvSpPr>
          <p:nvPr>
            <p:ph type="title"/>
          </p:nvPr>
        </p:nvSpPr>
        <p:spPr>
          <a:xfrm>
            <a:off x="414358" y="999744"/>
            <a:ext cx="11353811" cy="457200"/>
          </a:xfrm>
          <a:prstGeom prst="rect">
            <a:avLst/>
          </a:prstGeom>
        </p:spPr>
        <p:txBody>
          <a:bodyPr/>
          <a:lstStyle/>
          <a:p>
            <a:r>
              <a:rPr lang="en-US" dirty="0"/>
              <a:t>Click to edit Master title style</a:t>
            </a:r>
          </a:p>
        </p:txBody>
      </p:sp>
      <p:sp>
        <p:nvSpPr>
          <p:cNvPr id="4" name="Content Placeholder 2"/>
          <p:cNvSpPr>
            <a:spLocks noGrp="1"/>
          </p:cNvSpPr>
          <p:nvPr>
            <p:ph sz="half" idx="1"/>
          </p:nvPr>
        </p:nvSpPr>
        <p:spPr>
          <a:xfrm>
            <a:off x="421701" y="1968748"/>
            <a:ext cx="5218205" cy="4415925"/>
          </a:xfrm>
          <a:prstGeom prst="rect">
            <a:avLst/>
          </a:prstGeom>
        </p:spPr>
        <p:txBody>
          <a:bodyPr/>
          <a:lstStyle>
            <a:lvl1pPr marL="166617" indent="-166617">
              <a:spcBef>
                <a:spcPts val="900"/>
              </a:spcBef>
              <a:buClr>
                <a:schemeClr val="accent1"/>
              </a:buClr>
              <a:defRPr sz="1574" b="0"/>
            </a:lvl1pPr>
            <a:lvl2pPr marL="345928" indent="-163443">
              <a:lnSpc>
                <a:spcPct val="100000"/>
              </a:lnSpc>
              <a:spcBef>
                <a:spcPts val="600"/>
              </a:spcBef>
              <a:buClrTx/>
              <a:buFont typeface="Arial"/>
              <a:buChar char="–"/>
              <a:defRPr sz="1425"/>
            </a:lvl2pPr>
            <a:lvl3pPr marL="512545" indent="-166617" defTabSz="852126">
              <a:spcBef>
                <a:spcPts val="600"/>
              </a:spcBef>
              <a:buClrTx/>
              <a:buFont typeface="Arial" panose="020B0604020202020204" pitchFamily="34" charset="0"/>
              <a:buChar char="•"/>
              <a:defRPr sz="12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Picture Placeholder 4"/>
          <p:cNvSpPr>
            <a:spLocks noGrp="1"/>
          </p:cNvSpPr>
          <p:nvPr>
            <p:ph type="pic" sz="quarter" idx="10"/>
          </p:nvPr>
        </p:nvSpPr>
        <p:spPr>
          <a:xfrm>
            <a:off x="6096968" y="1966946"/>
            <a:ext cx="5234644" cy="4407211"/>
          </a:xfrm>
          <a:prstGeom prst="rect">
            <a:avLst/>
          </a:prstGeom>
        </p:spPr>
        <p:txBody>
          <a:bodyPr/>
          <a:lstStyle/>
          <a:p>
            <a:endParaRPr lang="en-US" dirty="0"/>
          </a:p>
        </p:txBody>
      </p:sp>
      <p:sp>
        <p:nvSpPr>
          <p:cNvPr id="3" name="Slide Number Placeholder 2"/>
          <p:cNvSpPr>
            <a:spLocks noGrp="1"/>
          </p:cNvSpPr>
          <p:nvPr>
            <p:ph type="sldNum" sz="quarter" idx="11"/>
          </p:nvPr>
        </p:nvSpPr>
        <p:spPr/>
        <p:txBody>
          <a:bodyPr/>
          <a:lstStyle/>
          <a:p>
            <a:fld id="{79044E51-BF79-AF42-BAC5-B771B1D9D8E0}" type="slidenum">
              <a:rPr lang="en-US" smtClean="0"/>
              <a:pPr/>
              <a:t>‹#›</a:t>
            </a:fld>
            <a:endParaRPr lang="en-US" dirty="0"/>
          </a:p>
        </p:txBody>
      </p:sp>
    </p:spTree>
    <p:extLst>
      <p:ext uri="{BB962C8B-B14F-4D97-AF65-F5344CB8AC3E}">
        <p14:creationId xmlns:p14="http://schemas.microsoft.com/office/powerpoint/2010/main" val="3128048079"/>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82725"/>
            <a:ext cx="5383398" cy="834915"/>
          </a:xfrm>
        </p:spPr>
        <p:txBody>
          <a:bodyPr/>
          <a:lstStyle/>
          <a:p>
            <a:r>
              <a:rPr lang="en-US"/>
              <a:t>CLICK TO EDIT MASTER TITLE STYLE</a:t>
            </a:r>
          </a:p>
        </p:txBody>
      </p:sp>
      <p:sp>
        <p:nvSpPr>
          <p:cNvPr id="3" name="Content Placeholder 2"/>
          <p:cNvSpPr>
            <a:spLocks noGrp="1"/>
          </p:cNvSpPr>
          <p:nvPr>
            <p:ph sz="half" idx="1"/>
          </p:nvPr>
        </p:nvSpPr>
        <p:spPr>
          <a:xfrm>
            <a:off x="609441" y="1848844"/>
            <a:ext cx="5383398" cy="3394075"/>
          </a:xfrm>
        </p:spPr>
        <p:txBody>
          <a:bodyPr>
            <a:normAutofit/>
          </a:bodyPr>
          <a:lstStyle>
            <a:lvl1pPr>
              <a:defRPr sz="2132"/>
            </a:lvl1pPr>
            <a:lvl2pPr>
              <a:defRPr sz="2132"/>
            </a:lvl2pPr>
            <a:lvl3pPr>
              <a:defRPr sz="2132"/>
            </a:lvl3pPr>
            <a:lvl4pPr>
              <a:defRPr sz="2132"/>
            </a:lvl4pPr>
            <a:lvl5pPr>
              <a:defRPr sz="2132"/>
            </a:lvl5pPr>
            <a:lvl6pPr>
              <a:defRPr sz="2399"/>
            </a:lvl6pPr>
            <a:lvl7pPr>
              <a:defRPr sz="2399"/>
            </a:lvl7pPr>
            <a:lvl8pPr>
              <a:defRPr sz="2399"/>
            </a:lvl8pPr>
            <a:lvl9pPr>
              <a:defRPr sz="2399"/>
            </a:lvl9pPr>
          </a:lstStyle>
          <a:p>
            <a:pPr lvl="0"/>
            <a:r>
              <a:rPr lang="en-US"/>
              <a:t>Click to edit Master text styles</a:t>
            </a:r>
          </a:p>
        </p:txBody>
      </p:sp>
      <p:sp>
        <p:nvSpPr>
          <p:cNvPr id="8" name="Rectangle 7"/>
          <p:cNvSpPr/>
          <p:nvPr userDrawn="1"/>
        </p:nvSpPr>
        <p:spPr>
          <a:xfrm>
            <a:off x="6186596" y="-7441"/>
            <a:ext cx="6002229" cy="648353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solidFill>
                <a:schemeClr val="bg1">
                  <a:lumMod val="95000"/>
                </a:schemeClr>
              </a:solidFill>
            </a:endParaRPr>
          </a:p>
        </p:txBody>
      </p:sp>
    </p:spTree>
    <p:extLst>
      <p:ext uri="{BB962C8B-B14F-4D97-AF65-F5344CB8AC3E}">
        <p14:creationId xmlns:p14="http://schemas.microsoft.com/office/powerpoint/2010/main" val="450805882"/>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2778433"/>
            <a:ext cx="5383398" cy="834915"/>
          </a:xfrm>
          <a:ln>
            <a:noFill/>
          </a:ln>
        </p:spPr>
        <p:txBody>
          <a:bodyPr/>
          <a:lstStyle>
            <a:lvl1pPr>
              <a:defRPr>
                <a:solidFill>
                  <a:srgbClr val="F2F2F2"/>
                </a:solidFill>
              </a:defRPr>
            </a:lvl1pPr>
          </a:lstStyle>
          <a:p>
            <a:r>
              <a:rPr lang="en-US"/>
              <a:t>CLICK TO EDIT MASTER TITLE STYLE</a:t>
            </a:r>
          </a:p>
        </p:txBody>
      </p:sp>
    </p:spTree>
    <p:extLst>
      <p:ext uri="{BB962C8B-B14F-4D97-AF65-F5344CB8AC3E}">
        <p14:creationId xmlns:p14="http://schemas.microsoft.com/office/powerpoint/2010/main" val="2611958417"/>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3141567569"/>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5443" y="2185954"/>
            <a:ext cx="8315282" cy="1362075"/>
          </a:xfrm>
        </p:spPr>
        <p:txBody>
          <a:bodyPr anchor="t">
            <a:noAutofit/>
          </a:bodyPr>
          <a:lstStyle>
            <a:lvl1pPr algn="ctr">
              <a:defRPr sz="5865" b="1" cap="all">
                <a:solidFill>
                  <a:schemeClr val="bg1"/>
                </a:solidFill>
              </a:defRPr>
            </a:lvl1pPr>
          </a:lstStyle>
          <a:p>
            <a:r>
              <a:rPr lang="en-US"/>
              <a:t>Click to edit Master title style</a:t>
            </a:r>
          </a:p>
        </p:txBody>
      </p:sp>
    </p:spTree>
    <p:extLst>
      <p:ext uri="{BB962C8B-B14F-4D97-AF65-F5344CB8AC3E}">
        <p14:creationId xmlns:p14="http://schemas.microsoft.com/office/powerpoint/2010/main" val="3336024847"/>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nd Content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037" y="1412876"/>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462884" y="6258097"/>
            <a:ext cx="2844059" cy="365125"/>
          </a:xfrm>
          <a:prstGeom prst="rect">
            <a:avLst/>
          </a:prstGeom>
        </p:spPr>
        <p:txBody>
          <a:bodyPr/>
          <a:lstStyle/>
          <a:p>
            <a:fld id="{524EC95F-17AD-4BD1-867A-834C97193FEC}" type="slidenum">
              <a:rPr lang="en-US" smtClean="0"/>
              <a:pPr/>
              <a:t>‹#›</a:t>
            </a:fld>
            <a:endParaRPr lang="en-US"/>
          </a:p>
        </p:txBody>
      </p:sp>
    </p:spTree>
    <p:extLst>
      <p:ext uri="{BB962C8B-B14F-4D97-AF65-F5344CB8AC3E}">
        <p14:creationId xmlns:p14="http://schemas.microsoft.com/office/powerpoint/2010/main" val="885302369"/>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Headline-subhead-copy">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421691" y="2085023"/>
            <a:ext cx="11356898" cy="4297547"/>
          </a:xfrm>
          <a:prstGeom prst="rect">
            <a:avLst/>
          </a:prstGeom>
        </p:spPr>
        <p:txBody>
          <a:bodyPr/>
          <a:lstStyle>
            <a:lvl1pPr marL="222145" indent="-222145">
              <a:spcBef>
                <a:spcPts val="1200"/>
              </a:spcBef>
              <a:buClr>
                <a:schemeClr val="accent1"/>
              </a:buClr>
              <a:defRPr sz="1999" b="0"/>
            </a:lvl1pPr>
            <a:lvl2pPr marL="461215" indent="-217914">
              <a:lnSpc>
                <a:spcPct val="100000"/>
              </a:lnSpc>
              <a:spcBef>
                <a:spcPts val="800"/>
              </a:spcBef>
              <a:buClrTx/>
              <a:buFont typeface="Arial"/>
              <a:buChar char="–"/>
              <a:defRPr sz="1799"/>
            </a:lvl2pPr>
            <a:lvl3pPr marL="683359" indent="-222145" defTabSz="1136111">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p:txBody>
      </p:sp>
      <p:sp>
        <p:nvSpPr>
          <p:cNvPr id="3" name="Slide Number Placeholder 2"/>
          <p:cNvSpPr>
            <a:spLocks noGrp="1"/>
          </p:cNvSpPr>
          <p:nvPr>
            <p:ph type="sldNum" sz="quarter" idx="12"/>
          </p:nvPr>
        </p:nvSpPr>
        <p:spPr/>
        <p:txBody>
          <a:bodyPr/>
          <a:lstStyle/>
          <a:p>
            <a:fld id="{79044E51-BF79-AF42-BAC5-B771B1D9D8E0}" type="slidenum">
              <a:rPr lang="en-US" smtClean="0"/>
              <a:pPr/>
              <a:t>‹#›</a:t>
            </a:fld>
            <a:endParaRPr lang="en-US"/>
          </a:p>
        </p:txBody>
      </p:sp>
      <p:sp>
        <p:nvSpPr>
          <p:cNvPr id="6" name="Text Placeholder 7"/>
          <p:cNvSpPr>
            <a:spLocks noGrp="1"/>
          </p:cNvSpPr>
          <p:nvPr>
            <p:ph type="body" sz="quarter" idx="11" hasCustomPrompt="1"/>
          </p:nvPr>
        </p:nvSpPr>
        <p:spPr>
          <a:xfrm>
            <a:off x="414271" y="1450493"/>
            <a:ext cx="11353898" cy="934898"/>
          </a:xfrm>
          <a:prstGeom prst="rect">
            <a:avLst/>
          </a:prstGeom>
        </p:spPr>
        <p:txBody>
          <a:bodyPr vert="horz">
            <a:normAutofit/>
          </a:bodyPr>
          <a:lstStyle>
            <a:lvl1pPr marL="0" indent="0">
              <a:buFontTx/>
              <a:buNone/>
              <a:defRPr sz="2199" b="1"/>
            </a:lvl1pPr>
          </a:lstStyle>
          <a:p>
            <a:pPr lvl="0"/>
            <a:r>
              <a:rPr lang="en-US"/>
              <a:t>Click to edit Master Subhead styles</a:t>
            </a:r>
          </a:p>
        </p:txBody>
      </p:sp>
      <p:sp>
        <p:nvSpPr>
          <p:cNvPr id="7" name="Title Placeholder 1"/>
          <p:cNvSpPr>
            <a:spLocks noGrp="1"/>
          </p:cNvSpPr>
          <p:nvPr>
            <p:ph type="title"/>
          </p:nvPr>
        </p:nvSpPr>
        <p:spPr>
          <a:xfrm>
            <a:off x="414359" y="962473"/>
            <a:ext cx="11353811" cy="609600"/>
          </a:xfrm>
          <a:prstGeom prst="rect">
            <a:avLst/>
          </a:prstGeom>
        </p:spPr>
        <p:txBody>
          <a:bodyPr vert="horz" lIns="121899" tIns="60949" rIns="121899" bIns="60949" rtlCol="0" anchor="t" anchorCtr="0">
            <a:noAutofit/>
          </a:bodyPr>
          <a:lstStyle>
            <a:lvl1pPr>
              <a:lnSpc>
                <a:spcPct val="95000"/>
              </a:lnSpc>
              <a:defRPr/>
            </a:lvl1pPr>
          </a:lstStyle>
          <a:p>
            <a:r>
              <a:rPr lang="en-US"/>
              <a:t>Click to edit Master title style</a:t>
            </a:r>
          </a:p>
        </p:txBody>
      </p:sp>
    </p:spTree>
    <p:extLst>
      <p:ext uri="{BB962C8B-B14F-4D97-AF65-F5344CB8AC3E}">
        <p14:creationId xmlns:p14="http://schemas.microsoft.com/office/powerpoint/2010/main" val="2741393242"/>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Headline-copy">
    <p:spTree>
      <p:nvGrpSpPr>
        <p:cNvPr id="1" name=""/>
        <p:cNvGrpSpPr/>
        <p:nvPr/>
      </p:nvGrpSpPr>
      <p:grpSpPr>
        <a:xfrm>
          <a:off x="0" y="0"/>
          <a:ext cx="0" cy="0"/>
          <a:chOff x="0" y="0"/>
          <a:chExt cx="0" cy="0"/>
        </a:xfrm>
      </p:grpSpPr>
      <p:sp>
        <p:nvSpPr>
          <p:cNvPr id="2" name="Title 1"/>
          <p:cNvSpPr>
            <a:spLocks noGrp="1"/>
          </p:cNvSpPr>
          <p:nvPr>
            <p:ph type="title"/>
          </p:nvPr>
        </p:nvSpPr>
        <p:spPr>
          <a:xfrm>
            <a:off x="417508" y="961735"/>
            <a:ext cx="11353811" cy="776680"/>
          </a:xfrm>
          <a:prstGeom prst="rect">
            <a:avLst/>
          </a:prstGeom>
        </p:spPr>
        <p:txBody>
          <a:bodyPr/>
          <a:lstStyle/>
          <a:p>
            <a:r>
              <a:rPr lang="en-US" dirty="0"/>
              <a:t>Click to edit Master title style</a:t>
            </a:r>
          </a:p>
        </p:txBody>
      </p:sp>
      <p:sp>
        <p:nvSpPr>
          <p:cNvPr id="4" name="Content Placeholder 2"/>
          <p:cNvSpPr>
            <a:spLocks noGrp="1"/>
          </p:cNvSpPr>
          <p:nvPr>
            <p:ph sz="half" idx="1"/>
          </p:nvPr>
        </p:nvSpPr>
        <p:spPr>
          <a:xfrm>
            <a:off x="421691" y="1968776"/>
            <a:ext cx="11356898" cy="4521103"/>
          </a:xfrm>
          <a:prstGeom prst="rect">
            <a:avLst/>
          </a:prstGeom>
        </p:spPr>
        <p:txBody>
          <a:bodyPr/>
          <a:lstStyle>
            <a:lvl1pPr marL="222145" indent="-222145">
              <a:spcBef>
                <a:spcPts val="1200"/>
              </a:spcBef>
              <a:buClr>
                <a:schemeClr val="accent1"/>
              </a:buClr>
              <a:defRPr sz="1999" b="0"/>
            </a:lvl1pPr>
            <a:lvl2pPr marL="461215" indent="-217914">
              <a:lnSpc>
                <a:spcPct val="100000"/>
              </a:lnSpc>
              <a:spcBef>
                <a:spcPts val="800"/>
              </a:spcBef>
              <a:buClrTx/>
              <a:buFont typeface="Arial"/>
              <a:buChar char="–"/>
              <a:defRPr sz="1799" baseline="0"/>
            </a:lvl2pPr>
            <a:lvl3pPr marL="683359" indent="-222145" defTabSz="1136111">
              <a:spcBef>
                <a:spcPts val="800"/>
              </a:spcBef>
              <a:buClrTx/>
              <a:buFont typeface="Arial" panose="020B0604020202020204" pitchFamily="34" charset="0"/>
              <a:buChar char="•"/>
              <a:defRPr sz="1600" baseline="0"/>
            </a:lvl3pPr>
            <a:lvl4pPr>
              <a:defRPr sz="2399"/>
            </a:lvl4pPr>
            <a:lvl5pPr>
              <a:defRPr sz="2399"/>
            </a:lvl5pPr>
            <a:lvl6pPr>
              <a:defRPr sz="2399"/>
            </a:lvl6pPr>
            <a:lvl7pPr>
              <a:defRPr sz="2399"/>
            </a:lvl7pPr>
            <a:lvl8pPr>
              <a:defRPr sz="2399"/>
            </a:lvl8pPr>
            <a:lvl9pPr>
              <a:defRPr sz="2399"/>
            </a:lvl9pPr>
          </a:lstStyle>
          <a:p>
            <a:pPr lvl="0"/>
            <a:r>
              <a:rPr lang="en-US" dirty="0"/>
              <a:t>Click to edit Master text styles</a:t>
            </a:r>
          </a:p>
          <a:p>
            <a:pPr lvl="1"/>
            <a:r>
              <a:rPr lang="en-US" dirty="0"/>
              <a:t>Second level</a:t>
            </a:r>
          </a:p>
          <a:p>
            <a:pPr lvl="2"/>
            <a:r>
              <a:rPr lang="en-US" dirty="0"/>
              <a:t>Third level</a:t>
            </a:r>
          </a:p>
        </p:txBody>
      </p:sp>
      <p:sp>
        <p:nvSpPr>
          <p:cNvPr id="3" name="Slide Number Placeholder 2"/>
          <p:cNvSpPr>
            <a:spLocks noGrp="1"/>
          </p:cNvSpPr>
          <p:nvPr>
            <p:ph type="sldNum" sz="quarter" idx="10"/>
          </p:nvPr>
        </p:nvSpPr>
        <p:spPr/>
        <p:txBody>
          <a:bodyPr/>
          <a:lstStyle/>
          <a:p>
            <a:fld id="{79044E51-BF79-AF42-BAC5-B771B1D9D8E0}" type="slidenum">
              <a:rPr lang="en-US" smtClean="0"/>
              <a:pPr/>
              <a:t>‹#›</a:t>
            </a:fld>
            <a:endParaRPr lang="en-US" dirty="0"/>
          </a:p>
        </p:txBody>
      </p:sp>
    </p:spTree>
    <p:extLst>
      <p:ext uri="{BB962C8B-B14F-4D97-AF65-F5344CB8AC3E}">
        <p14:creationId xmlns:p14="http://schemas.microsoft.com/office/powerpoint/2010/main" val="2218095370"/>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786" y="2074334"/>
            <a:ext cx="10991104" cy="1362075"/>
          </a:xfrm>
        </p:spPr>
        <p:txBody>
          <a:bodyPr anchor="t">
            <a:noAutofit/>
          </a:bodyPr>
          <a:lstStyle>
            <a:lvl1pPr algn="l">
              <a:defRPr sz="4199" b="1" i="0" cap="all" baseline="0">
                <a:solidFill>
                  <a:srgbClr val="000000"/>
                </a:solidFill>
                <a:latin typeface="Arial"/>
                <a:cs typeface="Arial"/>
              </a:defRPr>
            </a:lvl1pPr>
          </a:lstStyle>
          <a:p>
            <a:r>
              <a:rPr lang="en-US" dirty="0"/>
              <a:t>SECTION DIVIDER HEADLINE LAMET ET, CON ECTET SUMIT. </a:t>
            </a:r>
          </a:p>
        </p:txBody>
      </p:sp>
      <p:sp>
        <p:nvSpPr>
          <p:cNvPr id="8" name="Title 1"/>
          <p:cNvSpPr txBox="1">
            <a:spLocks/>
          </p:cNvSpPr>
          <p:nvPr userDrawn="1"/>
        </p:nvSpPr>
        <p:spPr>
          <a:xfrm>
            <a:off x="531851" y="3372558"/>
            <a:ext cx="10360501" cy="1362075"/>
          </a:xfrm>
          <a:prstGeom prst="rect">
            <a:avLst/>
          </a:prstGeom>
        </p:spPr>
        <p:txBody>
          <a:bodyPr vert="horz" lIns="91416" tIns="45708" rIns="91416" bIns="45708" rtlCol="0" anchor="t" anchorCtr="0">
            <a:noAutofit/>
          </a:bodyPr>
          <a:lstStyle>
            <a:lvl1pPr algn="l" defTabSz="457200" rtl="0" eaLnBrk="1" latinLnBrk="0" hangingPunct="1">
              <a:spcBef>
                <a:spcPct val="0"/>
              </a:spcBef>
              <a:buNone/>
              <a:defRPr sz="4000" b="1" i="0" kern="1200" cap="all" baseline="0">
                <a:solidFill>
                  <a:srgbClr val="0D749F"/>
                </a:solidFill>
                <a:latin typeface="Proxima Nova Bold"/>
                <a:ea typeface="+mj-ea"/>
                <a:cs typeface="Proxima Nova Bold"/>
              </a:defRPr>
            </a:lvl1pPr>
          </a:lstStyle>
          <a:p>
            <a:endParaRPr lang="en-US" sz="4399" b="1" i="0" dirty="0">
              <a:latin typeface="Proxima Nova Bold"/>
              <a:cs typeface="Proxima Nova Bold"/>
            </a:endParaRPr>
          </a:p>
        </p:txBody>
      </p:sp>
      <p:sp>
        <p:nvSpPr>
          <p:cNvPr id="4" name="Text Placeholder 3"/>
          <p:cNvSpPr>
            <a:spLocks noGrp="1"/>
          </p:cNvSpPr>
          <p:nvPr>
            <p:ph type="body" sz="quarter" idx="10" hasCustomPrompt="1"/>
          </p:nvPr>
        </p:nvSpPr>
        <p:spPr>
          <a:xfrm>
            <a:off x="476332" y="3344516"/>
            <a:ext cx="11010149" cy="1468438"/>
          </a:xfrm>
          <a:prstGeom prst="rect">
            <a:avLst/>
          </a:prstGeom>
        </p:spPr>
        <p:txBody>
          <a:bodyPr>
            <a:noAutofit/>
          </a:bodyPr>
          <a:lstStyle>
            <a:lvl1pPr marL="0" indent="0">
              <a:buNone/>
              <a:defRPr sz="4199" b="1">
                <a:solidFill>
                  <a:srgbClr val="13648C"/>
                </a:solidFill>
              </a:defRPr>
            </a:lvl1pPr>
            <a:lvl2pPr marL="457063" indent="0">
              <a:buNone/>
              <a:defRPr sz="4199" b="1">
                <a:solidFill>
                  <a:srgbClr val="13648C"/>
                </a:solidFill>
              </a:defRPr>
            </a:lvl2pPr>
            <a:lvl3pPr marL="914126" indent="0">
              <a:buNone/>
              <a:defRPr sz="4199" b="1">
                <a:solidFill>
                  <a:srgbClr val="13648C"/>
                </a:solidFill>
              </a:defRPr>
            </a:lvl3pPr>
            <a:lvl4pPr marL="1371189" indent="0">
              <a:buNone/>
              <a:defRPr sz="4199" b="1">
                <a:solidFill>
                  <a:srgbClr val="13648C"/>
                </a:solidFill>
              </a:defRPr>
            </a:lvl4pPr>
            <a:lvl5pPr marL="1828251" indent="0">
              <a:buNone/>
              <a:defRPr sz="4199" b="1">
                <a:solidFill>
                  <a:srgbClr val="13648C"/>
                </a:solidFill>
              </a:defRPr>
            </a:lvl5pPr>
          </a:lstStyle>
          <a:p>
            <a:pPr lvl="0"/>
            <a:r>
              <a:rPr lang="en-US" dirty="0"/>
              <a:t>CLICK TO EDIT MASTER TEXT STYLES</a:t>
            </a:r>
          </a:p>
        </p:txBody>
      </p:sp>
      <p:sp>
        <p:nvSpPr>
          <p:cNvPr id="13" name="Rectangle 12"/>
          <p:cNvSpPr>
            <a:spLocks/>
          </p:cNvSpPr>
          <p:nvPr userDrawn="1"/>
        </p:nvSpPr>
        <p:spPr>
          <a:xfrm>
            <a:off x="0" y="2"/>
            <a:ext cx="12188825" cy="524145"/>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noAutofit/>
          </a:bodyPr>
          <a:lstStyle/>
          <a:p>
            <a:pPr marL="0" marR="0" indent="0" algn="l" defTabSz="457063" rtl="0" fontAlgn="auto" latinLnBrk="1" hangingPunct="0">
              <a:lnSpc>
                <a:spcPct val="100000"/>
              </a:lnSpc>
              <a:spcBef>
                <a:spcPts val="0"/>
              </a:spcBef>
              <a:spcAft>
                <a:spcPts val="0"/>
              </a:spcAft>
              <a:buClrTx/>
              <a:buSzTx/>
              <a:buFontTx/>
              <a:buNone/>
              <a:tabLst/>
            </a:pPr>
            <a:endParaRPr kumimoji="0" lang="en-US" sz="1799" b="0" i="0" u="none" strike="noStrike" cap="none" spc="0" normalizeH="0" baseline="0">
              <a:ln>
                <a:noFill/>
              </a:ln>
              <a:solidFill>
                <a:srgbClr val="000000"/>
              </a:solidFill>
              <a:effectLst/>
              <a:uFillTx/>
              <a:latin typeface="Arial"/>
              <a:ea typeface="Arial"/>
              <a:cs typeface="Arial"/>
              <a:sym typeface="Arial"/>
            </a:endParaRPr>
          </a:p>
        </p:txBody>
      </p:sp>
      <p:pic>
        <p:nvPicPr>
          <p:cNvPr id="9" name="Picture 8" descr="Zebra Logo Horiz.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42" y="151415"/>
            <a:ext cx="1470620" cy="356616"/>
          </a:xfrm>
          <a:prstGeom prst="rect">
            <a:avLst/>
          </a:prstGeom>
        </p:spPr>
      </p:pic>
      <p:sp>
        <p:nvSpPr>
          <p:cNvPr id="10" name="Slide Number Placeholder 5"/>
          <p:cNvSpPr>
            <a:spLocks noGrp="1"/>
          </p:cNvSpPr>
          <p:nvPr>
            <p:ph type="sldNum" sz="quarter" idx="4"/>
          </p:nvPr>
        </p:nvSpPr>
        <p:spPr>
          <a:xfrm>
            <a:off x="158155" y="6475818"/>
            <a:ext cx="2844059" cy="365125"/>
          </a:xfrm>
          <a:prstGeom prst="rect">
            <a:avLst/>
          </a:prstGeom>
        </p:spPr>
        <p:txBody>
          <a:bodyPr vert="horz" lIns="91440" tIns="45720" rIns="91440" bIns="45720" rtlCol="0" anchor="ctr"/>
          <a:lstStyle>
            <a:lvl1pPr algn="l">
              <a:defRPr sz="800" b="0" i="0">
                <a:solidFill>
                  <a:schemeClr val="tx1">
                    <a:tint val="75000"/>
                  </a:schemeClr>
                </a:solidFill>
                <a:latin typeface="Arial"/>
                <a:cs typeface="Arial"/>
              </a:defRPr>
            </a:lvl1pPr>
          </a:lstStyle>
          <a:p>
            <a:fld id="{B49F4571-797E-F142-9C8A-F3F3AD6D4F24}" type="slidenum">
              <a:rPr lang="en-US" smtClean="0"/>
              <a:pPr/>
              <a:t>‹#›</a:t>
            </a:fld>
            <a:endParaRPr lang="en-US" dirty="0"/>
          </a:p>
        </p:txBody>
      </p:sp>
      <p:sp>
        <p:nvSpPr>
          <p:cNvPr id="19" name="Footer Placeholder 4"/>
          <p:cNvSpPr>
            <a:spLocks noGrp="1"/>
          </p:cNvSpPr>
          <p:nvPr>
            <p:ph type="ftr" sz="quarter" idx="3"/>
          </p:nvPr>
        </p:nvSpPr>
        <p:spPr>
          <a:xfrm>
            <a:off x="8178736" y="6486704"/>
            <a:ext cx="3859795" cy="365125"/>
          </a:xfrm>
          <a:prstGeom prst="rect">
            <a:avLst/>
          </a:prstGeom>
        </p:spPr>
        <p:txBody>
          <a:bodyPr vert="horz" lIns="91440" tIns="45720" rIns="91440" bIns="45720" rtlCol="0" anchor="ctr"/>
          <a:lstStyle>
            <a:lvl1pPr algn="r">
              <a:defRPr sz="800" b="0" i="0">
                <a:solidFill>
                  <a:schemeClr val="tx1">
                    <a:tint val="75000"/>
                  </a:schemeClr>
                </a:solidFill>
                <a:latin typeface="Arial"/>
                <a:cs typeface="Arial"/>
              </a:defRPr>
            </a:lvl1pPr>
          </a:lstStyle>
          <a:p>
            <a:r>
              <a:rPr lang="en-US" dirty="0">
                <a:solidFill>
                  <a:srgbClr val="7F7F7F"/>
                </a:solidFill>
              </a:rPr>
              <a:t>Zebra Confidential: For Internal Use Only</a:t>
            </a:r>
          </a:p>
        </p:txBody>
      </p:sp>
    </p:spTree>
    <p:extLst>
      <p:ext uri="{BB962C8B-B14F-4D97-AF65-F5344CB8AC3E}">
        <p14:creationId xmlns:p14="http://schemas.microsoft.com/office/powerpoint/2010/main" val="2704995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Image 1-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7611" y="0"/>
            <a:ext cx="6764798" cy="6858000"/>
          </a:xfrm>
          <a:prstGeom prst="rect">
            <a:avLst/>
          </a:prstGeo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a:prstGeom prst="rect">
            <a:avLst/>
          </a:prstGeom>
        </p:spPr>
        <p:txBody>
          <a:bodyPr/>
          <a:lstStyle>
            <a:lvl1pPr marL="0" indent="0">
              <a:buNone/>
              <a:defRPr sz="2399">
                <a:solidFill>
                  <a:schemeClr val="accent1"/>
                </a:solidFill>
              </a:defRPr>
            </a:lvl1pPr>
          </a:lstStyle>
          <a:p>
            <a:pPr lvl="0"/>
            <a:r>
              <a:rPr lang="en-US" dirty="0"/>
              <a:t>Click to enter subhead</a:t>
            </a:r>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3049640" y="5486400"/>
            <a:ext cx="2367971"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6" name="Slide Number Placeholder 2">
            <a:extLst>
              <a:ext uri="{FF2B5EF4-FFF2-40B4-BE49-F238E27FC236}">
                <a16:creationId xmlns:a16="http://schemas.microsoft.com/office/drawing/2014/main" id="{8DE86CAA-FCF2-4490-897B-F9A069E52FCD}"/>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hasCustomPrompt="1"/>
          </p:nvPr>
        </p:nvSpPr>
        <p:spPr>
          <a:xfrm>
            <a:off x="457200" y="2601913"/>
            <a:ext cx="4479925" cy="2871216"/>
          </a:xfrm>
          <a:prstGeom prst="rect">
            <a:avLst/>
          </a:prstGeo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DEE065BD-3662-42AB-85A2-57537E7C1A75}"/>
              </a:ext>
            </a:extLst>
          </p:cNvPr>
          <p:cNvSpPr>
            <a:spLocks noGrp="1"/>
          </p:cNvSpPr>
          <p:nvPr>
            <p:ph type="ftr" sz="quarter" idx="14"/>
          </p:nvPr>
        </p:nvSpPr>
        <p:spPr/>
        <p:txBody>
          <a:bodyPr/>
          <a:lstStyle/>
          <a:p>
            <a:r>
              <a:rPr lang="en-US"/>
              <a:t>ZEBRA TECHNOLOGIES</a:t>
            </a:r>
            <a:endParaRPr lang="en-US" dirty="0"/>
          </a:p>
        </p:txBody>
      </p:sp>
    </p:spTree>
    <p:extLst>
      <p:ext uri="{BB962C8B-B14F-4D97-AF65-F5344CB8AC3E}">
        <p14:creationId xmlns:p14="http://schemas.microsoft.com/office/powerpoint/2010/main" val="3298928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3" y="770068"/>
            <a:ext cx="5146392" cy="647570"/>
          </a:xfrm>
        </p:spPr>
        <p:txBody>
          <a:bodyPr/>
          <a:lstStyle>
            <a:lvl1pPr>
              <a:defRPr>
                <a:solidFill>
                  <a:srgbClr val="13648C"/>
                </a:solidFill>
              </a:defRPr>
            </a:lvl1pPr>
          </a:lstStyle>
          <a:p>
            <a:r>
              <a:rPr lang="en-US"/>
              <a:t>Click to edit Master title style</a:t>
            </a:r>
            <a:endParaRPr lang="en-US" dirty="0"/>
          </a:p>
        </p:txBody>
      </p:sp>
      <p:sp>
        <p:nvSpPr>
          <p:cNvPr id="3" name="Content Placeholder 2"/>
          <p:cNvSpPr>
            <a:spLocks noGrp="1"/>
          </p:cNvSpPr>
          <p:nvPr>
            <p:ph idx="1"/>
          </p:nvPr>
        </p:nvSpPr>
        <p:spPr>
          <a:xfrm>
            <a:off x="609443" y="1607689"/>
            <a:ext cx="5146392" cy="4363721"/>
          </a:xfrm>
        </p:spPr>
        <p:txBody>
          <a:bodyPr/>
          <a:lstStyle>
            <a:lvl1pPr marL="230050" indent="-230050">
              <a:buClr>
                <a:srgbClr val="13648C"/>
              </a:buClr>
              <a:buFont typeface="Arial"/>
              <a:buChar char="•"/>
              <a:defRPr/>
            </a:lvl1pPr>
            <a:lvl2pPr marL="458512" indent="-228462">
              <a:buClr>
                <a:srgbClr val="13648C"/>
              </a:buClr>
              <a:buFont typeface="Arial"/>
              <a:buChar char="•"/>
              <a:defRPr/>
            </a:lvl2pPr>
            <a:lvl3pPr marL="688561" indent="-230050">
              <a:buClr>
                <a:srgbClr val="13648C"/>
              </a:buClr>
              <a:buFont typeface="Arial"/>
              <a:buChar char="•"/>
              <a:defRPr/>
            </a:lvl3pPr>
            <a:lvl4pPr marL="918611" indent="-230050">
              <a:buClr>
                <a:srgbClr val="13648C"/>
              </a:buClr>
              <a:buFont typeface="Arial"/>
              <a:buChar char="•"/>
              <a:defRPr/>
            </a:lvl4pPr>
            <a:lvl5pPr marL="918611" indent="-230050">
              <a:buClr>
                <a:srgbClr val="13648C"/>
              </a:buClr>
              <a:buFont typeface="Arial"/>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7844985" y="6258100"/>
            <a:ext cx="3859795" cy="365125"/>
          </a:xfrm>
          <a:prstGeom prst="rect">
            <a:avLst/>
          </a:prstGeom>
        </p:spPr>
        <p:txBody>
          <a:bodyPr/>
          <a:lstStyle/>
          <a:p>
            <a:r>
              <a:rPr lang="en-US"/>
              <a:t>Zebra Confidential: For Internal Use Only</a:t>
            </a:r>
          </a:p>
        </p:txBody>
      </p:sp>
      <p:sp>
        <p:nvSpPr>
          <p:cNvPr id="6" name="Slide Number Placeholder 5"/>
          <p:cNvSpPr>
            <a:spLocks noGrp="1"/>
          </p:cNvSpPr>
          <p:nvPr>
            <p:ph type="sldNum" sz="quarter" idx="12"/>
          </p:nvPr>
        </p:nvSpPr>
        <p:spPr/>
        <p:txBody>
          <a:bodyPr/>
          <a:lstStyle/>
          <a:p>
            <a:fld id="{3E84907D-761F-43B3-AA1F-205B94BDE451}" type="slidenum">
              <a:rPr lang="en-US" smtClean="0"/>
              <a:t>‹#›</a:t>
            </a:fld>
            <a:endParaRPr lang="en-US"/>
          </a:p>
        </p:txBody>
      </p:sp>
      <p:sp>
        <p:nvSpPr>
          <p:cNvPr id="10" name="Content Placeholder 2"/>
          <p:cNvSpPr>
            <a:spLocks noGrp="1"/>
          </p:cNvSpPr>
          <p:nvPr>
            <p:ph idx="13"/>
          </p:nvPr>
        </p:nvSpPr>
        <p:spPr>
          <a:xfrm>
            <a:off x="6500707" y="1607689"/>
            <a:ext cx="5146392" cy="4363721"/>
          </a:xfrm>
        </p:spPr>
        <p:txBody>
          <a:bodyPr/>
          <a:lstStyle>
            <a:lvl1pPr marL="230050" indent="-230050">
              <a:buClr>
                <a:srgbClr val="13648C"/>
              </a:buClr>
              <a:buFont typeface="Arial"/>
              <a:buChar char="•"/>
              <a:defRPr/>
            </a:lvl1pPr>
            <a:lvl2pPr marL="458512" indent="-228462">
              <a:buClr>
                <a:srgbClr val="13648C"/>
              </a:buClr>
              <a:buFont typeface="Arial"/>
              <a:buChar char="•"/>
              <a:defRPr/>
            </a:lvl2pPr>
            <a:lvl3pPr marL="688561" indent="-230050">
              <a:buClr>
                <a:srgbClr val="13648C"/>
              </a:buClr>
              <a:buFont typeface="Arial"/>
              <a:buChar char="•"/>
              <a:defRPr/>
            </a:lvl3pPr>
            <a:lvl4pPr marL="918611" indent="-230050">
              <a:buClr>
                <a:srgbClr val="13648C"/>
              </a:buClr>
              <a:buFont typeface="Arial"/>
              <a:buChar char="•"/>
              <a:defRPr/>
            </a:lvl4pPr>
            <a:lvl5pPr marL="918611" indent="-230050">
              <a:buClr>
                <a:srgbClr val="13648C"/>
              </a:buClr>
              <a:buFont typeface="Arial"/>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4"/>
          </p:nvPr>
        </p:nvSpPr>
        <p:spPr>
          <a:xfrm>
            <a:off x="6500707" y="769938"/>
            <a:ext cx="5146392" cy="647700"/>
          </a:xfrm>
        </p:spPr>
        <p:txBody>
          <a:bodyPr>
            <a:noAutofit/>
          </a:bodyPr>
          <a:lstStyle>
            <a:lvl1pPr marL="0" indent="0">
              <a:buNone/>
              <a:defRPr sz="1798" b="1">
                <a:solidFill>
                  <a:srgbClr val="13648C"/>
                </a:solidFill>
              </a:defRPr>
            </a:lvl1pPr>
            <a:lvl2pPr marL="230050" indent="0">
              <a:buNone/>
              <a:defRPr sz="1798" b="1">
                <a:solidFill>
                  <a:srgbClr val="13648C"/>
                </a:solidFill>
              </a:defRPr>
            </a:lvl2pPr>
            <a:lvl3pPr marL="458511" indent="0">
              <a:buNone/>
              <a:defRPr sz="1798" b="1">
                <a:solidFill>
                  <a:srgbClr val="13648C"/>
                </a:solidFill>
              </a:defRPr>
            </a:lvl3pPr>
            <a:lvl4pPr marL="688561" indent="0">
              <a:buNone/>
              <a:defRPr sz="1798" b="1">
                <a:solidFill>
                  <a:srgbClr val="13648C"/>
                </a:solidFill>
              </a:defRPr>
            </a:lvl4pPr>
            <a:lvl5pPr marL="688561" indent="0">
              <a:buNone/>
              <a:defRPr sz="1798" b="1">
                <a:solidFill>
                  <a:srgbClr val="13648C"/>
                </a:solidFill>
              </a:defRPr>
            </a:lvl5pPr>
          </a:lstStyle>
          <a:p>
            <a:pPr lvl="0"/>
            <a:r>
              <a:rPr lang="en-US"/>
              <a:t>Click to edit Master text styles</a:t>
            </a:r>
          </a:p>
        </p:txBody>
      </p:sp>
    </p:spTree>
    <p:extLst>
      <p:ext uri="{BB962C8B-B14F-4D97-AF65-F5344CB8AC3E}">
        <p14:creationId xmlns:p14="http://schemas.microsoft.com/office/powerpoint/2010/main" val="3141563562"/>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2336" y="0"/>
            <a:ext cx="5484971"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8" y="1517904"/>
            <a:ext cx="4067767" cy="868680"/>
          </a:xfrm>
        </p:spPr>
        <p:txBody>
          <a:bodyPr/>
          <a:lstStyle>
            <a:lvl1pPr>
              <a:defRPr/>
            </a:lvl1pPr>
          </a:lstStyle>
          <a:p>
            <a:r>
              <a:rPr lang="en-US"/>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2335" y="1087017"/>
            <a:ext cx="549649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8" b="0" i="0" u="none" strike="noStrike" kern="1200" cap="none" spc="0" normalizeH="0" baseline="0" noProof="0">
                <a:ln>
                  <a:noFill/>
                </a:ln>
                <a:solidFill>
                  <a:srgbClr val="CCCCCC"/>
                </a:solidFill>
                <a:effectLst/>
                <a:uLnTx/>
                <a:uFillTx/>
                <a:latin typeface="Arial" pitchFamily="34" charset="0"/>
                <a:ea typeface="ＭＳ Ｐゴシック"/>
                <a:cs typeface="+mn-cs"/>
              </a:rPr>
              <a:t>IMAGE AREA</a:t>
            </a:r>
            <a:br>
              <a:rPr kumimoji="0" lang="en-US" sz="2798" b="0" i="0" u="none" strike="noStrike" kern="1200" cap="none" spc="0" normalizeH="0" baseline="0" noProof="0">
                <a:ln>
                  <a:noFill/>
                </a:ln>
                <a:solidFill>
                  <a:srgbClr val="CCCCCC"/>
                </a:solidFill>
                <a:effectLst/>
                <a:uLnTx/>
                <a:uFillTx/>
                <a:latin typeface="Arial" pitchFamily="34" charset="0"/>
                <a:ea typeface="ＭＳ Ｐゴシック"/>
                <a:cs typeface="+mn-cs"/>
              </a:rPr>
            </a:br>
            <a:r>
              <a:rPr kumimoji="0" lang="en-US" sz="2798" b="0" i="0" u="none" strike="noStrike" kern="1200" cap="none" spc="0" normalizeH="0" baseline="0" noProof="0">
                <a:ln>
                  <a:noFill/>
                </a:ln>
                <a:solidFill>
                  <a:srgbClr val="CCCCCC"/>
                </a:solidFill>
                <a:effectLst/>
                <a:uLnTx/>
                <a:uFillTx/>
                <a:latin typeface="Arial" pitchFamily="34" charset="0"/>
                <a:ea typeface="ＭＳ Ｐゴシック"/>
                <a:cs typeface="+mn-cs"/>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5" y="2894013"/>
            <a:ext cx="4067703" cy="989012"/>
          </a:xfrm>
        </p:spPr>
        <p:txBody>
          <a:bodyPr/>
          <a:lstStyle>
            <a:lvl1pPr marL="0" indent="0">
              <a:buNone/>
              <a:defRPr/>
            </a:lvl1pPr>
          </a:lstStyle>
          <a:p>
            <a:pPr lvl="0"/>
            <a:r>
              <a:rPr lang="en-US"/>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Presenter name or location</a:t>
            </a:r>
            <a:br>
              <a:rPr lang="en-US"/>
            </a:br>
            <a:r>
              <a:rPr lang="en-US"/>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a:srcRect l="78432" r="-1" b="3144"/>
          <a:stretch/>
        </p:blipFill>
        <p:spPr>
          <a:xfrm>
            <a:off x="5012732" y="2458908"/>
            <a:ext cx="168808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49799" y="5212080"/>
            <a:ext cx="284156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46" tIns="36546" rIns="36546" bIns="3654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id="{C5F08EA5-4D48-4D48-8228-9A10C78FD243}"/>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05442" y="563227"/>
            <a:ext cx="1603262" cy="515889"/>
          </a:xfrm>
          <a:prstGeom prst="rect">
            <a:avLst/>
          </a:prstGeom>
          <a:noFill/>
        </p:spPr>
      </p:pic>
    </p:spTree>
    <p:extLst>
      <p:ext uri="{BB962C8B-B14F-4D97-AF65-F5344CB8AC3E}">
        <p14:creationId xmlns:p14="http://schemas.microsoft.com/office/powerpoint/2010/main" val="1992663542"/>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2336" y="0"/>
            <a:ext cx="5484971"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8" y="1517904"/>
            <a:ext cx="4067767" cy="868680"/>
          </a:xfrm>
        </p:spPr>
        <p:txBody>
          <a:bodyPr/>
          <a:lstStyle>
            <a:lvl1pPr>
              <a:defRPr/>
            </a:lvl1pPr>
          </a:lstStyle>
          <a:p>
            <a:r>
              <a:rPr lang="en-US"/>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2335" y="1087017"/>
            <a:ext cx="549649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8" b="0" i="0" u="none" strike="noStrike" kern="1200" cap="none" spc="0" normalizeH="0" baseline="0" noProof="0">
                <a:ln>
                  <a:noFill/>
                </a:ln>
                <a:solidFill>
                  <a:srgbClr val="CCCCCC"/>
                </a:solidFill>
                <a:effectLst/>
                <a:uLnTx/>
                <a:uFillTx/>
                <a:latin typeface="Arial" pitchFamily="34" charset="0"/>
                <a:ea typeface="ＭＳ Ｐゴシック"/>
                <a:cs typeface="+mn-cs"/>
              </a:rPr>
              <a:t>IMAGE AREA</a:t>
            </a:r>
            <a:br>
              <a:rPr kumimoji="0" lang="en-US" sz="2798" b="0" i="0" u="none" strike="noStrike" kern="1200" cap="none" spc="0" normalizeH="0" baseline="0" noProof="0">
                <a:ln>
                  <a:noFill/>
                </a:ln>
                <a:solidFill>
                  <a:srgbClr val="CCCCCC"/>
                </a:solidFill>
                <a:effectLst/>
                <a:uLnTx/>
                <a:uFillTx/>
                <a:latin typeface="Arial" pitchFamily="34" charset="0"/>
                <a:ea typeface="ＭＳ Ｐゴシック"/>
                <a:cs typeface="+mn-cs"/>
              </a:rPr>
            </a:br>
            <a:r>
              <a:rPr kumimoji="0" lang="en-US" sz="2798" b="0" i="0" u="none" strike="noStrike" kern="1200" cap="none" spc="0" normalizeH="0" baseline="0" noProof="0">
                <a:ln>
                  <a:noFill/>
                </a:ln>
                <a:solidFill>
                  <a:srgbClr val="CCCCCC"/>
                </a:solidFill>
                <a:effectLst/>
                <a:uLnTx/>
                <a:uFillTx/>
                <a:latin typeface="Arial" pitchFamily="34" charset="0"/>
                <a:ea typeface="ＭＳ Ｐゴシック"/>
                <a:cs typeface="+mn-cs"/>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5" y="2894013"/>
            <a:ext cx="4067703" cy="989012"/>
          </a:xfrm>
        </p:spPr>
        <p:txBody>
          <a:bodyPr/>
          <a:lstStyle>
            <a:lvl1pPr marL="0" indent="0">
              <a:buNone/>
              <a:defRPr/>
            </a:lvl1pPr>
          </a:lstStyle>
          <a:p>
            <a:pPr lvl="0"/>
            <a:r>
              <a:rPr lang="en-US"/>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Presenter name or location</a:t>
            </a:r>
            <a:br>
              <a:rPr lang="en-US"/>
            </a:br>
            <a:r>
              <a:rPr lang="en-US"/>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49799" y="5212080"/>
            <a:ext cx="284156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46" tIns="36546" rIns="36546" bIns="3654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id="{1A031F72-9475-4396-AAE5-D1103FE9DDB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spTree>
    <p:extLst>
      <p:ext uri="{BB962C8B-B14F-4D97-AF65-F5344CB8AC3E}">
        <p14:creationId xmlns:p14="http://schemas.microsoft.com/office/powerpoint/2010/main" val="260719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7672" y="-11046"/>
            <a:ext cx="6764798" cy="6858000"/>
          </a:xfrm>
          <a:prstGeom prst="rect">
            <a:avLst/>
          </a:prstGeom>
        </p:spPr>
        <p:txBody>
          <a:bodyPr/>
          <a:lstStyle>
            <a:lvl1pPr>
              <a:defRPr>
                <a:solidFill>
                  <a:schemeClr val="bg2"/>
                </a:solidFill>
              </a:defRPr>
            </a:lvl1p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8" y="1517904"/>
            <a:ext cx="4067767" cy="868680"/>
          </a:xfrm>
        </p:spPr>
        <p:txBody>
          <a:bodyPr/>
          <a:lstStyle>
            <a:lvl1pPr>
              <a:defRPr>
                <a:solidFill>
                  <a:schemeClr val="bg1"/>
                </a:solidFill>
              </a:defRPr>
            </a:lvl1pPr>
          </a:lstStyle>
          <a:p>
            <a:r>
              <a:rPr lang="en-US"/>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5" y="2894013"/>
            <a:ext cx="4067703" cy="989012"/>
          </a:xfrm>
        </p:spPr>
        <p:txBody>
          <a:bodyPr/>
          <a:lstStyle>
            <a:lvl1pPr marL="0" indent="0">
              <a:buNone/>
              <a:defRPr>
                <a:solidFill>
                  <a:schemeClr val="bg1"/>
                </a:solidFill>
              </a:defRPr>
            </a:lvl1pPr>
          </a:lstStyle>
          <a:p>
            <a:pPr lvl="0"/>
            <a:r>
              <a:rPr lang="en-US"/>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a:t>Presenter name or location</a:t>
            </a:r>
            <a:br>
              <a:rPr lang="en-US"/>
            </a:br>
            <a:r>
              <a:rPr lang="en-US"/>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4027" y="1706021"/>
            <a:ext cx="6764798" cy="1231106"/>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8" b="0" i="0" u="none" strike="noStrike" kern="1200" cap="none" spc="0" normalizeH="0" baseline="0" noProof="0">
                <a:ln>
                  <a:noFill/>
                </a:ln>
                <a:solidFill>
                  <a:srgbClr val="CCCCCC"/>
                </a:solidFill>
                <a:effectLst/>
                <a:uLnTx/>
                <a:uFillTx/>
                <a:latin typeface="Arial" pitchFamily="34" charset="0"/>
                <a:ea typeface="ＭＳ Ｐゴシック"/>
                <a:cs typeface="+mn-cs"/>
              </a:rPr>
              <a:t>IMAGE AREA</a:t>
            </a:r>
            <a:br>
              <a:rPr kumimoji="0" lang="en-US" sz="2798" b="0" i="0" u="none" strike="noStrike" kern="1200" cap="none" spc="0" normalizeH="0" baseline="0" noProof="0">
                <a:ln>
                  <a:noFill/>
                </a:ln>
                <a:solidFill>
                  <a:srgbClr val="CCCCCC"/>
                </a:solidFill>
                <a:effectLst/>
                <a:uLnTx/>
                <a:uFillTx/>
                <a:latin typeface="Arial" pitchFamily="34" charset="0"/>
                <a:ea typeface="ＭＳ Ｐゴシック"/>
                <a:cs typeface="+mn-cs"/>
              </a:rPr>
            </a:br>
            <a:r>
              <a:rPr kumimoji="0" lang="en-US" sz="2798" b="0" i="0" u="none" strike="noStrike" kern="1200" cap="none" spc="0" normalizeH="0" baseline="0" noProof="0">
                <a:ln>
                  <a:noFill/>
                </a:ln>
                <a:solidFill>
                  <a:srgbClr val="CCCCCC"/>
                </a:solidFill>
                <a:effectLst/>
                <a:uLnTx/>
                <a:uFillTx/>
                <a:latin typeface="Arial" pitchFamily="34" charset="0"/>
                <a:ea typeface="ＭＳ Ｐゴシック"/>
                <a:cs typeface="+mn-cs"/>
              </a:rPr>
              <a:t>7.5” h x 7.4”w</a:t>
            </a:r>
            <a:br>
              <a:rPr kumimoji="0" lang="en-US" sz="2798" b="0" i="0" u="none" strike="noStrike" kern="1200" cap="none" spc="0" normalizeH="0" baseline="0" noProof="0">
                <a:ln>
                  <a:noFill/>
                </a:ln>
                <a:solidFill>
                  <a:srgbClr val="CCCCCC"/>
                </a:solidFill>
                <a:effectLst/>
                <a:uLnTx/>
                <a:uFillTx/>
                <a:latin typeface="Arial" pitchFamily="34" charset="0"/>
                <a:ea typeface="ＭＳ Ｐゴシック"/>
                <a:cs typeface="+mn-cs"/>
              </a:rPr>
            </a:br>
            <a:r>
              <a:rPr kumimoji="0" lang="en-US" sz="2398" b="0" i="0" u="none" strike="noStrike" kern="1200" cap="none" spc="0" normalizeH="0" baseline="0" noProof="0">
                <a:ln>
                  <a:noFill/>
                </a:ln>
                <a:solidFill>
                  <a:srgbClr val="FF0000"/>
                </a:solidFill>
                <a:effectLst/>
                <a:uLnTx/>
                <a:uFillTx/>
                <a:latin typeface="Arial" pitchFamily="34" charset="0"/>
                <a:ea typeface="ＭＳ Ｐゴシック"/>
                <a:cs typeface="+mn-cs"/>
              </a:rPr>
              <a:t>Apply Overlay 1 after adding picture</a:t>
            </a:r>
            <a:endParaRPr kumimoji="0" lang="en-US" sz="2798" b="0" i="0" u="none" strike="noStrike" kern="1200" cap="none" spc="0" normalizeH="0" baseline="0" noProof="0">
              <a:ln>
                <a:noFill/>
              </a:ln>
              <a:solidFill>
                <a:srgbClr val="FF0000"/>
              </a:solidFill>
              <a:effectLst/>
              <a:uLnTx/>
              <a:uFillTx/>
              <a:latin typeface="Arial" pitchFamily="34" charset="0"/>
              <a:ea typeface="ＭＳ Ｐゴシック"/>
              <a:cs typeface="+mn-cs"/>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pic>
        <p:nvPicPr>
          <p:cNvPr id="9" name="Picture 8">
            <a:extLst>
              <a:ext uri="{FF2B5EF4-FFF2-40B4-BE49-F238E27FC236}">
                <a16:creationId xmlns:a16="http://schemas.microsoft.com/office/drawing/2014/main" id="{5BA1F587-69D3-4CE4-A42B-B5D92C6AB30C}"/>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05442" y="563227"/>
            <a:ext cx="1603262" cy="515889"/>
          </a:xfrm>
          <a:prstGeom prst="rect">
            <a:avLst/>
          </a:prstGeom>
          <a:noFill/>
        </p:spPr>
      </p:pic>
    </p:spTree>
    <p:extLst>
      <p:ext uri="{BB962C8B-B14F-4D97-AF65-F5344CB8AC3E}">
        <p14:creationId xmlns:p14="http://schemas.microsoft.com/office/powerpoint/2010/main" val="12664275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7672" y="-11046"/>
            <a:ext cx="6764798"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8" y="1517904"/>
            <a:ext cx="4067767" cy="868680"/>
          </a:xfrm>
        </p:spPr>
        <p:txBody>
          <a:bodyPr/>
          <a:lstStyle>
            <a:lvl1pPr>
              <a:defRPr/>
            </a:lvl1pPr>
          </a:lstStyle>
          <a:p>
            <a:r>
              <a:rPr lang="en-US"/>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5" y="2894013"/>
            <a:ext cx="4067703" cy="989012"/>
          </a:xfrm>
        </p:spPr>
        <p:txBody>
          <a:bodyPr/>
          <a:lstStyle>
            <a:lvl1pPr marL="0" indent="0">
              <a:buNone/>
              <a:defRPr/>
            </a:lvl1pPr>
          </a:lstStyle>
          <a:p>
            <a:pPr lvl="0"/>
            <a:r>
              <a:rPr lang="en-US"/>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Presenter name or location</a:t>
            </a:r>
            <a:br>
              <a:rPr lang="en-US"/>
            </a:br>
            <a:r>
              <a:rPr lang="en-US"/>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4027" y="1706021"/>
            <a:ext cx="6764798" cy="1231106"/>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8" b="0" i="0" u="none" strike="noStrike" kern="1200" cap="none" spc="0" normalizeH="0" baseline="0" noProof="0">
                <a:ln>
                  <a:noFill/>
                </a:ln>
                <a:solidFill>
                  <a:srgbClr val="CCCCCC"/>
                </a:solidFill>
                <a:effectLst/>
                <a:uLnTx/>
                <a:uFillTx/>
                <a:latin typeface="Arial" pitchFamily="34" charset="0"/>
                <a:ea typeface="ＭＳ Ｐゴシック"/>
                <a:cs typeface="+mn-cs"/>
              </a:rPr>
              <a:t>IMAGE AREA</a:t>
            </a:r>
            <a:br>
              <a:rPr kumimoji="0" lang="en-US" sz="2798" b="0" i="0" u="none" strike="noStrike" kern="1200" cap="none" spc="0" normalizeH="0" baseline="0" noProof="0">
                <a:ln>
                  <a:noFill/>
                </a:ln>
                <a:solidFill>
                  <a:srgbClr val="CCCCCC"/>
                </a:solidFill>
                <a:effectLst/>
                <a:uLnTx/>
                <a:uFillTx/>
                <a:latin typeface="Arial" pitchFamily="34" charset="0"/>
                <a:ea typeface="ＭＳ Ｐゴシック"/>
                <a:cs typeface="+mn-cs"/>
              </a:rPr>
            </a:br>
            <a:r>
              <a:rPr kumimoji="0" lang="en-US" sz="2798" b="0" i="0" u="none" strike="noStrike" kern="1200" cap="none" spc="0" normalizeH="0" baseline="0" noProof="0">
                <a:ln>
                  <a:noFill/>
                </a:ln>
                <a:solidFill>
                  <a:srgbClr val="CCCCCC"/>
                </a:solidFill>
                <a:effectLst/>
                <a:uLnTx/>
                <a:uFillTx/>
                <a:latin typeface="Arial" pitchFamily="34" charset="0"/>
                <a:ea typeface="ＭＳ Ｐゴシック"/>
                <a:cs typeface="+mn-cs"/>
              </a:rPr>
              <a:t>7.5” h x 7.4”w</a:t>
            </a:r>
            <a:br>
              <a:rPr kumimoji="0" lang="en-US" sz="2798" b="0" i="0" u="none" strike="noStrike" kern="1200" cap="none" spc="0" normalizeH="0" baseline="0" noProof="0">
                <a:ln>
                  <a:noFill/>
                </a:ln>
                <a:solidFill>
                  <a:srgbClr val="CCCCCC"/>
                </a:solidFill>
                <a:effectLst/>
                <a:uLnTx/>
                <a:uFillTx/>
                <a:latin typeface="Arial" pitchFamily="34" charset="0"/>
                <a:ea typeface="ＭＳ Ｐゴシック"/>
                <a:cs typeface="+mn-cs"/>
              </a:rPr>
            </a:br>
            <a:r>
              <a:rPr kumimoji="0" lang="en-US" sz="2398" b="0" i="0" u="none" strike="noStrike" kern="1200" cap="none" spc="0" normalizeH="0" baseline="0" noProof="0">
                <a:ln>
                  <a:noFill/>
                </a:ln>
                <a:solidFill>
                  <a:srgbClr val="FF0000"/>
                </a:solidFill>
                <a:effectLst/>
                <a:uLnTx/>
                <a:uFillTx/>
                <a:latin typeface="Arial" pitchFamily="34" charset="0"/>
                <a:ea typeface="ＭＳ Ｐゴシック"/>
                <a:cs typeface="+mn-cs"/>
              </a:rPr>
              <a:t>Apply Overlay 1 after adding picture</a:t>
            </a:r>
            <a:endParaRPr kumimoji="0" lang="en-US" sz="2798" b="0" i="0" u="none" strike="noStrike" kern="1200" cap="none" spc="0" normalizeH="0" baseline="0" noProof="0">
              <a:ln>
                <a:noFill/>
              </a:ln>
              <a:solidFill>
                <a:srgbClr val="FF0000"/>
              </a:solidFill>
              <a:effectLst/>
              <a:uLnTx/>
              <a:uFillTx/>
              <a:latin typeface="Arial" pitchFamily="34" charset="0"/>
              <a:ea typeface="ＭＳ Ｐゴシック"/>
              <a:cs typeface="+mn-cs"/>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spTree>
    <p:extLst>
      <p:ext uri="{BB962C8B-B14F-4D97-AF65-F5344CB8AC3E}">
        <p14:creationId xmlns:p14="http://schemas.microsoft.com/office/powerpoint/2010/main" val="30312151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5" y="1517904"/>
            <a:ext cx="7148746" cy="868680"/>
          </a:xfrm>
        </p:spPr>
        <p:txBody>
          <a:bodyPr/>
          <a:lstStyle>
            <a:lvl1pPr>
              <a:defRPr/>
            </a:lvl1pPr>
          </a:lstStyle>
          <a:p>
            <a:r>
              <a:rPr lang="en-US"/>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2" y="2697480"/>
            <a:ext cx="7148746" cy="932688"/>
          </a:xfrm>
        </p:spPr>
        <p:txBody>
          <a:bodyPr/>
          <a:lstStyle>
            <a:lvl1pPr marL="0" indent="0">
              <a:buNone/>
              <a:defRPr/>
            </a:lvl1pPr>
          </a:lstStyle>
          <a:p>
            <a:pPr lvl="0"/>
            <a:r>
              <a:rPr lang="en-US"/>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Presenter name or location</a:t>
            </a:r>
            <a:br>
              <a:rPr lang="en-US"/>
            </a:br>
            <a:r>
              <a:rPr lang="en-US"/>
              <a:t>Date</a:t>
            </a:r>
          </a:p>
        </p:txBody>
      </p:sp>
      <p:pic>
        <p:nvPicPr>
          <p:cNvPr id="9" name="Picture 8">
            <a:extLst>
              <a:ext uri="{FF2B5EF4-FFF2-40B4-BE49-F238E27FC236}">
                <a16:creationId xmlns:a16="http://schemas.microsoft.com/office/drawing/2014/main" id="{C5F08EA5-4D48-4D48-8228-9A10C78FD243}"/>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05442" y="563227"/>
            <a:ext cx="1603262"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userDrawn="1"/>
        </p:nvSpPr>
        <p:spPr>
          <a:xfrm>
            <a:off x="10921623" y="6314300"/>
            <a:ext cx="1054189"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3852"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3852"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05442" y="563227"/>
            <a:ext cx="1603262"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userDrawn="1"/>
        </p:nvSpPr>
        <p:spPr bwMode="auto">
          <a:xfrm flipH="1">
            <a:off x="5068059" y="4403761"/>
            <a:ext cx="4237073"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46" tIns="36546" rIns="36546" bIns="36546" numCol="1" anchor="t" anchorCtr="0" compatLnSpc="1">
            <a:prstTxWarp prst="textNoShape">
              <a:avLst/>
            </a:prstTxWarp>
          </a:body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3" name="Rectangle 12">
            <a:extLst>
              <a:ext uri="{FF2B5EF4-FFF2-40B4-BE49-F238E27FC236}">
                <a16:creationId xmlns:a16="http://schemas.microsoft.com/office/drawing/2014/main" id="{FBFC1639-CF78-4C0D-BF70-E0AD93858952}"/>
              </a:ext>
            </a:extLst>
          </p:cNvPr>
          <p:cNvSpPr/>
          <p:nvPr userDrawn="1"/>
        </p:nvSpPr>
        <p:spPr>
          <a:xfrm>
            <a:off x="9305132" y="0"/>
            <a:ext cx="2880519" cy="6858000"/>
          </a:xfrm>
          <a:prstGeom prst="rect">
            <a:avLst/>
          </a:prstGeom>
          <a:solidFill>
            <a:srgbClr val="FFFFFF"/>
          </a:solidFill>
          <a:ln w="9525" cap="flat" cmpd="sng" algn="ctr">
            <a:noFill/>
            <a:prstDash val="solid"/>
          </a:ln>
          <a:effectLst/>
        </p:spPr>
        <p:txBody>
          <a:bodyPr lIns="121835" tIns="0" rIns="121835" bIns="0" rtlCol="0" anchor="ctr"/>
          <a:lstStyle/>
          <a:p>
            <a:pPr marL="0" marR="0" lvl="0" indent="0" algn="ctr" defTabSz="913852" rtl="0" eaLnBrk="1" fontAlgn="base" latinLnBrk="0" hangingPunct="1">
              <a:lnSpc>
                <a:spcPct val="80000"/>
              </a:lnSpc>
              <a:spcBef>
                <a:spcPct val="0"/>
              </a:spcBef>
              <a:spcAft>
                <a:spcPct val="0"/>
              </a:spcAft>
              <a:buClrTx/>
              <a:buSzTx/>
              <a:buFontTx/>
              <a:buNone/>
              <a:tabLst/>
              <a:defRPr/>
            </a:pPr>
            <a:endParaRPr kumimoji="0" lang="en-US" sz="1798" b="1" i="0" u="none" strike="noStrike" kern="0" cap="none" spc="0" normalizeH="0" baseline="0" noProof="0">
              <a:ln>
                <a:noFill/>
              </a:ln>
              <a:solidFill>
                <a:srgbClr val="FFFFFF"/>
              </a:solidFill>
              <a:effectLst/>
              <a:uLnTx/>
              <a:uFillTx/>
              <a:latin typeface="Arial" panose="020B0604020202020204"/>
              <a:ea typeface="MS PGothic" pitchFamily="34" charset="-128"/>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userDrawn="1"/>
        </p:nvSpPr>
        <p:spPr bwMode="auto">
          <a:xfrm>
            <a:off x="9293262" y="5189519"/>
            <a:ext cx="2880517" cy="1668482"/>
          </a:xfrm>
          <a:prstGeom prst="rtTriangle">
            <a:avLst/>
          </a:prstGeom>
          <a:solidFill>
            <a:srgbClr val="666666"/>
          </a:solidFill>
          <a:ln>
            <a:noFill/>
          </a:ln>
          <a:effectLst/>
        </p:spPr>
        <p:txBody>
          <a:bodyPr vert="horz" wrap="square" lIns="36546" tIns="36546" rIns="36546" bIns="3654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userDrawn="1"/>
        </p:nvSpPr>
        <p:spPr bwMode="auto">
          <a:xfrm flipV="1">
            <a:off x="9305131" y="1477260"/>
            <a:ext cx="2880519" cy="1668483"/>
          </a:xfrm>
          <a:prstGeom prst="rtTriangle">
            <a:avLst/>
          </a:prstGeom>
          <a:solidFill>
            <a:srgbClr val="CCCCCC"/>
          </a:solidFill>
          <a:ln>
            <a:noFill/>
          </a:ln>
          <a:effectLst/>
        </p:spPr>
        <p:txBody>
          <a:bodyPr vert="horz" wrap="square" lIns="36546" tIns="36546" rIns="36546" bIns="3654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7" name="Rectangle 16">
            <a:extLst>
              <a:ext uri="{FF2B5EF4-FFF2-40B4-BE49-F238E27FC236}">
                <a16:creationId xmlns:a16="http://schemas.microsoft.com/office/drawing/2014/main" id="{72C51C97-1B13-4560-8381-70F9ADDDF195}"/>
              </a:ext>
            </a:extLst>
          </p:cNvPr>
          <p:cNvSpPr/>
          <p:nvPr userDrawn="1"/>
        </p:nvSpPr>
        <p:spPr>
          <a:xfrm>
            <a:off x="9305131" y="3"/>
            <a:ext cx="2880519" cy="1476651"/>
          </a:xfrm>
          <a:prstGeom prst="rect">
            <a:avLst/>
          </a:prstGeom>
          <a:solidFill>
            <a:srgbClr val="CCCCCC"/>
          </a:solidFill>
          <a:ln w="9525" cap="flat" cmpd="sng" algn="ctr">
            <a:noFill/>
            <a:prstDash val="solid"/>
          </a:ln>
          <a:effectLst/>
        </p:spPr>
        <p:txBody>
          <a:bodyPr lIns="121835" tIns="0" rIns="121835" bIns="0" rtlCol="0" anchor="ctr"/>
          <a:lstStyle/>
          <a:p>
            <a:pPr marL="0" marR="0" lvl="0" indent="0" algn="ctr" defTabSz="913852" rtl="0" eaLnBrk="1" fontAlgn="base" latinLnBrk="0" hangingPunct="1">
              <a:lnSpc>
                <a:spcPct val="80000"/>
              </a:lnSpc>
              <a:spcBef>
                <a:spcPct val="0"/>
              </a:spcBef>
              <a:spcAft>
                <a:spcPct val="0"/>
              </a:spcAft>
              <a:buClrTx/>
              <a:buSzTx/>
              <a:buFontTx/>
              <a:buNone/>
              <a:tabLst/>
              <a:defRPr/>
            </a:pPr>
            <a:endParaRPr kumimoji="0" lang="en-US" sz="1798" b="1" i="0" u="none" strike="noStrike" kern="0" cap="none" spc="0" normalizeH="0" baseline="0" noProof="0">
              <a:ln>
                <a:noFill/>
              </a:ln>
              <a:solidFill>
                <a:srgbClr val="FFFFFF"/>
              </a:solidFill>
              <a:effectLst/>
              <a:uLnTx/>
              <a:uFillTx/>
              <a:latin typeface="Arial" panose="020B0604020202020204"/>
              <a:ea typeface="MS PGothic" pitchFamily="34" charset="-128"/>
              <a:cs typeface="Arial" charset="0"/>
            </a:endParaRPr>
          </a:p>
        </p:txBody>
      </p:sp>
    </p:spTree>
    <p:extLst>
      <p:ext uri="{BB962C8B-B14F-4D97-AF65-F5344CB8AC3E}">
        <p14:creationId xmlns:p14="http://schemas.microsoft.com/office/powerpoint/2010/main" val="810140586"/>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38485FBB-798F-4D6A-9310-743FFC812F66}"/>
              </a:ext>
            </a:extLst>
          </p:cNvPr>
          <p:cNvSpPr>
            <a:spLocks noChangeAspect="1" noChangeArrowheads="1"/>
          </p:cNvSpPr>
          <p:nvPr userDrawn="1"/>
        </p:nvSpPr>
        <p:spPr bwMode="auto">
          <a:xfrm>
            <a:off x="0" y="4114800"/>
            <a:ext cx="4735942" cy="2743200"/>
          </a:xfrm>
          <a:prstGeom prst="rtTriangle">
            <a:avLst/>
          </a:prstGeom>
          <a:gradFill>
            <a:gsLst>
              <a:gs pos="0">
                <a:srgbClr val="00FFFF"/>
              </a:gs>
              <a:gs pos="50000">
                <a:srgbClr val="00C9FF"/>
              </a:gs>
              <a:gs pos="98246">
                <a:srgbClr val="00FFFF"/>
              </a:gs>
              <a:gs pos="0">
                <a:srgbClr val="0099FF"/>
              </a:gs>
            </a:gsLst>
            <a:lin ang="0" scaled="1"/>
          </a:gradFill>
          <a:ln>
            <a:noFill/>
          </a:ln>
          <a:effectLst/>
        </p:spPr>
        <p:txBody>
          <a:bodyPr vert="horz" wrap="square" lIns="36546" tIns="36546" rIns="36546" bIns="36546" numCol="1" anchor="t" anchorCtr="0" compatLnSpc="1">
            <a:prstTxWarp prst="textNoShape">
              <a:avLst/>
            </a:prstTxWarp>
          </a:body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13" name="Picture 3">
            <a:extLst>
              <a:ext uri="{FF2B5EF4-FFF2-40B4-BE49-F238E27FC236}">
                <a16:creationId xmlns:a16="http://schemas.microsoft.com/office/drawing/2014/main" id="{1ECD35CA-1C2B-4F9C-9D2F-A513C22F1D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4581"/>
          <a:stretch>
            <a:fillRect/>
          </a:stretch>
        </p:blipFill>
        <p:spPr bwMode="auto">
          <a:xfrm>
            <a:off x="4454953" y="1617662"/>
            <a:ext cx="7730699" cy="5240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5" y="1517904"/>
            <a:ext cx="8547414" cy="832104"/>
          </a:xfrm>
        </p:spPr>
        <p:txBody>
          <a:bodyPr/>
          <a:lstStyle>
            <a:lvl1pPr>
              <a:defRPr/>
            </a:lvl1pPr>
          </a:lstStyle>
          <a:p>
            <a:r>
              <a:rPr lang="en-US"/>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2" y="2633472"/>
            <a:ext cx="7733809" cy="612648"/>
          </a:xfrm>
        </p:spPr>
        <p:txBody>
          <a:bodyPr/>
          <a:lstStyle>
            <a:lvl1pPr marL="0" indent="0">
              <a:buNone/>
              <a:defRPr/>
            </a:lvl1pPr>
          </a:lstStyle>
          <a:p>
            <a:pPr lvl="0"/>
            <a:r>
              <a:rPr lang="en-US"/>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092" y="366674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Presenter name or location</a:t>
            </a:r>
            <a:br>
              <a:rPr lang="en-US"/>
            </a:br>
            <a:r>
              <a:rPr lang="en-US"/>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spTree>
    <p:extLst>
      <p:ext uri="{BB962C8B-B14F-4D97-AF65-F5344CB8AC3E}">
        <p14:creationId xmlns:p14="http://schemas.microsoft.com/office/powerpoint/2010/main" val="34495764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5" y="1517904"/>
            <a:ext cx="7733809" cy="832104"/>
          </a:xfrm>
        </p:spPr>
        <p:txBody>
          <a:bodyPr/>
          <a:lstStyle>
            <a:lvl1pPr>
              <a:defRPr/>
            </a:lvl1pPr>
          </a:lstStyle>
          <a:p>
            <a:r>
              <a:rPr lang="en-US"/>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2" y="2798064"/>
            <a:ext cx="7733809" cy="1225296"/>
          </a:xfrm>
        </p:spPr>
        <p:txBody>
          <a:bodyPr/>
          <a:lstStyle>
            <a:lvl1pPr marL="0" indent="0">
              <a:buNone/>
              <a:defRPr/>
            </a:lvl1pPr>
          </a:lstStyle>
          <a:p>
            <a:pPr lvl="0"/>
            <a:r>
              <a:rPr lang="en-US"/>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092" y="5568696"/>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Presenter name or location</a:t>
            </a:r>
            <a:br>
              <a:rPr lang="en-US"/>
            </a:br>
            <a:r>
              <a:rPr lang="en-US"/>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sp>
        <p:nvSpPr>
          <p:cNvPr id="9" name="Parallelogram 1">
            <a:extLst>
              <a:ext uri="{FF2B5EF4-FFF2-40B4-BE49-F238E27FC236}">
                <a16:creationId xmlns:a16="http://schemas.microsoft.com/office/drawing/2014/main" id="{BF0C7808-B700-4322-BC29-49ED8C337F0E}"/>
              </a:ext>
            </a:extLst>
          </p:cNvPr>
          <p:cNvSpPr/>
          <p:nvPr userDrawn="1"/>
        </p:nvSpPr>
        <p:spPr>
          <a:xfrm flipH="1" flipV="1">
            <a:off x="10281373" y="437169"/>
            <a:ext cx="1904279"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gradFill rotWithShape="1">
            <a:gsLst>
              <a:gs pos="0">
                <a:srgbClr val="0099FF"/>
              </a:gs>
              <a:gs pos="50000">
                <a:srgbClr val="00C9FF"/>
              </a:gs>
              <a:gs pos="100000">
                <a:srgbClr val="00FFFF"/>
              </a:gs>
            </a:gsLst>
            <a:lin ang="0" scaled="1"/>
          </a:gradFill>
          <a:ln w="9525" cap="flat" cmpd="sng" algn="ctr">
            <a:noFill/>
            <a:prstDash val="solid"/>
          </a:ln>
          <a:effectLst/>
        </p:spPr>
        <p:txBody>
          <a:bodyPr lIns="121835" tIns="0" rIns="121835" bIns="0" rtlCol="0" anchor="ctr"/>
          <a:lstStyle/>
          <a:p>
            <a:pPr marL="0" marR="0" lvl="0" indent="0" algn="ctr" defTabSz="913852" rtl="0" eaLnBrk="1" fontAlgn="base" latinLnBrk="0" hangingPunct="1">
              <a:lnSpc>
                <a:spcPct val="80000"/>
              </a:lnSpc>
              <a:spcBef>
                <a:spcPct val="0"/>
              </a:spcBef>
              <a:spcAft>
                <a:spcPct val="0"/>
              </a:spcAft>
              <a:buClrTx/>
              <a:buSzTx/>
              <a:buFontTx/>
              <a:buNone/>
              <a:tabLst/>
              <a:defRPr/>
            </a:pPr>
            <a:endParaRPr kumimoji="0" lang="en-US" sz="1798" b="1" i="0" u="none" strike="noStrike" kern="0" cap="none" spc="0" normalizeH="0" baseline="0" noProof="0">
              <a:ln>
                <a:noFill/>
              </a:ln>
              <a:solidFill>
                <a:srgbClr val="FFFFFF"/>
              </a:solidFill>
              <a:effectLst/>
              <a:uLnTx/>
              <a:uFillTx/>
              <a:latin typeface="Arial" panose="020B0604020202020204"/>
              <a:ea typeface="MS PGothic" pitchFamily="34" charset="-128"/>
              <a:cs typeface="Arial" charset="0"/>
            </a:endParaRPr>
          </a:p>
        </p:txBody>
      </p:sp>
      <p:sp>
        <p:nvSpPr>
          <p:cNvPr id="10" name="AutoShape 4">
            <a:extLst>
              <a:ext uri="{FF2B5EF4-FFF2-40B4-BE49-F238E27FC236}">
                <a16:creationId xmlns:a16="http://schemas.microsoft.com/office/drawing/2014/main" id="{8A452C94-F932-4FA4-B966-A02152BA5F28}"/>
              </a:ext>
            </a:extLst>
          </p:cNvPr>
          <p:cNvSpPr>
            <a:spLocks noChangeAspect="1" noChangeArrowheads="1"/>
          </p:cNvSpPr>
          <p:nvPr userDrawn="1"/>
        </p:nvSpPr>
        <p:spPr bwMode="auto">
          <a:xfrm flipH="1">
            <a:off x="5553270" y="4114800"/>
            <a:ext cx="4735942" cy="2743200"/>
          </a:xfrm>
          <a:prstGeom prst="rtTriangle">
            <a:avLst/>
          </a:prstGeom>
          <a:solidFill>
            <a:srgbClr val="CCCCCD"/>
          </a:solidFill>
          <a:ln>
            <a:noFill/>
          </a:ln>
          <a:effectLst/>
        </p:spPr>
        <p:txBody>
          <a:bodyPr vert="horz" wrap="square" lIns="36546" tIns="36546" rIns="36546" bIns="3654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3" name="Picture 2">
            <a:extLst>
              <a:ext uri="{FF2B5EF4-FFF2-40B4-BE49-F238E27FC236}">
                <a16:creationId xmlns:a16="http://schemas.microsoft.com/office/drawing/2014/main" id="{33FC13A8-E413-4F55-862A-C511CF8F1C7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9444"/>
          <a:stretch/>
        </p:blipFill>
        <p:spPr>
          <a:xfrm>
            <a:off x="10289213" y="5303388"/>
            <a:ext cx="1896439" cy="1554615"/>
          </a:xfrm>
          <a:prstGeom prst="rect">
            <a:avLst/>
          </a:prstGeom>
        </p:spPr>
      </p:pic>
    </p:spTree>
    <p:extLst>
      <p:ext uri="{BB962C8B-B14F-4D97-AF65-F5344CB8AC3E}">
        <p14:creationId xmlns:p14="http://schemas.microsoft.com/office/powerpoint/2010/main" val="9436765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End Black EMEA">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D9C426-9C8E-470E-AB27-939DE8646EE9}"/>
              </a:ext>
            </a:extLst>
          </p:cNvPr>
          <p:cNvPicPr>
            <a:picLocks noChangeAspect="1"/>
          </p:cNvPicPr>
          <p:nvPr userDrawn="1"/>
        </p:nvPicPr>
        <p:blipFill>
          <a:blip r:embed="rId2"/>
          <a:stretch>
            <a:fillRect/>
          </a:stretch>
        </p:blipFill>
        <p:spPr>
          <a:xfrm>
            <a:off x="-8612" y="0"/>
            <a:ext cx="4084320" cy="6858000"/>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rot="10800000" flipH="1">
            <a:off x="4075709" y="-5253"/>
            <a:ext cx="4067703" cy="2356136"/>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36" tIns="36536" rIns="36536" bIns="3653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578" rtl="0" eaLnBrk="1" fontAlgn="base" latinLnBrk="0" hangingPunct="1">
              <a:lnSpc>
                <a:spcPct val="100000"/>
              </a:lnSpc>
              <a:spcBef>
                <a:spcPct val="0"/>
              </a:spcBef>
              <a:spcAft>
                <a:spcPct val="0"/>
              </a:spcAft>
              <a:buClrTx/>
              <a:buSzTx/>
              <a:buFontTx/>
              <a:buNone/>
              <a:tabLst/>
              <a:defRPr/>
            </a:pPr>
            <a:endParaRPr kumimoji="0" lang="en-US" sz="1797"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30" name="Picture 29">
            <a:extLst>
              <a:ext uri="{FF2B5EF4-FFF2-40B4-BE49-F238E27FC236}">
                <a16:creationId xmlns:a16="http://schemas.microsoft.com/office/drawing/2014/main" id="{519DE63C-8CB2-42C7-8399-17195AE8B2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07479" y="3177507"/>
            <a:ext cx="6313543" cy="765278"/>
          </a:xfrm>
          <a:prstGeom prst="rect">
            <a:avLst/>
          </a:prstGeom>
        </p:spPr>
      </p:pic>
      <p:sp>
        <p:nvSpPr>
          <p:cNvPr id="8" name="Rectangle 7">
            <a:extLst>
              <a:ext uri="{FF2B5EF4-FFF2-40B4-BE49-F238E27FC236}">
                <a16:creationId xmlns:a16="http://schemas.microsoft.com/office/drawing/2014/main" id="{4ACB7026-8865-4B89-A122-849EF3070F28}"/>
              </a:ext>
            </a:extLst>
          </p:cNvPr>
          <p:cNvSpPr/>
          <p:nvPr userDrawn="1"/>
        </p:nvSpPr>
        <p:spPr>
          <a:xfrm>
            <a:off x="4807478" y="6203842"/>
            <a:ext cx="6595890" cy="338527"/>
          </a:xfrm>
          <a:prstGeom prst="rect">
            <a:avLst/>
          </a:prstGeom>
        </p:spPr>
        <p:txBody>
          <a:bodyPr wrap="square" lIns="0" tIns="0" rIns="121803" bIns="60901">
            <a:spAutoFit/>
          </a:bodyPr>
          <a:lstStyle/>
          <a:p>
            <a:pPr marL="0" marR="0" lvl="0" indent="0" algn="l" defTabSz="9135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ZEBRA and the stylized Zebra head are trademarks of ZIH Corp, registered in many jurisdictions worldwide. All other trademarks are the property of their respective owners. ©2019 ZIH Corp and/or its affiliates. All rights reserved.</a:t>
            </a:r>
          </a:p>
        </p:txBody>
      </p:sp>
      <p:pic>
        <p:nvPicPr>
          <p:cNvPr id="9" name="Picture 8" descr="A close up of a logo&#10;&#10;Description generated with very high confidence">
            <a:extLst>
              <a:ext uri="{FF2B5EF4-FFF2-40B4-BE49-F238E27FC236}">
                <a16:creationId xmlns:a16="http://schemas.microsoft.com/office/drawing/2014/main" id="{4BD854ED-2631-4717-90B2-31E0FC05F9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3191" y="2833433"/>
            <a:ext cx="2961590" cy="212056"/>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644A4E4D-5F06-4B5B-8FF1-9BDB38C7977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94940" y="5913285"/>
            <a:ext cx="3310485" cy="187200"/>
          </a:xfrm>
          <a:prstGeom prst="rect">
            <a:avLst/>
          </a:prstGeom>
        </p:spPr>
      </p:pic>
      <p:sp>
        <p:nvSpPr>
          <p:cNvPr id="12" name="AutoShape 4">
            <a:extLst>
              <a:ext uri="{FF2B5EF4-FFF2-40B4-BE49-F238E27FC236}">
                <a16:creationId xmlns:a16="http://schemas.microsoft.com/office/drawing/2014/main" id="{274FFB10-1AFA-4410-92C4-791801F6220C}"/>
              </a:ext>
            </a:extLst>
          </p:cNvPr>
          <p:cNvSpPr>
            <a:spLocks noChangeAspect="1" noChangeArrowheads="1"/>
          </p:cNvSpPr>
          <p:nvPr userDrawn="1"/>
        </p:nvSpPr>
        <p:spPr bwMode="auto">
          <a:xfrm flipH="1">
            <a:off x="348499" y="4693126"/>
            <a:ext cx="3737503" cy="2164874"/>
          </a:xfrm>
          <a:prstGeom prst="rtTriangle">
            <a:avLst/>
          </a:prstGeom>
          <a:solidFill>
            <a:schemeClr val="tx2"/>
          </a:solidFill>
          <a:ln>
            <a:noFill/>
          </a:ln>
          <a:effectLst/>
        </p:spPr>
        <p:txBody>
          <a:bodyPr vert="horz" wrap="square" lIns="36536" tIns="36536" rIns="36536" bIns="3653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578" rtl="0" eaLnBrk="1" fontAlgn="base" latinLnBrk="0" hangingPunct="1">
              <a:lnSpc>
                <a:spcPct val="100000"/>
              </a:lnSpc>
              <a:spcBef>
                <a:spcPct val="0"/>
              </a:spcBef>
              <a:spcAft>
                <a:spcPct val="0"/>
              </a:spcAft>
              <a:buClrTx/>
              <a:buSzTx/>
              <a:buFontTx/>
              <a:buNone/>
              <a:tabLst/>
              <a:defRPr/>
            </a:pPr>
            <a:endParaRPr kumimoji="0" lang="en-US" sz="1797"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10" name="Picture 9" descr="A close up of a logo&#10;&#10;Description generated with very high confidence">
            <a:extLst>
              <a:ext uri="{FF2B5EF4-FFF2-40B4-BE49-F238E27FC236}">
                <a16:creationId xmlns:a16="http://schemas.microsoft.com/office/drawing/2014/main" id="{0FB85AE8-DB1A-4A43-9AD9-ABA4A535758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10336" y="352439"/>
            <a:ext cx="1883827" cy="609653"/>
          </a:xfrm>
          <a:prstGeom prst="rect">
            <a:avLst/>
          </a:prstGeom>
        </p:spPr>
      </p:pic>
    </p:spTree>
    <p:extLst>
      <p:ext uri="{BB962C8B-B14F-4D97-AF65-F5344CB8AC3E}">
        <p14:creationId xmlns:p14="http://schemas.microsoft.com/office/powerpoint/2010/main" val="1245753245"/>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Divi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C7B7-43B1-4111-854D-7C16712CECD9}"/>
              </a:ext>
            </a:extLst>
          </p:cNvPr>
          <p:cNvSpPr>
            <a:spLocks noGrp="1"/>
          </p:cNvSpPr>
          <p:nvPr>
            <p:ph type="title" hasCustomPrompt="1"/>
          </p:nvPr>
        </p:nvSpPr>
        <p:spPr/>
        <p:txBody>
          <a:bodyPr/>
          <a:lstStyle>
            <a:lvl1pPr>
              <a:defRPr/>
            </a:lvl1pPr>
          </a:lstStyle>
          <a:p>
            <a:r>
              <a:rPr lang="en-US" dirty="0"/>
              <a:t>Click to enter divider slide title</a:t>
            </a:r>
          </a:p>
        </p:txBody>
      </p:sp>
      <p:sp>
        <p:nvSpPr>
          <p:cNvPr id="3" name="Rectangle 2">
            <a:extLst>
              <a:ext uri="{FF2B5EF4-FFF2-40B4-BE49-F238E27FC236}">
                <a16:creationId xmlns:a16="http://schemas.microsoft.com/office/drawing/2014/main" id="{B59C44B1-010E-4C1C-8A26-6821D71AB5D9}"/>
              </a:ext>
            </a:extLst>
          </p:cNvPr>
          <p:cNvSpPr/>
          <p:nvPr userDrawn="1"/>
        </p:nvSpPr>
        <p:spPr>
          <a:xfrm>
            <a:off x="9596200" y="893"/>
            <a:ext cx="2589450" cy="6856214"/>
          </a:xfrm>
          <a:prstGeom prst="rect">
            <a:avLst/>
          </a:prstGeom>
          <a:solidFill>
            <a:srgbClr val="000000"/>
          </a:solidFill>
          <a:ln w="25400" cap="flat" cmpd="sng" algn="ctr">
            <a:noFill/>
            <a:prstDash val="solid"/>
          </a:ln>
          <a:effectLst/>
        </p:spPr>
        <p:txBody>
          <a:bodyPr rtlCol="0" anchor="ctr"/>
          <a:lstStyle/>
          <a:p>
            <a:pPr marL="0" marR="0" lvl="0" indent="0" algn="ctr" defTabSz="913852" eaLnBrk="1" fontAlgn="base" latinLnBrk="0" hangingPunct="1">
              <a:lnSpc>
                <a:spcPct val="100000"/>
              </a:lnSpc>
              <a:spcBef>
                <a:spcPct val="0"/>
              </a:spcBef>
              <a:spcAft>
                <a:spcPct val="0"/>
              </a:spcAft>
              <a:buClrTx/>
              <a:buSzTx/>
              <a:buFontTx/>
              <a:buNone/>
              <a:tabLst/>
              <a:defRPr/>
            </a:pPr>
            <a:endParaRPr kumimoji="0" lang="en-US" sz="1798" b="0" i="0" u="none" strike="noStrike" kern="0" cap="none" spc="0" normalizeH="0" baseline="0" noProof="0">
              <a:ln>
                <a:noFill/>
              </a:ln>
              <a:solidFill>
                <a:schemeClr val="tx2"/>
              </a:solidFill>
              <a:effectLst/>
              <a:uLnTx/>
              <a:uFillTx/>
              <a:latin typeface="Arial" panose="020B0604020202020204"/>
              <a:ea typeface="+mn-ea"/>
              <a:cs typeface="+mn-cs"/>
            </a:endParaRPr>
          </a:p>
        </p:txBody>
      </p:sp>
      <p:sp>
        <p:nvSpPr>
          <p:cNvPr id="4" name="AutoShape 2">
            <a:extLst>
              <a:ext uri="{FF2B5EF4-FFF2-40B4-BE49-F238E27FC236}">
                <a16:creationId xmlns:a16="http://schemas.microsoft.com/office/drawing/2014/main" id="{0051460E-F6C8-492A-B064-FE9A1A863BA2}"/>
              </a:ext>
            </a:extLst>
          </p:cNvPr>
          <p:cNvSpPr>
            <a:spLocks noChangeAspect="1" noChangeArrowheads="1"/>
          </p:cNvSpPr>
          <p:nvPr userDrawn="1"/>
        </p:nvSpPr>
        <p:spPr bwMode="auto">
          <a:xfrm>
            <a:off x="9596200" y="5352088"/>
            <a:ext cx="2589450" cy="1505023"/>
          </a:xfrm>
          <a:prstGeom prst="rtTriangle">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46" tIns="36546" rIns="36546" bIns="36546" numCol="1" anchor="t" anchorCtr="0" compatLnSpc="1">
            <a:prstTxWarp prst="textNoShape">
              <a:avLst/>
            </a:prstTxWarp>
          </a:bodyPr>
          <a:lstStyle/>
          <a:p>
            <a:pPr fontAlgn="base">
              <a:spcBef>
                <a:spcPct val="0"/>
              </a:spcBef>
              <a:spcAft>
                <a:spcPct val="0"/>
              </a:spcAft>
            </a:pPr>
            <a:endParaRPr lang="en-US" sz="1799">
              <a:solidFill>
                <a:srgbClr val="000000"/>
              </a:solidFill>
              <a:ea typeface="MS PGothic" pitchFamily="34" charset="-128"/>
            </a:endParaRPr>
          </a:p>
        </p:txBody>
      </p:sp>
      <p:sp>
        <p:nvSpPr>
          <p:cNvPr id="5" name="AutoShape 4">
            <a:extLst>
              <a:ext uri="{FF2B5EF4-FFF2-40B4-BE49-F238E27FC236}">
                <a16:creationId xmlns:a16="http://schemas.microsoft.com/office/drawing/2014/main" id="{941616A7-DF3C-4E5E-AFE3-77BE4E404B8A}"/>
              </a:ext>
            </a:extLst>
          </p:cNvPr>
          <p:cNvSpPr>
            <a:spLocks noChangeAspect="1" noChangeArrowheads="1"/>
          </p:cNvSpPr>
          <p:nvPr userDrawn="1"/>
        </p:nvSpPr>
        <p:spPr bwMode="auto">
          <a:xfrm flipH="1">
            <a:off x="4400818" y="3844109"/>
            <a:ext cx="5206528" cy="3015777"/>
          </a:xfrm>
          <a:prstGeom prst="rtTriangle">
            <a:avLst/>
          </a:prstGeom>
          <a:gradFill rotWithShape="1">
            <a:gsLst>
              <a:gs pos="0">
                <a:srgbClr val="00FFFF"/>
              </a:gs>
              <a:gs pos="40000">
                <a:srgbClr val="00C9FF"/>
              </a:gs>
              <a:gs pos="79000">
                <a:srgbClr val="0099FF"/>
              </a:gs>
            </a:gsLst>
            <a:lin ang="0" scaled="1"/>
          </a:gradFill>
          <a:ln>
            <a:noFill/>
          </a:ln>
          <a:effectLst/>
        </p:spPr>
        <p:txBody>
          <a:bodyPr vert="horz" wrap="square" lIns="36546" tIns="36546" rIns="36546" bIns="36546" numCol="1" anchor="t" anchorCtr="0" compatLnSpc="1">
            <a:prstTxWarp prst="textNoShape">
              <a:avLst/>
            </a:prstTxWarp>
          </a:bodyPr>
          <a:lstStyle/>
          <a:p>
            <a:pPr marL="0" marR="0" lvl="0" indent="0" defTabSz="913852" eaLnBrk="1" fontAlgn="base" latinLnBrk="0" hangingPunct="1">
              <a:lnSpc>
                <a:spcPct val="100000"/>
              </a:lnSpc>
              <a:spcBef>
                <a:spcPct val="0"/>
              </a:spcBef>
              <a:spcAft>
                <a:spcPct val="0"/>
              </a:spcAft>
              <a:buClrTx/>
              <a:buSzTx/>
              <a:buFontTx/>
              <a:buNone/>
              <a:tabLst/>
              <a:defRPr/>
            </a:pPr>
            <a:endParaRPr kumimoji="0" lang="en-US" sz="1798" b="0" i="0" u="none" strike="noStrike" kern="0" cap="none" spc="0" normalizeH="0" baseline="0" noProof="0">
              <a:ln>
                <a:noFill/>
              </a:ln>
              <a:solidFill>
                <a:srgbClr val="000000"/>
              </a:solidFill>
              <a:effectLst/>
              <a:uLnTx/>
              <a:uFillTx/>
              <a:ea typeface="MS PGothic" pitchFamily="34" charset="-128"/>
            </a:endParaRPr>
          </a:p>
        </p:txBody>
      </p:sp>
      <p:sp>
        <p:nvSpPr>
          <p:cNvPr id="9" name="Footer Placeholder 8">
            <a:extLst>
              <a:ext uri="{FF2B5EF4-FFF2-40B4-BE49-F238E27FC236}">
                <a16:creationId xmlns:a16="http://schemas.microsoft.com/office/drawing/2014/main" id="{E5B56C63-8C33-4174-91C6-0C80FECA0BFC}"/>
              </a:ext>
            </a:extLst>
          </p:cNvPr>
          <p:cNvSpPr>
            <a:spLocks noGrp="1"/>
          </p:cNvSpPr>
          <p:nvPr>
            <p:ph type="ftr" sz="quarter" idx="10"/>
          </p:nvPr>
        </p:nvSpPr>
        <p:spPr/>
        <p:txBody>
          <a:bodyPr/>
          <a:lstStyle/>
          <a:p>
            <a:r>
              <a:rPr lang="en-US"/>
              <a:t>ZEBRA TECHNOLOGIES</a:t>
            </a:r>
            <a:endParaRPr lang="en-US" dirty="0"/>
          </a:p>
        </p:txBody>
      </p:sp>
    </p:spTree>
    <p:extLst>
      <p:ext uri="{BB962C8B-B14F-4D97-AF65-F5344CB8AC3E}">
        <p14:creationId xmlns:p14="http://schemas.microsoft.com/office/powerpoint/2010/main" val="3870489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Image 3-Overlay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1EA12A8-655D-4B00-88AA-38A9A9056A51}"/>
              </a:ext>
            </a:extLst>
          </p:cNvPr>
          <p:cNvSpPr>
            <a:spLocks noGrp="1"/>
          </p:cNvSpPr>
          <p:nvPr>
            <p:ph type="pic" sz="quarter" idx="11"/>
          </p:nvPr>
        </p:nvSpPr>
        <p:spPr>
          <a:xfrm>
            <a:off x="0" y="0"/>
            <a:ext cx="12188825" cy="6858000"/>
          </a:xfrm>
        </p:spPr>
        <p:txBody>
          <a:bodyPr/>
          <a:lstStyle/>
          <a:p>
            <a:endParaRPr lang="en-US" dirty="0"/>
          </a:p>
        </p:txBody>
      </p:sp>
      <p:sp>
        <p:nvSpPr>
          <p:cNvPr id="6" name="TextBox 5">
            <a:extLst>
              <a:ext uri="{FF2B5EF4-FFF2-40B4-BE49-F238E27FC236}">
                <a16:creationId xmlns:a16="http://schemas.microsoft.com/office/drawing/2014/main" id="{279AED79-89B9-476E-96B6-E41520AEB7B3}"/>
              </a:ext>
            </a:extLst>
          </p:cNvPr>
          <p:cNvSpPr txBox="1"/>
          <p:nvPr userDrawn="1"/>
        </p:nvSpPr>
        <p:spPr>
          <a:xfrm>
            <a:off x="3173" y="3664506"/>
            <a:ext cx="12185652" cy="823273"/>
          </a:xfrm>
          <a:prstGeom prst="rect">
            <a:avLst/>
          </a:prstGeom>
        </p:spPr>
        <p:txBody>
          <a:bodyPr wrap="square" lIns="0" tIns="0" rIns="0" bIns="0" rtlCol="0">
            <a:noAutofit/>
          </a:bodyPr>
          <a:lstStyle/>
          <a:p>
            <a:pPr marL="0" marR="0" lvl="0" indent="0" algn="ctr" defTabSz="914126" rtl="0" eaLnBrk="1" fontAlgn="auto" latinLnBrk="0" hangingPunct="1">
              <a:lnSpc>
                <a:spcPct val="100000"/>
              </a:lnSpc>
              <a:spcBef>
                <a:spcPct val="0"/>
              </a:spcBef>
              <a:spcAft>
                <a:spcPts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 – FULL SLIDE (7.5” h x 13.33” w)</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FF0000"/>
                </a:solidFill>
                <a:effectLst/>
                <a:uLnTx/>
                <a:uFillTx/>
                <a:latin typeface="Arial" panose="020B0604020202020204"/>
                <a:ea typeface="ＭＳ Ｐゴシック"/>
                <a:cs typeface="+mn-cs"/>
              </a:rPr>
              <a:t>Apply Overlay 2 after adding picture</a:t>
            </a:r>
            <a:endPar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endParaRPr>
          </a:p>
        </p:txBody>
      </p:sp>
      <p:sp>
        <p:nvSpPr>
          <p:cNvPr id="11" name="Slide Number Placeholder 2">
            <a:extLst>
              <a:ext uri="{FF2B5EF4-FFF2-40B4-BE49-F238E27FC236}">
                <a16:creationId xmlns:a16="http://schemas.microsoft.com/office/drawing/2014/main" id="{545498CA-D3B4-4272-AB2F-1C288B9CE516}"/>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3" name="Text Placeholder 2">
            <a:extLst>
              <a:ext uri="{FF2B5EF4-FFF2-40B4-BE49-F238E27FC236}">
                <a16:creationId xmlns:a16="http://schemas.microsoft.com/office/drawing/2014/main" id="{088203A7-D8E1-4A07-BEA9-BEA5F70FAA74}"/>
              </a:ext>
            </a:extLst>
          </p:cNvPr>
          <p:cNvSpPr>
            <a:spLocks noGrp="1"/>
          </p:cNvSpPr>
          <p:nvPr>
            <p:ph type="body" sz="quarter" idx="13" hasCustomPrompt="1"/>
          </p:nvPr>
        </p:nvSpPr>
        <p:spPr>
          <a:xfrm>
            <a:off x="457081" y="457200"/>
            <a:ext cx="2742486" cy="1737360"/>
          </a:xfrm>
        </p:spPr>
        <p:txBody>
          <a:bodyPr/>
          <a:lstStyle>
            <a:lvl1pPr marL="0" indent="0">
              <a:buNone/>
              <a:defRPr sz="2399">
                <a:solidFill>
                  <a:schemeClr val="bg2"/>
                </a:solidFill>
              </a:defRPr>
            </a:lvl1pPr>
          </a:lstStyle>
          <a:p>
            <a:pPr lvl="0"/>
            <a:r>
              <a:rPr lang="en-US" dirty="0"/>
              <a:t>Click to enter text</a:t>
            </a:r>
          </a:p>
        </p:txBody>
      </p:sp>
    </p:spTree>
    <p:extLst>
      <p:ext uri="{BB962C8B-B14F-4D97-AF65-F5344CB8AC3E}">
        <p14:creationId xmlns:p14="http://schemas.microsoft.com/office/powerpoint/2010/main" val="38234301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47" name="Freeform 46"/>
          <p:cNvSpPr/>
          <p:nvPr userDrawn="1"/>
        </p:nvSpPr>
        <p:spPr>
          <a:xfrm rot="10800000">
            <a:off x="1121941" y="-29144"/>
            <a:ext cx="11066886" cy="6887144"/>
          </a:xfrm>
          <a:custGeom>
            <a:avLst/>
            <a:gdLst>
              <a:gd name="connsiteX0" fmla="*/ 481263 w 12881810"/>
              <a:gd name="connsiteY0" fmla="*/ 64168 h 5213684"/>
              <a:gd name="connsiteX1" fmla="*/ 12881810 w 12881810"/>
              <a:gd name="connsiteY1" fmla="*/ 64168 h 5213684"/>
              <a:gd name="connsiteX2" fmla="*/ 10186737 w 12881810"/>
              <a:gd name="connsiteY2" fmla="*/ 5213684 h 5213684"/>
              <a:gd name="connsiteX3" fmla="*/ 465221 w 12881810"/>
              <a:gd name="connsiteY3" fmla="*/ 5213684 h 5213684"/>
              <a:gd name="connsiteX4" fmla="*/ 465221 w 12881810"/>
              <a:gd name="connsiteY4" fmla="*/ 0 h 5213684"/>
              <a:gd name="connsiteX5" fmla="*/ 0 w 12881810"/>
              <a:gd name="connsiteY5" fmla="*/ 385010 h 5213684"/>
              <a:gd name="connsiteX0" fmla="*/ 16042 w 12416589"/>
              <a:gd name="connsiteY0" fmla="*/ 64168 h 5213684"/>
              <a:gd name="connsiteX1" fmla="*/ 12416589 w 12416589"/>
              <a:gd name="connsiteY1" fmla="*/ 64168 h 5213684"/>
              <a:gd name="connsiteX2" fmla="*/ 9721516 w 12416589"/>
              <a:gd name="connsiteY2" fmla="*/ 5213684 h 5213684"/>
              <a:gd name="connsiteX3" fmla="*/ 0 w 12416589"/>
              <a:gd name="connsiteY3" fmla="*/ 5213684 h 5213684"/>
              <a:gd name="connsiteX4" fmla="*/ 0 w 12416589"/>
              <a:gd name="connsiteY4" fmla="*/ 0 h 5213684"/>
              <a:gd name="connsiteX0" fmla="*/ 16042 w 12416589"/>
              <a:gd name="connsiteY0" fmla="*/ 0 h 5149516"/>
              <a:gd name="connsiteX1" fmla="*/ 12416589 w 12416589"/>
              <a:gd name="connsiteY1" fmla="*/ 0 h 5149516"/>
              <a:gd name="connsiteX2" fmla="*/ 9721516 w 12416589"/>
              <a:gd name="connsiteY2" fmla="*/ 5149516 h 5149516"/>
              <a:gd name="connsiteX3" fmla="*/ 0 w 12416589"/>
              <a:gd name="connsiteY3" fmla="*/ 5149516 h 5149516"/>
              <a:gd name="connsiteX0" fmla="*/ 16042 w 12416589"/>
              <a:gd name="connsiteY0" fmla="*/ 0 h 5149516"/>
              <a:gd name="connsiteX1" fmla="*/ 12416589 w 12416589"/>
              <a:gd name="connsiteY1" fmla="*/ 0 h 5149516"/>
              <a:gd name="connsiteX2" fmla="*/ 9721516 w 12416589"/>
              <a:gd name="connsiteY2" fmla="*/ 5149516 h 5149516"/>
              <a:gd name="connsiteX3" fmla="*/ 0 w 12416589"/>
              <a:gd name="connsiteY3" fmla="*/ 5149516 h 5149516"/>
              <a:gd name="connsiteX4" fmla="*/ 16042 w 12416589"/>
              <a:gd name="connsiteY4" fmla="*/ 0 h 5149516"/>
              <a:gd name="connsiteX0" fmla="*/ 16042 w 12481957"/>
              <a:gd name="connsiteY0" fmla="*/ 16168 h 5165684"/>
              <a:gd name="connsiteX1" fmla="*/ 12481957 w 12481957"/>
              <a:gd name="connsiteY1" fmla="*/ 0 h 5165684"/>
              <a:gd name="connsiteX2" fmla="*/ 9721516 w 12481957"/>
              <a:gd name="connsiteY2" fmla="*/ 5165684 h 5165684"/>
              <a:gd name="connsiteX3" fmla="*/ 0 w 12481957"/>
              <a:gd name="connsiteY3" fmla="*/ 5165684 h 5165684"/>
              <a:gd name="connsiteX4" fmla="*/ 16042 w 12481957"/>
              <a:gd name="connsiteY4" fmla="*/ 16168 h 5165684"/>
              <a:gd name="connsiteX0" fmla="*/ 16042 w 12481957"/>
              <a:gd name="connsiteY0" fmla="*/ 16168 h 5185476"/>
              <a:gd name="connsiteX1" fmla="*/ 12481957 w 12481957"/>
              <a:gd name="connsiteY1" fmla="*/ 0 h 5185476"/>
              <a:gd name="connsiteX2" fmla="*/ 7963489 w 12481957"/>
              <a:gd name="connsiteY2" fmla="*/ 5185476 h 5185476"/>
              <a:gd name="connsiteX3" fmla="*/ 0 w 12481957"/>
              <a:gd name="connsiteY3" fmla="*/ 5165684 h 5185476"/>
              <a:gd name="connsiteX4" fmla="*/ 16042 w 12481957"/>
              <a:gd name="connsiteY4" fmla="*/ 16168 h 5185476"/>
              <a:gd name="connsiteX0" fmla="*/ 16042 w 12127779"/>
              <a:gd name="connsiteY0" fmla="*/ 27622 h 5196930"/>
              <a:gd name="connsiteX1" fmla="*/ 12127779 w 12127779"/>
              <a:gd name="connsiteY1" fmla="*/ 0 h 5196930"/>
              <a:gd name="connsiteX2" fmla="*/ 7963489 w 12127779"/>
              <a:gd name="connsiteY2" fmla="*/ 5196930 h 5196930"/>
              <a:gd name="connsiteX3" fmla="*/ 0 w 12127779"/>
              <a:gd name="connsiteY3" fmla="*/ 5177138 h 5196930"/>
              <a:gd name="connsiteX4" fmla="*/ 16042 w 12127779"/>
              <a:gd name="connsiteY4" fmla="*/ 27622 h 5196930"/>
              <a:gd name="connsiteX0" fmla="*/ 16042 w 12127779"/>
              <a:gd name="connsiteY0" fmla="*/ 16168 h 5185476"/>
              <a:gd name="connsiteX1" fmla="*/ 12127779 w 12127779"/>
              <a:gd name="connsiteY1" fmla="*/ 0 h 5185476"/>
              <a:gd name="connsiteX2" fmla="*/ 7963489 w 12127779"/>
              <a:gd name="connsiteY2" fmla="*/ 5185476 h 5185476"/>
              <a:gd name="connsiteX3" fmla="*/ 0 w 12127779"/>
              <a:gd name="connsiteY3" fmla="*/ 5165684 h 5185476"/>
              <a:gd name="connsiteX4" fmla="*/ 16042 w 12127779"/>
              <a:gd name="connsiteY4" fmla="*/ 16168 h 5185476"/>
              <a:gd name="connsiteX0" fmla="*/ 16042 w 12092362"/>
              <a:gd name="connsiteY0" fmla="*/ 4714 h 5174022"/>
              <a:gd name="connsiteX1" fmla="*/ 12092362 w 12092362"/>
              <a:gd name="connsiteY1" fmla="*/ 0 h 5174022"/>
              <a:gd name="connsiteX2" fmla="*/ 7963489 w 12092362"/>
              <a:gd name="connsiteY2" fmla="*/ 5174022 h 5174022"/>
              <a:gd name="connsiteX3" fmla="*/ 0 w 12092362"/>
              <a:gd name="connsiteY3" fmla="*/ 5154230 h 5174022"/>
              <a:gd name="connsiteX4" fmla="*/ 16042 w 12092362"/>
              <a:gd name="connsiteY4" fmla="*/ 4714 h 5174022"/>
              <a:gd name="connsiteX0" fmla="*/ 16042 w 12092362"/>
              <a:gd name="connsiteY0" fmla="*/ 4714 h 5174022"/>
              <a:gd name="connsiteX1" fmla="*/ 12092362 w 12092362"/>
              <a:gd name="connsiteY1" fmla="*/ 0 h 5174022"/>
              <a:gd name="connsiteX2" fmla="*/ 8554008 w 12092362"/>
              <a:gd name="connsiteY2" fmla="*/ 5174022 h 5174022"/>
              <a:gd name="connsiteX3" fmla="*/ 0 w 12092362"/>
              <a:gd name="connsiteY3" fmla="*/ 5154230 h 5174022"/>
              <a:gd name="connsiteX4" fmla="*/ 16042 w 12092362"/>
              <a:gd name="connsiteY4" fmla="*/ 4714 h 5174022"/>
              <a:gd name="connsiteX0" fmla="*/ 11 w 12076331"/>
              <a:gd name="connsiteY0" fmla="*/ 4714 h 5174022"/>
              <a:gd name="connsiteX1" fmla="*/ 12076331 w 12076331"/>
              <a:gd name="connsiteY1" fmla="*/ 0 h 5174022"/>
              <a:gd name="connsiteX2" fmla="*/ 8537977 w 12076331"/>
              <a:gd name="connsiteY2" fmla="*/ 5174022 h 5174022"/>
              <a:gd name="connsiteX3" fmla="*/ 2085326 w 12076331"/>
              <a:gd name="connsiteY3" fmla="*/ 5166300 h 5174022"/>
              <a:gd name="connsiteX4" fmla="*/ 11 w 12076331"/>
              <a:gd name="connsiteY4" fmla="*/ 4714 h 5174022"/>
              <a:gd name="connsiteX0" fmla="*/ 11 w 12076331"/>
              <a:gd name="connsiteY0" fmla="*/ 4714 h 5178370"/>
              <a:gd name="connsiteX1" fmla="*/ 12076331 w 12076331"/>
              <a:gd name="connsiteY1" fmla="*/ 0 h 5178370"/>
              <a:gd name="connsiteX2" fmla="*/ 8537977 w 12076331"/>
              <a:gd name="connsiteY2" fmla="*/ 5174022 h 5178370"/>
              <a:gd name="connsiteX3" fmla="*/ 2085326 w 12076331"/>
              <a:gd name="connsiteY3" fmla="*/ 5178370 h 5178370"/>
              <a:gd name="connsiteX4" fmla="*/ 11 w 12076331"/>
              <a:gd name="connsiteY4" fmla="*/ 4714 h 5178370"/>
              <a:gd name="connsiteX0" fmla="*/ 46719 w 9991005"/>
              <a:gd name="connsiteY0" fmla="*/ 0 h 5185725"/>
              <a:gd name="connsiteX1" fmla="*/ 9991005 w 9991005"/>
              <a:gd name="connsiteY1" fmla="*/ 7355 h 5185725"/>
              <a:gd name="connsiteX2" fmla="*/ 6452651 w 9991005"/>
              <a:gd name="connsiteY2" fmla="*/ 5181377 h 5185725"/>
              <a:gd name="connsiteX3" fmla="*/ 0 w 9991005"/>
              <a:gd name="connsiteY3" fmla="*/ 5185725 h 5185725"/>
              <a:gd name="connsiteX4" fmla="*/ 46719 w 9991005"/>
              <a:gd name="connsiteY4" fmla="*/ 0 h 5185725"/>
              <a:gd name="connsiteX0" fmla="*/ 31381 w 9991005"/>
              <a:gd name="connsiteY0" fmla="*/ 0 h 5185725"/>
              <a:gd name="connsiteX1" fmla="*/ 9991005 w 9991005"/>
              <a:gd name="connsiteY1" fmla="*/ 7355 h 5185725"/>
              <a:gd name="connsiteX2" fmla="*/ 6452651 w 9991005"/>
              <a:gd name="connsiteY2" fmla="*/ 5181377 h 5185725"/>
              <a:gd name="connsiteX3" fmla="*/ 0 w 9991005"/>
              <a:gd name="connsiteY3" fmla="*/ 5185725 h 5185725"/>
              <a:gd name="connsiteX4" fmla="*/ 31381 w 9991005"/>
              <a:gd name="connsiteY4" fmla="*/ 0 h 5185725"/>
              <a:gd name="connsiteX0" fmla="*/ 614239 w 10573863"/>
              <a:gd name="connsiteY0" fmla="*/ 0 h 5181377"/>
              <a:gd name="connsiteX1" fmla="*/ 10573863 w 10573863"/>
              <a:gd name="connsiteY1" fmla="*/ 7355 h 5181377"/>
              <a:gd name="connsiteX2" fmla="*/ 7035509 w 10573863"/>
              <a:gd name="connsiteY2" fmla="*/ 5181377 h 5181377"/>
              <a:gd name="connsiteX3" fmla="*/ 0 w 10573863"/>
              <a:gd name="connsiteY3" fmla="*/ 5173656 h 5181377"/>
              <a:gd name="connsiteX4" fmla="*/ 614239 w 10573863"/>
              <a:gd name="connsiteY4" fmla="*/ 0 h 5181377"/>
              <a:gd name="connsiteX0" fmla="*/ 614239 w 10573863"/>
              <a:gd name="connsiteY0" fmla="*/ 0 h 5185726"/>
              <a:gd name="connsiteX1" fmla="*/ 10573863 w 10573863"/>
              <a:gd name="connsiteY1" fmla="*/ 7355 h 5185726"/>
              <a:gd name="connsiteX2" fmla="*/ 7035509 w 10573863"/>
              <a:gd name="connsiteY2" fmla="*/ 5181377 h 5185726"/>
              <a:gd name="connsiteX3" fmla="*/ 0 w 10573863"/>
              <a:gd name="connsiteY3" fmla="*/ 5185726 h 5185726"/>
              <a:gd name="connsiteX4" fmla="*/ 614239 w 10573863"/>
              <a:gd name="connsiteY4" fmla="*/ 0 h 5185726"/>
              <a:gd name="connsiteX0" fmla="*/ 16043 w 10573863"/>
              <a:gd name="connsiteY0" fmla="*/ 0 h 5185726"/>
              <a:gd name="connsiteX1" fmla="*/ 10573863 w 10573863"/>
              <a:gd name="connsiteY1" fmla="*/ 7355 h 5185726"/>
              <a:gd name="connsiteX2" fmla="*/ 7035509 w 10573863"/>
              <a:gd name="connsiteY2" fmla="*/ 5181377 h 5185726"/>
              <a:gd name="connsiteX3" fmla="*/ 0 w 10573863"/>
              <a:gd name="connsiteY3" fmla="*/ 5185726 h 5185726"/>
              <a:gd name="connsiteX4" fmla="*/ 16043 w 10573863"/>
              <a:gd name="connsiteY4" fmla="*/ 0 h 5185726"/>
              <a:gd name="connsiteX0" fmla="*/ 746 w 10589243"/>
              <a:gd name="connsiteY0" fmla="*/ 4714 h 5178371"/>
              <a:gd name="connsiteX1" fmla="*/ 10589243 w 10589243"/>
              <a:gd name="connsiteY1" fmla="*/ 0 h 5178371"/>
              <a:gd name="connsiteX2" fmla="*/ 7050889 w 10589243"/>
              <a:gd name="connsiteY2" fmla="*/ 5174022 h 5178371"/>
              <a:gd name="connsiteX3" fmla="*/ 15380 w 10589243"/>
              <a:gd name="connsiteY3" fmla="*/ 5178371 h 5178371"/>
              <a:gd name="connsiteX4" fmla="*/ 746 w 10589243"/>
              <a:gd name="connsiteY4" fmla="*/ 4714 h 5178371"/>
              <a:gd name="connsiteX0" fmla="*/ 1630 w 10574789"/>
              <a:gd name="connsiteY0" fmla="*/ 4714 h 5178371"/>
              <a:gd name="connsiteX1" fmla="*/ 10574789 w 10574789"/>
              <a:gd name="connsiteY1" fmla="*/ 0 h 5178371"/>
              <a:gd name="connsiteX2" fmla="*/ 7036435 w 10574789"/>
              <a:gd name="connsiteY2" fmla="*/ 5174022 h 5178371"/>
              <a:gd name="connsiteX3" fmla="*/ 926 w 10574789"/>
              <a:gd name="connsiteY3" fmla="*/ 5178371 h 5178371"/>
              <a:gd name="connsiteX4" fmla="*/ 1630 w 10574789"/>
              <a:gd name="connsiteY4" fmla="*/ 4714 h 5178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789" h="5178371">
                <a:moveTo>
                  <a:pt x="1630" y="4714"/>
                </a:moveTo>
                <a:lnTo>
                  <a:pt x="10574789" y="0"/>
                </a:lnTo>
                <a:lnTo>
                  <a:pt x="7036435" y="5174022"/>
                </a:lnTo>
                <a:lnTo>
                  <a:pt x="926" y="5178371"/>
                </a:lnTo>
                <a:cubicBezTo>
                  <a:pt x="6273" y="3461866"/>
                  <a:pt x="-3717" y="1721219"/>
                  <a:pt x="1630" y="4714"/>
                </a:cubicBezTo>
                <a:close/>
              </a:path>
            </a:pathLst>
          </a:cu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sp>
        <p:nvSpPr>
          <p:cNvPr id="48" name="Freeform 47"/>
          <p:cNvSpPr/>
          <p:nvPr userDrawn="1"/>
        </p:nvSpPr>
        <p:spPr>
          <a:xfrm>
            <a:off x="9861234" y="2529515"/>
            <a:ext cx="2327593" cy="4350260"/>
          </a:xfrm>
          <a:custGeom>
            <a:avLst/>
            <a:gdLst>
              <a:gd name="connsiteX0" fmla="*/ 3673642 w 3673642"/>
              <a:gd name="connsiteY0" fmla="*/ 0 h 6866021"/>
              <a:gd name="connsiteX1" fmla="*/ 3673642 w 3673642"/>
              <a:gd name="connsiteY1" fmla="*/ 6866021 h 6866021"/>
              <a:gd name="connsiteX2" fmla="*/ 0 w 3673642"/>
              <a:gd name="connsiteY2" fmla="*/ 6866021 h 6866021"/>
              <a:gd name="connsiteX3" fmla="*/ 3673642 w 3673642"/>
              <a:gd name="connsiteY3" fmla="*/ 0 h 6866021"/>
            </a:gdLst>
            <a:ahLst/>
            <a:cxnLst>
              <a:cxn ang="0">
                <a:pos x="connsiteX0" y="connsiteY0"/>
              </a:cxn>
              <a:cxn ang="0">
                <a:pos x="connsiteX1" y="connsiteY1"/>
              </a:cxn>
              <a:cxn ang="0">
                <a:pos x="connsiteX2" y="connsiteY2"/>
              </a:cxn>
              <a:cxn ang="0">
                <a:pos x="connsiteX3" y="connsiteY3"/>
              </a:cxn>
            </a:cxnLst>
            <a:rect l="l" t="t" r="r" b="b"/>
            <a:pathLst>
              <a:path w="3673642" h="6866021">
                <a:moveTo>
                  <a:pt x="3673642" y="0"/>
                </a:moveTo>
                <a:lnTo>
                  <a:pt x="3673642" y="6866021"/>
                </a:lnTo>
                <a:lnTo>
                  <a:pt x="0" y="6866021"/>
                </a:lnTo>
                <a:lnTo>
                  <a:pt x="3673642" y="0"/>
                </a:lnTo>
                <a:close/>
              </a:path>
            </a:pathLst>
          </a:custGeom>
          <a:solidFill>
            <a:schemeClr val="tx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sp>
        <p:nvSpPr>
          <p:cNvPr id="25" name="Freeform 24"/>
          <p:cNvSpPr/>
          <p:nvPr userDrawn="1"/>
        </p:nvSpPr>
        <p:spPr>
          <a:xfrm>
            <a:off x="10193867" y="3163302"/>
            <a:ext cx="1994959" cy="3728569"/>
          </a:xfrm>
          <a:custGeom>
            <a:avLst/>
            <a:gdLst>
              <a:gd name="connsiteX0" fmla="*/ 3673642 w 3673642"/>
              <a:gd name="connsiteY0" fmla="*/ 0 h 6866021"/>
              <a:gd name="connsiteX1" fmla="*/ 3673642 w 3673642"/>
              <a:gd name="connsiteY1" fmla="*/ 6866021 h 6866021"/>
              <a:gd name="connsiteX2" fmla="*/ 0 w 3673642"/>
              <a:gd name="connsiteY2" fmla="*/ 6866021 h 6866021"/>
              <a:gd name="connsiteX3" fmla="*/ 3673642 w 3673642"/>
              <a:gd name="connsiteY3" fmla="*/ 0 h 6866021"/>
            </a:gdLst>
            <a:ahLst/>
            <a:cxnLst>
              <a:cxn ang="0">
                <a:pos x="connsiteX0" y="connsiteY0"/>
              </a:cxn>
              <a:cxn ang="0">
                <a:pos x="connsiteX1" y="connsiteY1"/>
              </a:cxn>
              <a:cxn ang="0">
                <a:pos x="connsiteX2" y="connsiteY2"/>
              </a:cxn>
              <a:cxn ang="0">
                <a:pos x="connsiteX3" y="connsiteY3"/>
              </a:cxn>
            </a:cxnLst>
            <a:rect l="l" t="t" r="r" b="b"/>
            <a:pathLst>
              <a:path w="3673642" h="6866021">
                <a:moveTo>
                  <a:pt x="3673642" y="0"/>
                </a:moveTo>
                <a:lnTo>
                  <a:pt x="3673642" y="6866021"/>
                </a:lnTo>
                <a:lnTo>
                  <a:pt x="0" y="6866021"/>
                </a:lnTo>
                <a:lnTo>
                  <a:pt x="3673642" y="0"/>
                </a:lnTo>
                <a:close/>
              </a:path>
            </a:pathLst>
          </a:cu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sp>
        <p:nvSpPr>
          <p:cNvPr id="44" name="Text Placeholder 2"/>
          <p:cNvSpPr>
            <a:spLocks noGrp="1"/>
          </p:cNvSpPr>
          <p:nvPr>
            <p:ph type="body" idx="1"/>
          </p:nvPr>
        </p:nvSpPr>
        <p:spPr>
          <a:xfrm>
            <a:off x="3370209" y="4830797"/>
            <a:ext cx="6948077" cy="1371600"/>
          </a:xfrm>
        </p:spPr>
        <p:txBody>
          <a:bodyPr anchor="t">
            <a:normAutofit/>
          </a:bodyPr>
          <a:lstStyle>
            <a:lvl1pPr marL="0" indent="0">
              <a:spcBef>
                <a:spcPts val="600"/>
              </a:spcBef>
              <a:buNone/>
              <a:defRPr sz="1999">
                <a:solidFill>
                  <a:schemeClr val="tx1">
                    <a:lumMod val="65000"/>
                    <a:lumOff val="35000"/>
                  </a:schemeClr>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45" name="Title 1"/>
          <p:cNvSpPr>
            <a:spLocks noGrp="1"/>
          </p:cNvSpPr>
          <p:nvPr>
            <p:ph type="title" hasCustomPrompt="1"/>
          </p:nvPr>
        </p:nvSpPr>
        <p:spPr>
          <a:xfrm>
            <a:off x="3370209" y="2544797"/>
            <a:ext cx="6948077" cy="2286000"/>
          </a:xfrm>
        </p:spPr>
        <p:txBody>
          <a:bodyPr anchor="b" anchorCtr="0">
            <a:normAutofit/>
          </a:bodyPr>
          <a:lstStyle>
            <a:lvl1pPr algn="l">
              <a:defRPr sz="3999" b="1" cap="none" baseline="0">
                <a:solidFill>
                  <a:schemeClr val="accent1"/>
                </a:solidFill>
              </a:defRPr>
            </a:lvl1pPr>
          </a:lstStyle>
          <a:p>
            <a:r>
              <a:rPr lang="en-GB"/>
              <a:t>Click to edit master title style</a:t>
            </a:r>
          </a:p>
        </p:txBody>
      </p:sp>
      <p:sp>
        <p:nvSpPr>
          <p:cNvPr id="5" name="Footer Placeholder 4"/>
          <p:cNvSpPr>
            <a:spLocks noGrp="1"/>
          </p:cNvSpPr>
          <p:nvPr>
            <p:ph type="ftr" sz="quarter" idx="11"/>
          </p:nvPr>
        </p:nvSpPr>
        <p:spPr>
          <a:xfrm>
            <a:off x="3267870" y="6584954"/>
            <a:ext cx="5653087" cy="273049"/>
          </a:xfrm>
        </p:spPr>
        <p:txBody>
          <a:bodyPr/>
          <a:lstStyle/>
          <a:p>
            <a:r>
              <a:rPr lang="en-US" dirty="0"/>
              <a:t>Zebra Confidential: For Internal Use Only</a:t>
            </a:r>
          </a:p>
        </p:txBody>
      </p:sp>
      <p:sp>
        <p:nvSpPr>
          <p:cNvPr id="23" name="Freeform 22"/>
          <p:cNvSpPr/>
          <p:nvPr userDrawn="1"/>
        </p:nvSpPr>
        <p:spPr>
          <a:xfrm rot="10800000">
            <a:off x="-12524" y="-1"/>
            <a:ext cx="4440146" cy="6864265"/>
          </a:xfrm>
          <a:custGeom>
            <a:avLst/>
            <a:gdLst>
              <a:gd name="connsiteX0" fmla="*/ 3673642 w 3673642"/>
              <a:gd name="connsiteY0" fmla="*/ 0 h 6866021"/>
              <a:gd name="connsiteX1" fmla="*/ 3673642 w 3673642"/>
              <a:gd name="connsiteY1" fmla="*/ 6866021 h 6866021"/>
              <a:gd name="connsiteX2" fmla="*/ 0 w 3673642"/>
              <a:gd name="connsiteY2" fmla="*/ 6866021 h 6866021"/>
              <a:gd name="connsiteX3" fmla="*/ 3673642 w 3673642"/>
              <a:gd name="connsiteY3" fmla="*/ 0 h 6866021"/>
              <a:gd name="connsiteX0" fmla="*/ 3673642 w 3673642"/>
              <a:gd name="connsiteY0" fmla="*/ 0 h 6866021"/>
              <a:gd name="connsiteX1" fmla="*/ 3673642 w 3673642"/>
              <a:gd name="connsiteY1" fmla="*/ 6866021 h 6866021"/>
              <a:gd name="connsiteX2" fmla="*/ 0 w 3673642"/>
              <a:gd name="connsiteY2" fmla="*/ 6866021 h 6866021"/>
              <a:gd name="connsiteX3" fmla="*/ 3065652 w 3673642"/>
              <a:gd name="connsiteY3" fmla="*/ 1170673 h 6866021"/>
              <a:gd name="connsiteX4" fmla="*/ 3673642 w 3673642"/>
              <a:gd name="connsiteY4" fmla="*/ 0 h 6866021"/>
              <a:gd name="connsiteX0" fmla="*/ 3673642 w 3678838"/>
              <a:gd name="connsiteY0" fmla="*/ 0 h 6866021"/>
              <a:gd name="connsiteX1" fmla="*/ 3678838 w 3678838"/>
              <a:gd name="connsiteY1" fmla="*/ 1175869 h 6866021"/>
              <a:gd name="connsiteX2" fmla="*/ 3673642 w 3678838"/>
              <a:gd name="connsiteY2" fmla="*/ 6866021 h 6866021"/>
              <a:gd name="connsiteX3" fmla="*/ 0 w 3678838"/>
              <a:gd name="connsiteY3" fmla="*/ 6866021 h 6866021"/>
              <a:gd name="connsiteX4" fmla="*/ 3065652 w 3678838"/>
              <a:gd name="connsiteY4" fmla="*/ 1170673 h 6866021"/>
              <a:gd name="connsiteX5" fmla="*/ 3673642 w 3678838"/>
              <a:gd name="connsiteY5" fmla="*/ 0 h 6866021"/>
              <a:gd name="connsiteX0" fmla="*/ 3678839 w 3678839"/>
              <a:gd name="connsiteY0" fmla="*/ 0 h 6876414"/>
              <a:gd name="connsiteX1" fmla="*/ 3678838 w 3678839"/>
              <a:gd name="connsiteY1" fmla="*/ 1186262 h 6876414"/>
              <a:gd name="connsiteX2" fmla="*/ 3673642 w 3678839"/>
              <a:gd name="connsiteY2" fmla="*/ 6876414 h 6876414"/>
              <a:gd name="connsiteX3" fmla="*/ 0 w 3678839"/>
              <a:gd name="connsiteY3" fmla="*/ 6876414 h 6876414"/>
              <a:gd name="connsiteX4" fmla="*/ 3065652 w 3678839"/>
              <a:gd name="connsiteY4" fmla="*/ 1181066 h 6876414"/>
              <a:gd name="connsiteX5" fmla="*/ 3678839 w 3678839"/>
              <a:gd name="connsiteY5" fmla="*/ 0 h 6876414"/>
              <a:gd name="connsiteX0" fmla="*/ 3065652 w 3678838"/>
              <a:gd name="connsiteY0" fmla="*/ 0 h 5695348"/>
              <a:gd name="connsiteX1" fmla="*/ 3678838 w 3678838"/>
              <a:gd name="connsiteY1" fmla="*/ 5196 h 5695348"/>
              <a:gd name="connsiteX2" fmla="*/ 3673642 w 3678838"/>
              <a:gd name="connsiteY2" fmla="*/ 5695348 h 5695348"/>
              <a:gd name="connsiteX3" fmla="*/ 0 w 3678838"/>
              <a:gd name="connsiteY3" fmla="*/ 5695348 h 5695348"/>
              <a:gd name="connsiteX4" fmla="*/ 3065652 w 3678838"/>
              <a:gd name="connsiteY4" fmla="*/ 0 h 5695348"/>
              <a:gd name="connsiteX0" fmla="*/ 3065652 w 3684034"/>
              <a:gd name="connsiteY0" fmla="*/ 0 h 5695348"/>
              <a:gd name="connsiteX1" fmla="*/ 3684034 w 3684034"/>
              <a:gd name="connsiteY1" fmla="*/ 5196 h 5695348"/>
              <a:gd name="connsiteX2" fmla="*/ 3673642 w 3684034"/>
              <a:gd name="connsiteY2" fmla="*/ 5695348 h 5695348"/>
              <a:gd name="connsiteX3" fmla="*/ 0 w 3684034"/>
              <a:gd name="connsiteY3" fmla="*/ 5695348 h 5695348"/>
              <a:gd name="connsiteX4" fmla="*/ 3065652 w 3684034"/>
              <a:gd name="connsiteY4" fmla="*/ 0 h 5695348"/>
              <a:gd name="connsiteX0" fmla="*/ 3065652 w 3684034"/>
              <a:gd name="connsiteY0" fmla="*/ 1 h 5695349"/>
              <a:gd name="connsiteX1" fmla="*/ 3684034 w 3684034"/>
              <a:gd name="connsiteY1" fmla="*/ 0 h 5695349"/>
              <a:gd name="connsiteX2" fmla="*/ 3673642 w 3684034"/>
              <a:gd name="connsiteY2" fmla="*/ 5695349 h 5695349"/>
              <a:gd name="connsiteX3" fmla="*/ 0 w 3684034"/>
              <a:gd name="connsiteY3" fmla="*/ 5695349 h 5695349"/>
              <a:gd name="connsiteX4" fmla="*/ 3065652 w 3684034"/>
              <a:gd name="connsiteY4" fmla="*/ 1 h 569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34" h="5695349">
                <a:moveTo>
                  <a:pt x="3065652" y="1"/>
                </a:moveTo>
                <a:lnTo>
                  <a:pt x="3684034" y="0"/>
                </a:lnTo>
                <a:lnTo>
                  <a:pt x="3673642" y="5695349"/>
                </a:lnTo>
                <a:lnTo>
                  <a:pt x="0" y="5695349"/>
                </a:lnTo>
                <a:lnTo>
                  <a:pt x="3065652" y="1"/>
                </a:lnTo>
                <a:close/>
              </a:path>
            </a:pathLst>
          </a:cu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grpSp>
        <p:nvGrpSpPr>
          <p:cNvPr id="24" name="Group 23"/>
          <p:cNvGrpSpPr/>
          <p:nvPr userDrawn="1"/>
        </p:nvGrpSpPr>
        <p:grpSpPr>
          <a:xfrm>
            <a:off x="609603" y="1400506"/>
            <a:ext cx="1334725" cy="2123307"/>
            <a:chOff x="612775" y="835025"/>
            <a:chExt cx="2700338" cy="4319588"/>
          </a:xfrm>
          <a:solidFill>
            <a:schemeClr val="bg1"/>
          </a:solidFill>
        </p:grpSpPr>
        <p:sp>
          <p:nvSpPr>
            <p:cNvPr id="26" name="Freeform 25"/>
            <p:cNvSpPr>
              <a:spLocks/>
            </p:cNvSpPr>
            <p:nvPr userDrawn="1"/>
          </p:nvSpPr>
          <p:spPr bwMode="auto">
            <a:xfrm>
              <a:off x="2401888" y="2170113"/>
              <a:ext cx="214313" cy="60007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7" name="Freeform 26"/>
            <p:cNvSpPr>
              <a:spLocks/>
            </p:cNvSpPr>
            <p:nvPr userDrawn="1"/>
          </p:nvSpPr>
          <p:spPr bwMode="auto">
            <a:xfrm>
              <a:off x="1003300" y="835025"/>
              <a:ext cx="1279525" cy="2409825"/>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8" name="Freeform 27"/>
            <p:cNvSpPr>
              <a:spLocks/>
            </p:cNvSpPr>
            <p:nvPr userDrawn="1"/>
          </p:nvSpPr>
          <p:spPr bwMode="auto">
            <a:xfrm>
              <a:off x="1978025" y="1746250"/>
              <a:ext cx="211138" cy="1023938"/>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9" name="Freeform 28"/>
            <p:cNvSpPr>
              <a:spLocks/>
            </p:cNvSpPr>
            <p:nvPr userDrawn="1"/>
          </p:nvSpPr>
          <p:spPr bwMode="auto">
            <a:xfrm>
              <a:off x="2189163" y="1955800"/>
              <a:ext cx="517525" cy="214313"/>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3" name="Freeform 42"/>
            <p:cNvSpPr>
              <a:spLocks/>
            </p:cNvSpPr>
            <p:nvPr userDrawn="1"/>
          </p:nvSpPr>
          <p:spPr bwMode="auto">
            <a:xfrm>
              <a:off x="612775" y="1220788"/>
              <a:ext cx="728663" cy="1401763"/>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9" name="Freeform 48"/>
            <p:cNvSpPr>
              <a:spLocks/>
            </p:cNvSpPr>
            <p:nvPr userDrawn="1"/>
          </p:nvSpPr>
          <p:spPr bwMode="auto">
            <a:xfrm>
              <a:off x="617538" y="2184400"/>
              <a:ext cx="1360488"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50" name="Freeform 49"/>
            <p:cNvSpPr>
              <a:spLocks/>
            </p:cNvSpPr>
            <p:nvPr userDrawn="1"/>
          </p:nvSpPr>
          <p:spPr bwMode="auto">
            <a:xfrm>
              <a:off x="2616200" y="2503488"/>
              <a:ext cx="696913" cy="61436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51" name="Freeform 50"/>
            <p:cNvSpPr>
              <a:spLocks/>
            </p:cNvSpPr>
            <p:nvPr userDrawn="1"/>
          </p:nvSpPr>
          <p:spPr bwMode="auto">
            <a:xfrm>
              <a:off x="617538" y="4494213"/>
              <a:ext cx="520700" cy="660400"/>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52" name="Freeform 51"/>
            <p:cNvSpPr>
              <a:spLocks/>
            </p:cNvSpPr>
            <p:nvPr userDrawn="1"/>
          </p:nvSpPr>
          <p:spPr bwMode="auto">
            <a:xfrm>
              <a:off x="1190625" y="4494213"/>
              <a:ext cx="379413" cy="660400"/>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53" name="Freeform 52"/>
            <p:cNvSpPr>
              <a:spLocks noEditPoints="1"/>
            </p:cNvSpPr>
            <p:nvPr userDrawn="1"/>
          </p:nvSpPr>
          <p:spPr bwMode="auto">
            <a:xfrm>
              <a:off x="1641475" y="4494213"/>
              <a:ext cx="471488" cy="660400"/>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54" name="Freeform 53"/>
            <p:cNvSpPr>
              <a:spLocks noEditPoints="1"/>
            </p:cNvSpPr>
            <p:nvPr userDrawn="1"/>
          </p:nvSpPr>
          <p:spPr bwMode="auto">
            <a:xfrm>
              <a:off x="2184400" y="4494213"/>
              <a:ext cx="495300" cy="660400"/>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55" name="Freeform 54"/>
            <p:cNvSpPr>
              <a:spLocks noEditPoints="1"/>
            </p:cNvSpPr>
            <p:nvPr userDrawn="1"/>
          </p:nvSpPr>
          <p:spPr bwMode="auto">
            <a:xfrm>
              <a:off x="2679700" y="4494213"/>
              <a:ext cx="633413" cy="660400"/>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6" name="Slide Number Placeholder 5"/>
          <p:cNvSpPr>
            <a:spLocks noGrp="1"/>
          </p:cNvSpPr>
          <p:nvPr>
            <p:ph type="sldNum" sz="quarter" idx="12"/>
          </p:nvPr>
        </p:nvSpPr>
        <p:spPr>
          <a:xfrm>
            <a:off x="3" y="6584954"/>
            <a:ext cx="1219201" cy="273049"/>
          </a:xfrm>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149011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2"/>
        </a:solidFill>
        <a:effectLst/>
      </p:bgPr>
    </p:bg>
    <p:spTree>
      <p:nvGrpSpPr>
        <p:cNvPr id="1" name=""/>
        <p:cNvGrpSpPr/>
        <p:nvPr/>
      </p:nvGrpSpPr>
      <p:grpSpPr>
        <a:xfrm>
          <a:off x="0" y="0"/>
          <a:ext cx="0" cy="0"/>
          <a:chOff x="0" y="0"/>
          <a:chExt cx="0" cy="0"/>
        </a:xfrm>
      </p:grpSpPr>
      <p:sp>
        <p:nvSpPr>
          <p:cNvPr id="47" name="Freeform 46"/>
          <p:cNvSpPr/>
          <p:nvPr userDrawn="1"/>
        </p:nvSpPr>
        <p:spPr>
          <a:xfrm rot="10800000">
            <a:off x="1121941" y="-29144"/>
            <a:ext cx="11066886" cy="6887144"/>
          </a:xfrm>
          <a:custGeom>
            <a:avLst/>
            <a:gdLst>
              <a:gd name="connsiteX0" fmla="*/ 481263 w 12881810"/>
              <a:gd name="connsiteY0" fmla="*/ 64168 h 5213684"/>
              <a:gd name="connsiteX1" fmla="*/ 12881810 w 12881810"/>
              <a:gd name="connsiteY1" fmla="*/ 64168 h 5213684"/>
              <a:gd name="connsiteX2" fmla="*/ 10186737 w 12881810"/>
              <a:gd name="connsiteY2" fmla="*/ 5213684 h 5213684"/>
              <a:gd name="connsiteX3" fmla="*/ 465221 w 12881810"/>
              <a:gd name="connsiteY3" fmla="*/ 5213684 h 5213684"/>
              <a:gd name="connsiteX4" fmla="*/ 465221 w 12881810"/>
              <a:gd name="connsiteY4" fmla="*/ 0 h 5213684"/>
              <a:gd name="connsiteX5" fmla="*/ 0 w 12881810"/>
              <a:gd name="connsiteY5" fmla="*/ 385010 h 5213684"/>
              <a:gd name="connsiteX0" fmla="*/ 16042 w 12416589"/>
              <a:gd name="connsiteY0" fmla="*/ 64168 h 5213684"/>
              <a:gd name="connsiteX1" fmla="*/ 12416589 w 12416589"/>
              <a:gd name="connsiteY1" fmla="*/ 64168 h 5213684"/>
              <a:gd name="connsiteX2" fmla="*/ 9721516 w 12416589"/>
              <a:gd name="connsiteY2" fmla="*/ 5213684 h 5213684"/>
              <a:gd name="connsiteX3" fmla="*/ 0 w 12416589"/>
              <a:gd name="connsiteY3" fmla="*/ 5213684 h 5213684"/>
              <a:gd name="connsiteX4" fmla="*/ 0 w 12416589"/>
              <a:gd name="connsiteY4" fmla="*/ 0 h 5213684"/>
              <a:gd name="connsiteX0" fmla="*/ 16042 w 12416589"/>
              <a:gd name="connsiteY0" fmla="*/ 0 h 5149516"/>
              <a:gd name="connsiteX1" fmla="*/ 12416589 w 12416589"/>
              <a:gd name="connsiteY1" fmla="*/ 0 h 5149516"/>
              <a:gd name="connsiteX2" fmla="*/ 9721516 w 12416589"/>
              <a:gd name="connsiteY2" fmla="*/ 5149516 h 5149516"/>
              <a:gd name="connsiteX3" fmla="*/ 0 w 12416589"/>
              <a:gd name="connsiteY3" fmla="*/ 5149516 h 5149516"/>
              <a:gd name="connsiteX0" fmla="*/ 16042 w 12416589"/>
              <a:gd name="connsiteY0" fmla="*/ 0 h 5149516"/>
              <a:gd name="connsiteX1" fmla="*/ 12416589 w 12416589"/>
              <a:gd name="connsiteY1" fmla="*/ 0 h 5149516"/>
              <a:gd name="connsiteX2" fmla="*/ 9721516 w 12416589"/>
              <a:gd name="connsiteY2" fmla="*/ 5149516 h 5149516"/>
              <a:gd name="connsiteX3" fmla="*/ 0 w 12416589"/>
              <a:gd name="connsiteY3" fmla="*/ 5149516 h 5149516"/>
              <a:gd name="connsiteX4" fmla="*/ 16042 w 12416589"/>
              <a:gd name="connsiteY4" fmla="*/ 0 h 5149516"/>
              <a:gd name="connsiteX0" fmla="*/ 16042 w 12481957"/>
              <a:gd name="connsiteY0" fmla="*/ 16168 h 5165684"/>
              <a:gd name="connsiteX1" fmla="*/ 12481957 w 12481957"/>
              <a:gd name="connsiteY1" fmla="*/ 0 h 5165684"/>
              <a:gd name="connsiteX2" fmla="*/ 9721516 w 12481957"/>
              <a:gd name="connsiteY2" fmla="*/ 5165684 h 5165684"/>
              <a:gd name="connsiteX3" fmla="*/ 0 w 12481957"/>
              <a:gd name="connsiteY3" fmla="*/ 5165684 h 5165684"/>
              <a:gd name="connsiteX4" fmla="*/ 16042 w 12481957"/>
              <a:gd name="connsiteY4" fmla="*/ 16168 h 5165684"/>
              <a:gd name="connsiteX0" fmla="*/ 16042 w 12481957"/>
              <a:gd name="connsiteY0" fmla="*/ 16168 h 5185476"/>
              <a:gd name="connsiteX1" fmla="*/ 12481957 w 12481957"/>
              <a:gd name="connsiteY1" fmla="*/ 0 h 5185476"/>
              <a:gd name="connsiteX2" fmla="*/ 7963489 w 12481957"/>
              <a:gd name="connsiteY2" fmla="*/ 5185476 h 5185476"/>
              <a:gd name="connsiteX3" fmla="*/ 0 w 12481957"/>
              <a:gd name="connsiteY3" fmla="*/ 5165684 h 5185476"/>
              <a:gd name="connsiteX4" fmla="*/ 16042 w 12481957"/>
              <a:gd name="connsiteY4" fmla="*/ 16168 h 5185476"/>
              <a:gd name="connsiteX0" fmla="*/ 16042 w 12127779"/>
              <a:gd name="connsiteY0" fmla="*/ 27622 h 5196930"/>
              <a:gd name="connsiteX1" fmla="*/ 12127779 w 12127779"/>
              <a:gd name="connsiteY1" fmla="*/ 0 h 5196930"/>
              <a:gd name="connsiteX2" fmla="*/ 7963489 w 12127779"/>
              <a:gd name="connsiteY2" fmla="*/ 5196930 h 5196930"/>
              <a:gd name="connsiteX3" fmla="*/ 0 w 12127779"/>
              <a:gd name="connsiteY3" fmla="*/ 5177138 h 5196930"/>
              <a:gd name="connsiteX4" fmla="*/ 16042 w 12127779"/>
              <a:gd name="connsiteY4" fmla="*/ 27622 h 5196930"/>
              <a:gd name="connsiteX0" fmla="*/ 16042 w 12127779"/>
              <a:gd name="connsiteY0" fmla="*/ 16168 h 5185476"/>
              <a:gd name="connsiteX1" fmla="*/ 12127779 w 12127779"/>
              <a:gd name="connsiteY1" fmla="*/ 0 h 5185476"/>
              <a:gd name="connsiteX2" fmla="*/ 7963489 w 12127779"/>
              <a:gd name="connsiteY2" fmla="*/ 5185476 h 5185476"/>
              <a:gd name="connsiteX3" fmla="*/ 0 w 12127779"/>
              <a:gd name="connsiteY3" fmla="*/ 5165684 h 5185476"/>
              <a:gd name="connsiteX4" fmla="*/ 16042 w 12127779"/>
              <a:gd name="connsiteY4" fmla="*/ 16168 h 5185476"/>
              <a:gd name="connsiteX0" fmla="*/ 16042 w 12092362"/>
              <a:gd name="connsiteY0" fmla="*/ 4714 h 5174022"/>
              <a:gd name="connsiteX1" fmla="*/ 12092362 w 12092362"/>
              <a:gd name="connsiteY1" fmla="*/ 0 h 5174022"/>
              <a:gd name="connsiteX2" fmla="*/ 7963489 w 12092362"/>
              <a:gd name="connsiteY2" fmla="*/ 5174022 h 5174022"/>
              <a:gd name="connsiteX3" fmla="*/ 0 w 12092362"/>
              <a:gd name="connsiteY3" fmla="*/ 5154230 h 5174022"/>
              <a:gd name="connsiteX4" fmla="*/ 16042 w 12092362"/>
              <a:gd name="connsiteY4" fmla="*/ 4714 h 5174022"/>
              <a:gd name="connsiteX0" fmla="*/ 16042 w 12092362"/>
              <a:gd name="connsiteY0" fmla="*/ 4714 h 5174022"/>
              <a:gd name="connsiteX1" fmla="*/ 12092362 w 12092362"/>
              <a:gd name="connsiteY1" fmla="*/ 0 h 5174022"/>
              <a:gd name="connsiteX2" fmla="*/ 8554008 w 12092362"/>
              <a:gd name="connsiteY2" fmla="*/ 5174022 h 5174022"/>
              <a:gd name="connsiteX3" fmla="*/ 0 w 12092362"/>
              <a:gd name="connsiteY3" fmla="*/ 5154230 h 5174022"/>
              <a:gd name="connsiteX4" fmla="*/ 16042 w 12092362"/>
              <a:gd name="connsiteY4" fmla="*/ 4714 h 5174022"/>
              <a:gd name="connsiteX0" fmla="*/ 11 w 12076331"/>
              <a:gd name="connsiteY0" fmla="*/ 4714 h 5174022"/>
              <a:gd name="connsiteX1" fmla="*/ 12076331 w 12076331"/>
              <a:gd name="connsiteY1" fmla="*/ 0 h 5174022"/>
              <a:gd name="connsiteX2" fmla="*/ 8537977 w 12076331"/>
              <a:gd name="connsiteY2" fmla="*/ 5174022 h 5174022"/>
              <a:gd name="connsiteX3" fmla="*/ 2085326 w 12076331"/>
              <a:gd name="connsiteY3" fmla="*/ 5166300 h 5174022"/>
              <a:gd name="connsiteX4" fmla="*/ 11 w 12076331"/>
              <a:gd name="connsiteY4" fmla="*/ 4714 h 5174022"/>
              <a:gd name="connsiteX0" fmla="*/ 11 w 12076331"/>
              <a:gd name="connsiteY0" fmla="*/ 4714 h 5178370"/>
              <a:gd name="connsiteX1" fmla="*/ 12076331 w 12076331"/>
              <a:gd name="connsiteY1" fmla="*/ 0 h 5178370"/>
              <a:gd name="connsiteX2" fmla="*/ 8537977 w 12076331"/>
              <a:gd name="connsiteY2" fmla="*/ 5174022 h 5178370"/>
              <a:gd name="connsiteX3" fmla="*/ 2085326 w 12076331"/>
              <a:gd name="connsiteY3" fmla="*/ 5178370 h 5178370"/>
              <a:gd name="connsiteX4" fmla="*/ 11 w 12076331"/>
              <a:gd name="connsiteY4" fmla="*/ 4714 h 5178370"/>
              <a:gd name="connsiteX0" fmla="*/ 46719 w 9991005"/>
              <a:gd name="connsiteY0" fmla="*/ 0 h 5185725"/>
              <a:gd name="connsiteX1" fmla="*/ 9991005 w 9991005"/>
              <a:gd name="connsiteY1" fmla="*/ 7355 h 5185725"/>
              <a:gd name="connsiteX2" fmla="*/ 6452651 w 9991005"/>
              <a:gd name="connsiteY2" fmla="*/ 5181377 h 5185725"/>
              <a:gd name="connsiteX3" fmla="*/ 0 w 9991005"/>
              <a:gd name="connsiteY3" fmla="*/ 5185725 h 5185725"/>
              <a:gd name="connsiteX4" fmla="*/ 46719 w 9991005"/>
              <a:gd name="connsiteY4" fmla="*/ 0 h 5185725"/>
              <a:gd name="connsiteX0" fmla="*/ 31381 w 9991005"/>
              <a:gd name="connsiteY0" fmla="*/ 0 h 5185725"/>
              <a:gd name="connsiteX1" fmla="*/ 9991005 w 9991005"/>
              <a:gd name="connsiteY1" fmla="*/ 7355 h 5185725"/>
              <a:gd name="connsiteX2" fmla="*/ 6452651 w 9991005"/>
              <a:gd name="connsiteY2" fmla="*/ 5181377 h 5185725"/>
              <a:gd name="connsiteX3" fmla="*/ 0 w 9991005"/>
              <a:gd name="connsiteY3" fmla="*/ 5185725 h 5185725"/>
              <a:gd name="connsiteX4" fmla="*/ 31381 w 9991005"/>
              <a:gd name="connsiteY4" fmla="*/ 0 h 5185725"/>
              <a:gd name="connsiteX0" fmla="*/ 614239 w 10573863"/>
              <a:gd name="connsiteY0" fmla="*/ 0 h 5181377"/>
              <a:gd name="connsiteX1" fmla="*/ 10573863 w 10573863"/>
              <a:gd name="connsiteY1" fmla="*/ 7355 h 5181377"/>
              <a:gd name="connsiteX2" fmla="*/ 7035509 w 10573863"/>
              <a:gd name="connsiteY2" fmla="*/ 5181377 h 5181377"/>
              <a:gd name="connsiteX3" fmla="*/ 0 w 10573863"/>
              <a:gd name="connsiteY3" fmla="*/ 5173656 h 5181377"/>
              <a:gd name="connsiteX4" fmla="*/ 614239 w 10573863"/>
              <a:gd name="connsiteY4" fmla="*/ 0 h 5181377"/>
              <a:gd name="connsiteX0" fmla="*/ 614239 w 10573863"/>
              <a:gd name="connsiteY0" fmla="*/ 0 h 5185726"/>
              <a:gd name="connsiteX1" fmla="*/ 10573863 w 10573863"/>
              <a:gd name="connsiteY1" fmla="*/ 7355 h 5185726"/>
              <a:gd name="connsiteX2" fmla="*/ 7035509 w 10573863"/>
              <a:gd name="connsiteY2" fmla="*/ 5181377 h 5185726"/>
              <a:gd name="connsiteX3" fmla="*/ 0 w 10573863"/>
              <a:gd name="connsiteY3" fmla="*/ 5185726 h 5185726"/>
              <a:gd name="connsiteX4" fmla="*/ 614239 w 10573863"/>
              <a:gd name="connsiteY4" fmla="*/ 0 h 5185726"/>
              <a:gd name="connsiteX0" fmla="*/ 16043 w 10573863"/>
              <a:gd name="connsiteY0" fmla="*/ 0 h 5185726"/>
              <a:gd name="connsiteX1" fmla="*/ 10573863 w 10573863"/>
              <a:gd name="connsiteY1" fmla="*/ 7355 h 5185726"/>
              <a:gd name="connsiteX2" fmla="*/ 7035509 w 10573863"/>
              <a:gd name="connsiteY2" fmla="*/ 5181377 h 5185726"/>
              <a:gd name="connsiteX3" fmla="*/ 0 w 10573863"/>
              <a:gd name="connsiteY3" fmla="*/ 5185726 h 5185726"/>
              <a:gd name="connsiteX4" fmla="*/ 16043 w 10573863"/>
              <a:gd name="connsiteY4" fmla="*/ 0 h 5185726"/>
              <a:gd name="connsiteX0" fmla="*/ 746 w 10589243"/>
              <a:gd name="connsiteY0" fmla="*/ 4714 h 5178371"/>
              <a:gd name="connsiteX1" fmla="*/ 10589243 w 10589243"/>
              <a:gd name="connsiteY1" fmla="*/ 0 h 5178371"/>
              <a:gd name="connsiteX2" fmla="*/ 7050889 w 10589243"/>
              <a:gd name="connsiteY2" fmla="*/ 5174022 h 5178371"/>
              <a:gd name="connsiteX3" fmla="*/ 15380 w 10589243"/>
              <a:gd name="connsiteY3" fmla="*/ 5178371 h 5178371"/>
              <a:gd name="connsiteX4" fmla="*/ 746 w 10589243"/>
              <a:gd name="connsiteY4" fmla="*/ 4714 h 5178371"/>
              <a:gd name="connsiteX0" fmla="*/ 1630 w 10574789"/>
              <a:gd name="connsiteY0" fmla="*/ 4714 h 5178371"/>
              <a:gd name="connsiteX1" fmla="*/ 10574789 w 10574789"/>
              <a:gd name="connsiteY1" fmla="*/ 0 h 5178371"/>
              <a:gd name="connsiteX2" fmla="*/ 7036435 w 10574789"/>
              <a:gd name="connsiteY2" fmla="*/ 5174022 h 5178371"/>
              <a:gd name="connsiteX3" fmla="*/ 926 w 10574789"/>
              <a:gd name="connsiteY3" fmla="*/ 5178371 h 5178371"/>
              <a:gd name="connsiteX4" fmla="*/ 1630 w 10574789"/>
              <a:gd name="connsiteY4" fmla="*/ 4714 h 5178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789" h="5178371">
                <a:moveTo>
                  <a:pt x="1630" y="4714"/>
                </a:moveTo>
                <a:lnTo>
                  <a:pt x="10574789" y="0"/>
                </a:lnTo>
                <a:lnTo>
                  <a:pt x="7036435" y="5174022"/>
                </a:lnTo>
                <a:lnTo>
                  <a:pt x="926" y="5178371"/>
                </a:lnTo>
                <a:cubicBezTo>
                  <a:pt x="6273" y="3461866"/>
                  <a:pt x="-3717" y="1721219"/>
                  <a:pt x="1630" y="4714"/>
                </a:cubicBezTo>
                <a:close/>
              </a:path>
            </a:pathLst>
          </a:cu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sp>
        <p:nvSpPr>
          <p:cNvPr id="48" name="Freeform 47"/>
          <p:cNvSpPr/>
          <p:nvPr userDrawn="1"/>
        </p:nvSpPr>
        <p:spPr>
          <a:xfrm>
            <a:off x="9861234" y="2529515"/>
            <a:ext cx="2327593" cy="4350260"/>
          </a:xfrm>
          <a:custGeom>
            <a:avLst/>
            <a:gdLst>
              <a:gd name="connsiteX0" fmla="*/ 3673642 w 3673642"/>
              <a:gd name="connsiteY0" fmla="*/ 0 h 6866021"/>
              <a:gd name="connsiteX1" fmla="*/ 3673642 w 3673642"/>
              <a:gd name="connsiteY1" fmla="*/ 6866021 h 6866021"/>
              <a:gd name="connsiteX2" fmla="*/ 0 w 3673642"/>
              <a:gd name="connsiteY2" fmla="*/ 6866021 h 6866021"/>
              <a:gd name="connsiteX3" fmla="*/ 3673642 w 3673642"/>
              <a:gd name="connsiteY3" fmla="*/ 0 h 6866021"/>
            </a:gdLst>
            <a:ahLst/>
            <a:cxnLst>
              <a:cxn ang="0">
                <a:pos x="connsiteX0" y="connsiteY0"/>
              </a:cxn>
              <a:cxn ang="0">
                <a:pos x="connsiteX1" y="connsiteY1"/>
              </a:cxn>
              <a:cxn ang="0">
                <a:pos x="connsiteX2" y="connsiteY2"/>
              </a:cxn>
              <a:cxn ang="0">
                <a:pos x="connsiteX3" y="connsiteY3"/>
              </a:cxn>
            </a:cxnLst>
            <a:rect l="l" t="t" r="r" b="b"/>
            <a:pathLst>
              <a:path w="3673642" h="6866021">
                <a:moveTo>
                  <a:pt x="3673642" y="0"/>
                </a:moveTo>
                <a:lnTo>
                  <a:pt x="3673642" y="6866021"/>
                </a:lnTo>
                <a:lnTo>
                  <a:pt x="0" y="6866021"/>
                </a:lnTo>
                <a:lnTo>
                  <a:pt x="3673642" y="0"/>
                </a:lnTo>
                <a:close/>
              </a:path>
            </a:pathLst>
          </a:custGeom>
          <a:solidFill>
            <a:schemeClr val="tx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sp>
        <p:nvSpPr>
          <p:cNvPr id="25" name="Freeform 24"/>
          <p:cNvSpPr/>
          <p:nvPr userDrawn="1"/>
        </p:nvSpPr>
        <p:spPr>
          <a:xfrm>
            <a:off x="10193867" y="3163302"/>
            <a:ext cx="1994959" cy="3728569"/>
          </a:xfrm>
          <a:custGeom>
            <a:avLst/>
            <a:gdLst>
              <a:gd name="connsiteX0" fmla="*/ 3673642 w 3673642"/>
              <a:gd name="connsiteY0" fmla="*/ 0 h 6866021"/>
              <a:gd name="connsiteX1" fmla="*/ 3673642 w 3673642"/>
              <a:gd name="connsiteY1" fmla="*/ 6866021 h 6866021"/>
              <a:gd name="connsiteX2" fmla="*/ 0 w 3673642"/>
              <a:gd name="connsiteY2" fmla="*/ 6866021 h 6866021"/>
              <a:gd name="connsiteX3" fmla="*/ 3673642 w 3673642"/>
              <a:gd name="connsiteY3" fmla="*/ 0 h 6866021"/>
            </a:gdLst>
            <a:ahLst/>
            <a:cxnLst>
              <a:cxn ang="0">
                <a:pos x="connsiteX0" y="connsiteY0"/>
              </a:cxn>
              <a:cxn ang="0">
                <a:pos x="connsiteX1" y="connsiteY1"/>
              </a:cxn>
              <a:cxn ang="0">
                <a:pos x="connsiteX2" y="connsiteY2"/>
              </a:cxn>
              <a:cxn ang="0">
                <a:pos x="connsiteX3" y="connsiteY3"/>
              </a:cxn>
            </a:cxnLst>
            <a:rect l="l" t="t" r="r" b="b"/>
            <a:pathLst>
              <a:path w="3673642" h="6866021">
                <a:moveTo>
                  <a:pt x="3673642" y="0"/>
                </a:moveTo>
                <a:lnTo>
                  <a:pt x="3673642" y="6866021"/>
                </a:lnTo>
                <a:lnTo>
                  <a:pt x="0" y="6866021"/>
                </a:lnTo>
                <a:lnTo>
                  <a:pt x="3673642" y="0"/>
                </a:lnTo>
                <a:close/>
              </a:path>
            </a:pathLst>
          </a:cu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sp>
        <p:nvSpPr>
          <p:cNvPr id="5" name="Footer Placeholder 4"/>
          <p:cNvSpPr>
            <a:spLocks noGrp="1"/>
          </p:cNvSpPr>
          <p:nvPr>
            <p:ph type="ftr" sz="quarter" idx="11"/>
          </p:nvPr>
        </p:nvSpPr>
        <p:spPr>
          <a:xfrm>
            <a:off x="3267870" y="6584954"/>
            <a:ext cx="5653087" cy="273049"/>
          </a:xfrm>
        </p:spPr>
        <p:txBody>
          <a:bodyPr/>
          <a:lstStyle/>
          <a:p>
            <a:r>
              <a:rPr lang="en-US" dirty="0"/>
              <a:t>Zebra Confidential: For Internal Use Only</a:t>
            </a:r>
          </a:p>
        </p:txBody>
      </p:sp>
      <p:sp>
        <p:nvSpPr>
          <p:cNvPr id="27" name="Text Placeholder 2"/>
          <p:cNvSpPr>
            <a:spLocks noGrp="1"/>
          </p:cNvSpPr>
          <p:nvPr>
            <p:ph type="body" idx="1"/>
          </p:nvPr>
        </p:nvSpPr>
        <p:spPr>
          <a:xfrm>
            <a:off x="3370209" y="4830797"/>
            <a:ext cx="6948077" cy="1371600"/>
          </a:xfrm>
        </p:spPr>
        <p:txBody>
          <a:bodyPr anchor="t">
            <a:normAutofit/>
          </a:bodyPr>
          <a:lstStyle>
            <a:lvl1pPr marL="0" indent="0">
              <a:spcBef>
                <a:spcPts val="600"/>
              </a:spcBef>
              <a:buNone/>
              <a:defRPr sz="1999">
                <a:solidFill>
                  <a:schemeClr val="tx1">
                    <a:lumMod val="65000"/>
                    <a:lumOff val="35000"/>
                  </a:schemeClr>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2" name="Parallelogram 1"/>
          <p:cNvSpPr/>
          <p:nvPr userDrawn="1"/>
        </p:nvSpPr>
        <p:spPr>
          <a:xfrm>
            <a:off x="1493140" y="1139564"/>
            <a:ext cx="6525929" cy="2336399"/>
          </a:xfrm>
          <a:prstGeom prst="parallelogram">
            <a:avLst>
              <a:gd name="adj" fmla="val 54202"/>
            </a:avLst>
          </a:prstGeom>
          <a:solidFill>
            <a:schemeClr val="accent3"/>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sp>
        <p:nvSpPr>
          <p:cNvPr id="28" name="Title 1"/>
          <p:cNvSpPr>
            <a:spLocks noGrp="1"/>
          </p:cNvSpPr>
          <p:nvPr>
            <p:ph type="title" hasCustomPrompt="1"/>
          </p:nvPr>
        </p:nvSpPr>
        <p:spPr>
          <a:xfrm>
            <a:off x="3370209" y="2544797"/>
            <a:ext cx="6948077" cy="2286000"/>
          </a:xfrm>
        </p:spPr>
        <p:txBody>
          <a:bodyPr anchor="b" anchorCtr="0">
            <a:normAutofit/>
          </a:bodyPr>
          <a:lstStyle>
            <a:lvl1pPr algn="l">
              <a:defRPr sz="3999" b="1" cap="none" baseline="0">
                <a:solidFill>
                  <a:schemeClr val="accent1"/>
                </a:solidFill>
              </a:defRPr>
            </a:lvl1pPr>
          </a:lstStyle>
          <a:p>
            <a:r>
              <a:rPr lang="en-GB"/>
              <a:t>Click to edit master title style</a:t>
            </a:r>
          </a:p>
        </p:txBody>
      </p:sp>
      <p:sp>
        <p:nvSpPr>
          <p:cNvPr id="6" name="Slide Number Placeholder 5"/>
          <p:cNvSpPr>
            <a:spLocks noGrp="1"/>
          </p:cNvSpPr>
          <p:nvPr>
            <p:ph type="sldNum" sz="quarter" idx="12"/>
          </p:nvPr>
        </p:nvSpPr>
        <p:spPr>
          <a:xfrm>
            <a:off x="3" y="6584954"/>
            <a:ext cx="1219201" cy="273049"/>
          </a:xfrm>
        </p:spPr>
        <p:txBody>
          <a:bodyPr/>
          <a:lstStyle/>
          <a:p>
            <a:fld id="{AAEAE4A8-A6E5-453E-B946-FB774B73F48C}" type="slidenum">
              <a:rPr lang="en-US" smtClean="0"/>
              <a:t>‹#›</a:t>
            </a:fld>
            <a:endParaRPr lang="en-US" dirty="0"/>
          </a:p>
        </p:txBody>
      </p:sp>
      <p:sp>
        <p:nvSpPr>
          <p:cNvPr id="24" name="Freeform 23"/>
          <p:cNvSpPr/>
          <p:nvPr userDrawn="1"/>
        </p:nvSpPr>
        <p:spPr>
          <a:xfrm rot="10800000">
            <a:off x="-12524" y="-1"/>
            <a:ext cx="4440146" cy="6864265"/>
          </a:xfrm>
          <a:custGeom>
            <a:avLst/>
            <a:gdLst>
              <a:gd name="connsiteX0" fmla="*/ 3673642 w 3673642"/>
              <a:gd name="connsiteY0" fmla="*/ 0 h 6866021"/>
              <a:gd name="connsiteX1" fmla="*/ 3673642 w 3673642"/>
              <a:gd name="connsiteY1" fmla="*/ 6866021 h 6866021"/>
              <a:gd name="connsiteX2" fmla="*/ 0 w 3673642"/>
              <a:gd name="connsiteY2" fmla="*/ 6866021 h 6866021"/>
              <a:gd name="connsiteX3" fmla="*/ 3673642 w 3673642"/>
              <a:gd name="connsiteY3" fmla="*/ 0 h 6866021"/>
              <a:gd name="connsiteX0" fmla="*/ 3673642 w 3673642"/>
              <a:gd name="connsiteY0" fmla="*/ 0 h 6866021"/>
              <a:gd name="connsiteX1" fmla="*/ 3673642 w 3673642"/>
              <a:gd name="connsiteY1" fmla="*/ 6866021 h 6866021"/>
              <a:gd name="connsiteX2" fmla="*/ 0 w 3673642"/>
              <a:gd name="connsiteY2" fmla="*/ 6866021 h 6866021"/>
              <a:gd name="connsiteX3" fmla="*/ 3065652 w 3673642"/>
              <a:gd name="connsiteY3" fmla="*/ 1170673 h 6866021"/>
              <a:gd name="connsiteX4" fmla="*/ 3673642 w 3673642"/>
              <a:gd name="connsiteY4" fmla="*/ 0 h 6866021"/>
              <a:gd name="connsiteX0" fmla="*/ 3673642 w 3678838"/>
              <a:gd name="connsiteY0" fmla="*/ 0 h 6866021"/>
              <a:gd name="connsiteX1" fmla="*/ 3678838 w 3678838"/>
              <a:gd name="connsiteY1" fmla="*/ 1175869 h 6866021"/>
              <a:gd name="connsiteX2" fmla="*/ 3673642 w 3678838"/>
              <a:gd name="connsiteY2" fmla="*/ 6866021 h 6866021"/>
              <a:gd name="connsiteX3" fmla="*/ 0 w 3678838"/>
              <a:gd name="connsiteY3" fmla="*/ 6866021 h 6866021"/>
              <a:gd name="connsiteX4" fmla="*/ 3065652 w 3678838"/>
              <a:gd name="connsiteY4" fmla="*/ 1170673 h 6866021"/>
              <a:gd name="connsiteX5" fmla="*/ 3673642 w 3678838"/>
              <a:gd name="connsiteY5" fmla="*/ 0 h 6866021"/>
              <a:gd name="connsiteX0" fmla="*/ 3678839 w 3678839"/>
              <a:gd name="connsiteY0" fmla="*/ 0 h 6876414"/>
              <a:gd name="connsiteX1" fmla="*/ 3678838 w 3678839"/>
              <a:gd name="connsiteY1" fmla="*/ 1186262 h 6876414"/>
              <a:gd name="connsiteX2" fmla="*/ 3673642 w 3678839"/>
              <a:gd name="connsiteY2" fmla="*/ 6876414 h 6876414"/>
              <a:gd name="connsiteX3" fmla="*/ 0 w 3678839"/>
              <a:gd name="connsiteY3" fmla="*/ 6876414 h 6876414"/>
              <a:gd name="connsiteX4" fmla="*/ 3065652 w 3678839"/>
              <a:gd name="connsiteY4" fmla="*/ 1181066 h 6876414"/>
              <a:gd name="connsiteX5" fmla="*/ 3678839 w 3678839"/>
              <a:gd name="connsiteY5" fmla="*/ 0 h 6876414"/>
              <a:gd name="connsiteX0" fmla="*/ 3065652 w 3678838"/>
              <a:gd name="connsiteY0" fmla="*/ 0 h 5695348"/>
              <a:gd name="connsiteX1" fmla="*/ 3678838 w 3678838"/>
              <a:gd name="connsiteY1" fmla="*/ 5196 h 5695348"/>
              <a:gd name="connsiteX2" fmla="*/ 3673642 w 3678838"/>
              <a:gd name="connsiteY2" fmla="*/ 5695348 h 5695348"/>
              <a:gd name="connsiteX3" fmla="*/ 0 w 3678838"/>
              <a:gd name="connsiteY3" fmla="*/ 5695348 h 5695348"/>
              <a:gd name="connsiteX4" fmla="*/ 3065652 w 3678838"/>
              <a:gd name="connsiteY4" fmla="*/ 0 h 5695348"/>
              <a:gd name="connsiteX0" fmla="*/ 3065652 w 3684034"/>
              <a:gd name="connsiteY0" fmla="*/ 0 h 5695348"/>
              <a:gd name="connsiteX1" fmla="*/ 3684034 w 3684034"/>
              <a:gd name="connsiteY1" fmla="*/ 5196 h 5695348"/>
              <a:gd name="connsiteX2" fmla="*/ 3673642 w 3684034"/>
              <a:gd name="connsiteY2" fmla="*/ 5695348 h 5695348"/>
              <a:gd name="connsiteX3" fmla="*/ 0 w 3684034"/>
              <a:gd name="connsiteY3" fmla="*/ 5695348 h 5695348"/>
              <a:gd name="connsiteX4" fmla="*/ 3065652 w 3684034"/>
              <a:gd name="connsiteY4" fmla="*/ 0 h 5695348"/>
              <a:gd name="connsiteX0" fmla="*/ 3065652 w 3684034"/>
              <a:gd name="connsiteY0" fmla="*/ 1 h 5695349"/>
              <a:gd name="connsiteX1" fmla="*/ 3684034 w 3684034"/>
              <a:gd name="connsiteY1" fmla="*/ 0 h 5695349"/>
              <a:gd name="connsiteX2" fmla="*/ 3673642 w 3684034"/>
              <a:gd name="connsiteY2" fmla="*/ 5695349 h 5695349"/>
              <a:gd name="connsiteX3" fmla="*/ 0 w 3684034"/>
              <a:gd name="connsiteY3" fmla="*/ 5695349 h 5695349"/>
              <a:gd name="connsiteX4" fmla="*/ 3065652 w 3684034"/>
              <a:gd name="connsiteY4" fmla="*/ 1 h 569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34" h="5695349">
                <a:moveTo>
                  <a:pt x="3065652" y="1"/>
                </a:moveTo>
                <a:lnTo>
                  <a:pt x="3684034" y="0"/>
                </a:lnTo>
                <a:lnTo>
                  <a:pt x="3673642" y="5695349"/>
                </a:lnTo>
                <a:lnTo>
                  <a:pt x="0" y="5695349"/>
                </a:lnTo>
                <a:lnTo>
                  <a:pt x="3065652" y="1"/>
                </a:lnTo>
                <a:close/>
              </a:path>
            </a:pathLst>
          </a:cu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grpSp>
        <p:nvGrpSpPr>
          <p:cNvPr id="30" name="Group 29"/>
          <p:cNvGrpSpPr/>
          <p:nvPr userDrawn="1"/>
        </p:nvGrpSpPr>
        <p:grpSpPr>
          <a:xfrm>
            <a:off x="609603" y="1400506"/>
            <a:ext cx="1334725" cy="2123307"/>
            <a:chOff x="612775" y="835025"/>
            <a:chExt cx="2700338" cy="4319588"/>
          </a:xfrm>
          <a:solidFill>
            <a:schemeClr val="bg1"/>
          </a:solidFill>
        </p:grpSpPr>
        <p:sp>
          <p:nvSpPr>
            <p:cNvPr id="31" name="Freeform 30"/>
            <p:cNvSpPr>
              <a:spLocks/>
            </p:cNvSpPr>
            <p:nvPr userDrawn="1"/>
          </p:nvSpPr>
          <p:spPr bwMode="auto">
            <a:xfrm>
              <a:off x="2401888" y="2170113"/>
              <a:ext cx="214313" cy="60007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userDrawn="1"/>
          </p:nvSpPr>
          <p:spPr bwMode="auto">
            <a:xfrm>
              <a:off x="1003300" y="835025"/>
              <a:ext cx="1279525" cy="2409825"/>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userDrawn="1"/>
          </p:nvSpPr>
          <p:spPr bwMode="auto">
            <a:xfrm>
              <a:off x="1978025" y="1746250"/>
              <a:ext cx="211138" cy="1023938"/>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p:cNvSpPr>
            <p:nvPr userDrawn="1"/>
          </p:nvSpPr>
          <p:spPr bwMode="auto">
            <a:xfrm>
              <a:off x="2189163" y="1955800"/>
              <a:ext cx="517525" cy="214313"/>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p:cNvSpPr>
            <p:nvPr userDrawn="1"/>
          </p:nvSpPr>
          <p:spPr bwMode="auto">
            <a:xfrm>
              <a:off x="612775" y="1220788"/>
              <a:ext cx="728663" cy="1401763"/>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p:cNvSpPr>
            <p:nvPr userDrawn="1"/>
          </p:nvSpPr>
          <p:spPr bwMode="auto">
            <a:xfrm>
              <a:off x="617538" y="2184400"/>
              <a:ext cx="1360488"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7" name="Freeform 36"/>
            <p:cNvSpPr>
              <a:spLocks/>
            </p:cNvSpPr>
            <p:nvPr userDrawn="1"/>
          </p:nvSpPr>
          <p:spPr bwMode="auto">
            <a:xfrm>
              <a:off x="2616200" y="2503488"/>
              <a:ext cx="696913" cy="61436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8" name="Freeform 37"/>
            <p:cNvSpPr>
              <a:spLocks/>
            </p:cNvSpPr>
            <p:nvPr userDrawn="1"/>
          </p:nvSpPr>
          <p:spPr bwMode="auto">
            <a:xfrm>
              <a:off x="617538" y="4494213"/>
              <a:ext cx="520700" cy="660400"/>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9" name="Freeform 38"/>
            <p:cNvSpPr>
              <a:spLocks/>
            </p:cNvSpPr>
            <p:nvPr userDrawn="1"/>
          </p:nvSpPr>
          <p:spPr bwMode="auto">
            <a:xfrm>
              <a:off x="1190625" y="4494213"/>
              <a:ext cx="379413" cy="660400"/>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0" name="Freeform 39"/>
            <p:cNvSpPr>
              <a:spLocks noEditPoints="1"/>
            </p:cNvSpPr>
            <p:nvPr userDrawn="1"/>
          </p:nvSpPr>
          <p:spPr bwMode="auto">
            <a:xfrm>
              <a:off x="1641475" y="4494213"/>
              <a:ext cx="471488" cy="660400"/>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1" name="Freeform 40"/>
            <p:cNvSpPr>
              <a:spLocks noEditPoints="1"/>
            </p:cNvSpPr>
            <p:nvPr userDrawn="1"/>
          </p:nvSpPr>
          <p:spPr bwMode="auto">
            <a:xfrm>
              <a:off x="2184400" y="4494213"/>
              <a:ext cx="495300" cy="660400"/>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2" name="Freeform 41"/>
            <p:cNvSpPr>
              <a:spLocks noEditPoints="1"/>
            </p:cNvSpPr>
            <p:nvPr userDrawn="1"/>
          </p:nvSpPr>
          <p:spPr bwMode="auto">
            <a:xfrm>
              <a:off x="2679700" y="4494213"/>
              <a:ext cx="633413" cy="660400"/>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10" name="Picture Placeholder 9"/>
          <p:cNvSpPr>
            <a:spLocks noGrp="1"/>
          </p:cNvSpPr>
          <p:nvPr>
            <p:ph type="pic" sz="quarter" idx="13"/>
          </p:nvPr>
        </p:nvSpPr>
        <p:spPr>
          <a:xfrm>
            <a:off x="2631731" y="1106491"/>
            <a:ext cx="5506331" cy="2222039"/>
          </a:xfrm>
          <a:prstGeom prst="parallelogram">
            <a:avLst>
              <a:gd name="adj" fmla="val 53706"/>
            </a:avLst>
          </a:prstGeom>
          <a:solidFill>
            <a:schemeClr val="bg2"/>
          </a:solidFill>
          <a:ln>
            <a:noFill/>
          </a:ln>
        </p:spPr>
        <p:txBody>
          <a:bodyPr/>
          <a:lstStyle/>
          <a:p>
            <a:endParaRPr lang="en-US" dirty="0"/>
          </a:p>
        </p:txBody>
      </p:sp>
    </p:spTree>
    <p:extLst>
      <p:ext uri="{BB962C8B-B14F-4D97-AF65-F5344CB8AC3E}">
        <p14:creationId xmlns:p14="http://schemas.microsoft.com/office/powerpoint/2010/main" val="305750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US" dirty="0"/>
              <a:t>Zebra Confidential: For Internal Use Only</a:t>
            </a: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AAEAE4A8-A6E5-453E-B946-FB774B73F48C}" type="slidenum">
              <a:rPr lang="en-US" smtClean="0"/>
              <a:pPr/>
              <a:t>‹#›</a:t>
            </a:fld>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98776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op White 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US" dirty="0"/>
              <a:t>Zebra Confidential: For Internal Use Only</a:t>
            </a: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AAEAE4A8-A6E5-453E-B946-FB774B73F48C}" type="slidenum">
              <a:rPr lang="en-US" smtClean="0"/>
              <a:pPr/>
              <a:t>‹#›</a:t>
            </a:fld>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a:xfrm>
            <a:off x="2097196" y="3"/>
            <a:ext cx="9396813" cy="699247"/>
          </a:xfrm>
        </p:spPr>
        <p:txBody>
          <a:bodyPr>
            <a:normAutofit/>
          </a:bodyPr>
          <a:lstStyle>
            <a:lvl1pPr algn="r">
              <a:defRPr sz="3199">
                <a:solidFill>
                  <a:schemeClr val="bg1"/>
                </a:solidFill>
              </a:defRPr>
            </a:lvl1pPr>
          </a:lstStyle>
          <a:p>
            <a:r>
              <a:rPr lang="en-US"/>
              <a:t>Click to edit Master title style</a:t>
            </a:r>
            <a:endParaRPr/>
          </a:p>
        </p:txBody>
      </p:sp>
    </p:spTree>
    <p:extLst>
      <p:ext uri="{BB962C8B-B14F-4D97-AF65-F5344CB8AC3E}">
        <p14:creationId xmlns:p14="http://schemas.microsoft.com/office/powerpoint/2010/main" val="105958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53" name="Freeform 52"/>
          <p:cNvSpPr/>
          <p:nvPr userDrawn="1"/>
        </p:nvSpPr>
        <p:spPr>
          <a:xfrm rot="10800000">
            <a:off x="1121941" y="-29144"/>
            <a:ext cx="11066886" cy="6887144"/>
          </a:xfrm>
          <a:custGeom>
            <a:avLst/>
            <a:gdLst>
              <a:gd name="connsiteX0" fmla="*/ 481263 w 12881810"/>
              <a:gd name="connsiteY0" fmla="*/ 64168 h 5213684"/>
              <a:gd name="connsiteX1" fmla="*/ 12881810 w 12881810"/>
              <a:gd name="connsiteY1" fmla="*/ 64168 h 5213684"/>
              <a:gd name="connsiteX2" fmla="*/ 10186737 w 12881810"/>
              <a:gd name="connsiteY2" fmla="*/ 5213684 h 5213684"/>
              <a:gd name="connsiteX3" fmla="*/ 465221 w 12881810"/>
              <a:gd name="connsiteY3" fmla="*/ 5213684 h 5213684"/>
              <a:gd name="connsiteX4" fmla="*/ 465221 w 12881810"/>
              <a:gd name="connsiteY4" fmla="*/ 0 h 5213684"/>
              <a:gd name="connsiteX5" fmla="*/ 0 w 12881810"/>
              <a:gd name="connsiteY5" fmla="*/ 385010 h 5213684"/>
              <a:gd name="connsiteX0" fmla="*/ 16042 w 12416589"/>
              <a:gd name="connsiteY0" fmla="*/ 64168 h 5213684"/>
              <a:gd name="connsiteX1" fmla="*/ 12416589 w 12416589"/>
              <a:gd name="connsiteY1" fmla="*/ 64168 h 5213684"/>
              <a:gd name="connsiteX2" fmla="*/ 9721516 w 12416589"/>
              <a:gd name="connsiteY2" fmla="*/ 5213684 h 5213684"/>
              <a:gd name="connsiteX3" fmla="*/ 0 w 12416589"/>
              <a:gd name="connsiteY3" fmla="*/ 5213684 h 5213684"/>
              <a:gd name="connsiteX4" fmla="*/ 0 w 12416589"/>
              <a:gd name="connsiteY4" fmla="*/ 0 h 5213684"/>
              <a:gd name="connsiteX0" fmla="*/ 16042 w 12416589"/>
              <a:gd name="connsiteY0" fmla="*/ 0 h 5149516"/>
              <a:gd name="connsiteX1" fmla="*/ 12416589 w 12416589"/>
              <a:gd name="connsiteY1" fmla="*/ 0 h 5149516"/>
              <a:gd name="connsiteX2" fmla="*/ 9721516 w 12416589"/>
              <a:gd name="connsiteY2" fmla="*/ 5149516 h 5149516"/>
              <a:gd name="connsiteX3" fmla="*/ 0 w 12416589"/>
              <a:gd name="connsiteY3" fmla="*/ 5149516 h 5149516"/>
              <a:gd name="connsiteX0" fmla="*/ 16042 w 12416589"/>
              <a:gd name="connsiteY0" fmla="*/ 0 h 5149516"/>
              <a:gd name="connsiteX1" fmla="*/ 12416589 w 12416589"/>
              <a:gd name="connsiteY1" fmla="*/ 0 h 5149516"/>
              <a:gd name="connsiteX2" fmla="*/ 9721516 w 12416589"/>
              <a:gd name="connsiteY2" fmla="*/ 5149516 h 5149516"/>
              <a:gd name="connsiteX3" fmla="*/ 0 w 12416589"/>
              <a:gd name="connsiteY3" fmla="*/ 5149516 h 5149516"/>
              <a:gd name="connsiteX4" fmla="*/ 16042 w 12416589"/>
              <a:gd name="connsiteY4" fmla="*/ 0 h 5149516"/>
              <a:gd name="connsiteX0" fmla="*/ 16042 w 12481957"/>
              <a:gd name="connsiteY0" fmla="*/ 16168 h 5165684"/>
              <a:gd name="connsiteX1" fmla="*/ 12481957 w 12481957"/>
              <a:gd name="connsiteY1" fmla="*/ 0 h 5165684"/>
              <a:gd name="connsiteX2" fmla="*/ 9721516 w 12481957"/>
              <a:gd name="connsiteY2" fmla="*/ 5165684 h 5165684"/>
              <a:gd name="connsiteX3" fmla="*/ 0 w 12481957"/>
              <a:gd name="connsiteY3" fmla="*/ 5165684 h 5165684"/>
              <a:gd name="connsiteX4" fmla="*/ 16042 w 12481957"/>
              <a:gd name="connsiteY4" fmla="*/ 16168 h 5165684"/>
              <a:gd name="connsiteX0" fmla="*/ 16042 w 12481957"/>
              <a:gd name="connsiteY0" fmla="*/ 16168 h 5185476"/>
              <a:gd name="connsiteX1" fmla="*/ 12481957 w 12481957"/>
              <a:gd name="connsiteY1" fmla="*/ 0 h 5185476"/>
              <a:gd name="connsiteX2" fmla="*/ 7963489 w 12481957"/>
              <a:gd name="connsiteY2" fmla="*/ 5185476 h 5185476"/>
              <a:gd name="connsiteX3" fmla="*/ 0 w 12481957"/>
              <a:gd name="connsiteY3" fmla="*/ 5165684 h 5185476"/>
              <a:gd name="connsiteX4" fmla="*/ 16042 w 12481957"/>
              <a:gd name="connsiteY4" fmla="*/ 16168 h 5185476"/>
              <a:gd name="connsiteX0" fmla="*/ 16042 w 12127779"/>
              <a:gd name="connsiteY0" fmla="*/ 27622 h 5196930"/>
              <a:gd name="connsiteX1" fmla="*/ 12127779 w 12127779"/>
              <a:gd name="connsiteY1" fmla="*/ 0 h 5196930"/>
              <a:gd name="connsiteX2" fmla="*/ 7963489 w 12127779"/>
              <a:gd name="connsiteY2" fmla="*/ 5196930 h 5196930"/>
              <a:gd name="connsiteX3" fmla="*/ 0 w 12127779"/>
              <a:gd name="connsiteY3" fmla="*/ 5177138 h 5196930"/>
              <a:gd name="connsiteX4" fmla="*/ 16042 w 12127779"/>
              <a:gd name="connsiteY4" fmla="*/ 27622 h 5196930"/>
              <a:gd name="connsiteX0" fmla="*/ 16042 w 12127779"/>
              <a:gd name="connsiteY0" fmla="*/ 16168 h 5185476"/>
              <a:gd name="connsiteX1" fmla="*/ 12127779 w 12127779"/>
              <a:gd name="connsiteY1" fmla="*/ 0 h 5185476"/>
              <a:gd name="connsiteX2" fmla="*/ 7963489 w 12127779"/>
              <a:gd name="connsiteY2" fmla="*/ 5185476 h 5185476"/>
              <a:gd name="connsiteX3" fmla="*/ 0 w 12127779"/>
              <a:gd name="connsiteY3" fmla="*/ 5165684 h 5185476"/>
              <a:gd name="connsiteX4" fmla="*/ 16042 w 12127779"/>
              <a:gd name="connsiteY4" fmla="*/ 16168 h 5185476"/>
              <a:gd name="connsiteX0" fmla="*/ 16042 w 12092362"/>
              <a:gd name="connsiteY0" fmla="*/ 4714 h 5174022"/>
              <a:gd name="connsiteX1" fmla="*/ 12092362 w 12092362"/>
              <a:gd name="connsiteY1" fmla="*/ 0 h 5174022"/>
              <a:gd name="connsiteX2" fmla="*/ 7963489 w 12092362"/>
              <a:gd name="connsiteY2" fmla="*/ 5174022 h 5174022"/>
              <a:gd name="connsiteX3" fmla="*/ 0 w 12092362"/>
              <a:gd name="connsiteY3" fmla="*/ 5154230 h 5174022"/>
              <a:gd name="connsiteX4" fmla="*/ 16042 w 12092362"/>
              <a:gd name="connsiteY4" fmla="*/ 4714 h 5174022"/>
              <a:gd name="connsiteX0" fmla="*/ 16042 w 12092362"/>
              <a:gd name="connsiteY0" fmla="*/ 4714 h 5174022"/>
              <a:gd name="connsiteX1" fmla="*/ 12092362 w 12092362"/>
              <a:gd name="connsiteY1" fmla="*/ 0 h 5174022"/>
              <a:gd name="connsiteX2" fmla="*/ 8554008 w 12092362"/>
              <a:gd name="connsiteY2" fmla="*/ 5174022 h 5174022"/>
              <a:gd name="connsiteX3" fmla="*/ 0 w 12092362"/>
              <a:gd name="connsiteY3" fmla="*/ 5154230 h 5174022"/>
              <a:gd name="connsiteX4" fmla="*/ 16042 w 12092362"/>
              <a:gd name="connsiteY4" fmla="*/ 4714 h 5174022"/>
              <a:gd name="connsiteX0" fmla="*/ 11 w 12076331"/>
              <a:gd name="connsiteY0" fmla="*/ 4714 h 5174022"/>
              <a:gd name="connsiteX1" fmla="*/ 12076331 w 12076331"/>
              <a:gd name="connsiteY1" fmla="*/ 0 h 5174022"/>
              <a:gd name="connsiteX2" fmla="*/ 8537977 w 12076331"/>
              <a:gd name="connsiteY2" fmla="*/ 5174022 h 5174022"/>
              <a:gd name="connsiteX3" fmla="*/ 2085326 w 12076331"/>
              <a:gd name="connsiteY3" fmla="*/ 5166300 h 5174022"/>
              <a:gd name="connsiteX4" fmla="*/ 11 w 12076331"/>
              <a:gd name="connsiteY4" fmla="*/ 4714 h 5174022"/>
              <a:gd name="connsiteX0" fmla="*/ 11 w 12076331"/>
              <a:gd name="connsiteY0" fmla="*/ 4714 h 5178370"/>
              <a:gd name="connsiteX1" fmla="*/ 12076331 w 12076331"/>
              <a:gd name="connsiteY1" fmla="*/ 0 h 5178370"/>
              <a:gd name="connsiteX2" fmla="*/ 8537977 w 12076331"/>
              <a:gd name="connsiteY2" fmla="*/ 5174022 h 5178370"/>
              <a:gd name="connsiteX3" fmla="*/ 2085326 w 12076331"/>
              <a:gd name="connsiteY3" fmla="*/ 5178370 h 5178370"/>
              <a:gd name="connsiteX4" fmla="*/ 11 w 12076331"/>
              <a:gd name="connsiteY4" fmla="*/ 4714 h 5178370"/>
              <a:gd name="connsiteX0" fmla="*/ 46719 w 9991005"/>
              <a:gd name="connsiteY0" fmla="*/ 0 h 5185725"/>
              <a:gd name="connsiteX1" fmla="*/ 9991005 w 9991005"/>
              <a:gd name="connsiteY1" fmla="*/ 7355 h 5185725"/>
              <a:gd name="connsiteX2" fmla="*/ 6452651 w 9991005"/>
              <a:gd name="connsiteY2" fmla="*/ 5181377 h 5185725"/>
              <a:gd name="connsiteX3" fmla="*/ 0 w 9991005"/>
              <a:gd name="connsiteY3" fmla="*/ 5185725 h 5185725"/>
              <a:gd name="connsiteX4" fmla="*/ 46719 w 9991005"/>
              <a:gd name="connsiteY4" fmla="*/ 0 h 5185725"/>
              <a:gd name="connsiteX0" fmla="*/ 31381 w 9991005"/>
              <a:gd name="connsiteY0" fmla="*/ 0 h 5185725"/>
              <a:gd name="connsiteX1" fmla="*/ 9991005 w 9991005"/>
              <a:gd name="connsiteY1" fmla="*/ 7355 h 5185725"/>
              <a:gd name="connsiteX2" fmla="*/ 6452651 w 9991005"/>
              <a:gd name="connsiteY2" fmla="*/ 5181377 h 5185725"/>
              <a:gd name="connsiteX3" fmla="*/ 0 w 9991005"/>
              <a:gd name="connsiteY3" fmla="*/ 5185725 h 5185725"/>
              <a:gd name="connsiteX4" fmla="*/ 31381 w 9991005"/>
              <a:gd name="connsiteY4" fmla="*/ 0 h 5185725"/>
              <a:gd name="connsiteX0" fmla="*/ 614239 w 10573863"/>
              <a:gd name="connsiteY0" fmla="*/ 0 h 5181377"/>
              <a:gd name="connsiteX1" fmla="*/ 10573863 w 10573863"/>
              <a:gd name="connsiteY1" fmla="*/ 7355 h 5181377"/>
              <a:gd name="connsiteX2" fmla="*/ 7035509 w 10573863"/>
              <a:gd name="connsiteY2" fmla="*/ 5181377 h 5181377"/>
              <a:gd name="connsiteX3" fmla="*/ 0 w 10573863"/>
              <a:gd name="connsiteY3" fmla="*/ 5173656 h 5181377"/>
              <a:gd name="connsiteX4" fmla="*/ 614239 w 10573863"/>
              <a:gd name="connsiteY4" fmla="*/ 0 h 5181377"/>
              <a:gd name="connsiteX0" fmla="*/ 614239 w 10573863"/>
              <a:gd name="connsiteY0" fmla="*/ 0 h 5185726"/>
              <a:gd name="connsiteX1" fmla="*/ 10573863 w 10573863"/>
              <a:gd name="connsiteY1" fmla="*/ 7355 h 5185726"/>
              <a:gd name="connsiteX2" fmla="*/ 7035509 w 10573863"/>
              <a:gd name="connsiteY2" fmla="*/ 5181377 h 5185726"/>
              <a:gd name="connsiteX3" fmla="*/ 0 w 10573863"/>
              <a:gd name="connsiteY3" fmla="*/ 5185726 h 5185726"/>
              <a:gd name="connsiteX4" fmla="*/ 614239 w 10573863"/>
              <a:gd name="connsiteY4" fmla="*/ 0 h 5185726"/>
              <a:gd name="connsiteX0" fmla="*/ 16043 w 10573863"/>
              <a:gd name="connsiteY0" fmla="*/ 0 h 5185726"/>
              <a:gd name="connsiteX1" fmla="*/ 10573863 w 10573863"/>
              <a:gd name="connsiteY1" fmla="*/ 7355 h 5185726"/>
              <a:gd name="connsiteX2" fmla="*/ 7035509 w 10573863"/>
              <a:gd name="connsiteY2" fmla="*/ 5181377 h 5185726"/>
              <a:gd name="connsiteX3" fmla="*/ 0 w 10573863"/>
              <a:gd name="connsiteY3" fmla="*/ 5185726 h 5185726"/>
              <a:gd name="connsiteX4" fmla="*/ 16043 w 10573863"/>
              <a:gd name="connsiteY4" fmla="*/ 0 h 5185726"/>
              <a:gd name="connsiteX0" fmla="*/ 746 w 10589243"/>
              <a:gd name="connsiteY0" fmla="*/ 4714 h 5178371"/>
              <a:gd name="connsiteX1" fmla="*/ 10589243 w 10589243"/>
              <a:gd name="connsiteY1" fmla="*/ 0 h 5178371"/>
              <a:gd name="connsiteX2" fmla="*/ 7050889 w 10589243"/>
              <a:gd name="connsiteY2" fmla="*/ 5174022 h 5178371"/>
              <a:gd name="connsiteX3" fmla="*/ 15380 w 10589243"/>
              <a:gd name="connsiteY3" fmla="*/ 5178371 h 5178371"/>
              <a:gd name="connsiteX4" fmla="*/ 746 w 10589243"/>
              <a:gd name="connsiteY4" fmla="*/ 4714 h 5178371"/>
              <a:gd name="connsiteX0" fmla="*/ 1630 w 10574789"/>
              <a:gd name="connsiteY0" fmla="*/ 4714 h 5178371"/>
              <a:gd name="connsiteX1" fmla="*/ 10574789 w 10574789"/>
              <a:gd name="connsiteY1" fmla="*/ 0 h 5178371"/>
              <a:gd name="connsiteX2" fmla="*/ 7036435 w 10574789"/>
              <a:gd name="connsiteY2" fmla="*/ 5174022 h 5178371"/>
              <a:gd name="connsiteX3" fmla="*/ 926 w 10574789"/>
              <a:gd name="connsiteY3" fmla="*/ 5178371 h 5178371"/>
              <a:gd name="connsiteX4" fmla="*/ 1630 w 10574789"/>
              <a:gd name="connsiteY4" fmla="*/ 4714 h 5178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789" h="5178371">
                <a:moveTo>
                  <a:pt x="1630" y="4714"/>
                </a:moveTo>
                <a:lnTo>
                  <a:pt x="10574789" y="0"/>
                </a:lnTo>
                <a:lnTo>
                  <a:pt x="7036435" y="5174022"/>
                </a:lnTo>
                <a:lnTo>
                  <a:pt x="926" y="5178371"/>
                </a:lnTo>
                <a:cubicBezTo>
                  <a:pt x="6273" y="3461866"/>
                  <a:pt x="-3717" y="1721219"/>
                  <a:pt x="1630" y="4714"/>
                </a:cubicBezTo>
                <a:close/>
              </a:path>
            </a:pathLst>
          </a:cu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sp>
        <p:nvSpPr>
          <p:cNvPr id="31" name="Freeform 30"/>
          <p:cNvSpPr/>
          <p:nvPr userDrawn="1"/>
        </p:nvSpPr>
        <p:spPr>
          <a:xfrm rot="10800000">
            <a:off x="-12524" y="-1"/>
            <a:ext cx="4440146" cy="6864265"/>
          </a:xfrm>
          <a:custGeom>
            <a:avLst/>
            <a:gdLst>
              <a:gd name="connsiteX0" fmla="*/ 3673642 w 3673642"/>
              <a:gd name="connsiteY0" fmla="*/ 0 h 6866021"/>
              <a:gd name="connsiteX1" fmla="*/ 3673642 w 3673642"/>
              <a:gd name="connsiteY1" fmla="*/ 6866021 h 6866021"/>
              <a:gd name="connsiteX2" fmla="*/ 0 w 3673642"/>
              <a:gd name="connsiteY2" fmla="*/ 6866021 h 6866021"/>
              <a:gd name="connsiteX3" fmla="*/ 3673642 w 3673642"/>
              <a:gd name="connsiteY3" fmla="*/ 0 h 6866021"/>
              <a:gd name="connsiteX0" fmla="*/ 3673642 w 3673642"/>
              <a:gd name="connsiteY0" fmla="*/ 0 h 6866021"/>
              <a:gd name="connsiteX1" fmla="*/ 3673642 w 3673642"/>
              <a:gd name="connsiteY1" fmla="*/ 6866021 h 6866021"/>
              <a:gd name="connsiteX2" fmla="*/ 0 w 3673642"/>
              <a:gd name="connsiteY2" fmla="*/ 6866021 h 6866021"/>
              <a:gd name="connsiteX3" fmla="*/ 3065652 w 3673642"/>
              <a:gd name="connsiteY3" fmla="*/ 1170673 h 6866021"/>
              <a:gd name="connsiteX4" fmla="*/ 3673642 w 3673642"/>
              <a:gd name="connsiteY4" fmla="*/ 0 h 6866021"/>
              <a:gd name="connsiteX0" fmla="*/ 3673642 w 3678838"/>
              <a:gd name="connsiteY0" fmla="*/ 0 h 6866021"/>
              <a:gd name="connsiteX1" fmla="*/ 3678838 w 3678838"/>
              <a:gd name="connsiteY1" fmla="*/ 1175869 h 6866021"/>
              <a:gd name="connsiteX2" fmla="*/ 3673642 w 3678838"/>
              <a:gd name="connsiteY2" fmla="*/ 6866021 h 6866021"/>
              <a:gd name="connsiteX3" fmla="*/ 0 w 3678838"/>
              <a:gd name="connsiteY3" fmla="*/ 6866021 h 6866021"/>
              <a:gd name="connsiteX4" fmla="*/ 3065652 w 3678838"/>
              <a:gd name="connsiteY4" fmla="*/ 1170673 h 6866021"/>
              <a:gd name="connsiteX5" fmla="*/ 3673642 w 3678838"/>
              <a:gd name="connsiteY5" fmla="*/ 0 h 6866021"/>
              <a:gd name="connsiteX0" fmla="*/ 3678839 w 3678839"/>
              <a:gd name="connsiteY0" fmla="*/ 0 h 6876414"/>
              <a:gd name="connsiteX1" fmla="*/ 3678838 w 3678839"/>
              <a:gd name="connsiteY1" fmla="*/ 1186262 h 6876414"/>
              <a:gd name="connsiteX2" fmla="*/ 3673642 w 3678839"/>
              <a:gd name="connsiteY2" fmla="*/ 6876414 h 6876414"/>
              <a:gd name="connsiteX3" fmla="*/ 0 w 3678839"/>
              <a:gd name="connsiteY3" fmla="*/ 6876414 h 6876414"/>
              <a:gd name="connsiteX4" fmla="*/ 3065652 w 3678839"/>
              <a:gd name="connsiteY4" fmla="*/ 1181066 h 6876414"/>
              <a:gd name="connsiteX5" fmla="*/ 3678839 w 3678839"/>
              <a:gd name="connsiteY5" fmla="*/ 0 h 6876414"/>
              <a:gd name="connsiteX0" fmla="*/ 3065652 w 3678838"/>
              <a:gd name="connsiteY0" fmla="*/ 0 h 5695348"/>
              <a:gd name="connsiteX1" fmla="*/ 3678838 w 3678838"/>
              <a:gd name="connsiteY1" fmla="*/ 5196 h 5695348"/>
              <a:gd name="connsiteX2" fmla="*/ 3673642 w 3678838"/>
              <a:gd name="connsiteY2" fmla="*/ 5695348 h 5695348"/>
              <a:gd name="connsiteX3" fmla="*/ 0 w 3678838"/>
              <a:gd name="connsiteY3" fmla="*/ 5695348 h 5695348"/>
              <a:gd name="connsiteX4" fmla="*/ 3065652 w 3678838"/>
              <a:gd name="connsiteY4" fmla="*/ 0 h 5695348"/>
              <a:gd name="connsiteX0" fmla="*/ 3065652 w 3684034"/>
              <a:gd name="connsiteY0" fmla="*/ 0 h 5695348"/>
              <a:gd name="connsiteX1" fmla="*/ 3684034 w 3684034"/>
              <a:gd name="connsiteY1" fmla="*/ 5196 h 5695348"/>
              <a:gd name="connsiteX2" fmla="*/ 3673642 w 3684034"/>
              <a:gd name="connsiteY2" fmla="*/ 5695348 h 5695348"/>
              <a:gd name="connsiteX3" fmla="*/ 0 w 3684034"/>
              <a:gd name="connsiteY3" fmla="*/ 5695348 h 5695348"/>
              <a:gd name="connsiteX4" fmla="*/ 3065652 w 3684034"/>
              <a:gd name="connsiteY4" fmla="*/ 0 h 5695348"/>
              <a:gd name="connsiteX0" fmla="*/ 3065652 w 3684034"/>
              <a:gd name="connsiteY0" fmla="*/ 1 h 5695349"/>
              <a:gd name="connsiteX1" fmla="*/ 3684034 w 3684034"/>
              <a:gd name="connsiteY1" fmla="*/ 0 h 5695349"/>
              <a:gd name="connsiteX2" fmla="*/ 3673642 w 3684034"/>
              <a:gd name="connsiteY2" fmla="*/ 5695349 h 5695349"/>
              <a:gd name="connsiteX3" fmla="*/ 0 w 3684034"/>
              <a:gd name="connsiteY3" fmla="*/ 5695349 h 5695349"/>
              <a:gd name="connsiteX4" fmla="*/ 3065652 w 3684034"/>
              <a:gd name="connsiteY4" fmla="*/ 1 h 569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34" h="5695349">
                <a:moveTo>
                  <a:pt x="3065652" y="1"/>
                </a:moveTo>
                <a:lnTo>
                  <a:pt x="3684034" y="0"/>
                </a:lnTo>
                <a:lnTo>
                  <a:pt x="3673642" y="5695349"/>
                </a:lnTo>
                <a:lnTo>
                  <a:pt x="0" y="5695349"/>
                </a:lnTo>
                <a:lnTo>
                  <a:pt x="3065652" y="1"/>
                </a:lnTo>
                <a:close/>
              </a:path>
            </a:pathLst>
          </a:cu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sp>
        <p:nvSpPr>
          <p:cNvPr id="5" name="Footer Placeholder 4"/>
          <p:cNvSpPr>
            <a:spLocks noGrp="1"/>
          </p:cNvSpPr>
          <p:nvPr>
            <p:ph type="ftr" sz="quarter" idx="11"/>
          </p:nvPr>
        </p:nvSpPr>
        <p:spPr/>
        <p:txBody>
          <a:bodyPr/>
          <a:lstStyle/>
          <a:p>
            <a:r>
              <a:rPr lang="en-US" dirty="0"/>
              <a:t>Zebra Confidential: For Internal Use Only</a:t>
            </a:r>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dirty="0"/>
          </a:p>
        </p:txBody>
      </p:sp>
      <p:sp>
        <p:nvSpPr>
          <p:cNvPr id="3" name="Text Placeholder 2"/>
          <p:cNvSpPr>
            <a:spLocks noGrp="1"/>
          </p:cNvSpPr>
          <p:nvPr>
            <p:ph type="body" idx="1"/>
          </p:nvPr>
        </p:nvSpPr>
        <p:spPr>
          <a:xfrm>
            <a:off x="3370208" y="4830797"/>
            <a:ext cx="8436635" cy="1371600"/>
          </a:xfrm>
        </p:spPr>
        <p:txBody>
          <a:bodyPr anchor="t">
            <a:normAutofit/>
          </a:bodyPr>
          <a:lstStyle>
            <a:lvl1pPr marL="0" indent="0">
              <a:spcBef>
                <a:spcPts val="600"/>
              </a:spcBef>
              <a:buNone/>
              <a:defRPr sz="2399">
                <a:solidFill>
                  <a:schemeClr val="tx1">
                    <a:lumMod val="65000"/>
                    <a:lumOff val="35000"/>
                  </a:schemeClr>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hasCustomPrompt="1"/>
          </p:nvPr>
        </p:nvSpPr>
        <p:spPr>
          <a:xfrm>
            <a:off x="3370208" y="2544797"/>
            <a:ext cx="8436635" cy="2286000"/>
          </a:xfrm>
        </p:spPr>
        <p:txBody>
          <a:bodyPr anchor="b" anchorCtr="0">
            <a:normAutofit/>
          </a:bodyPr>
          <a:lstStyle>
            <a:lvl1pPr algn="l">
              <a:defRPr sz="5398" b="1" cap="none" baseline="0">
                <a:solidFill>
                  <a:schemeClr val="accent1"/>
                </a:solidFill>
              </a:defRPr>
            </a:lvl1pPr>
          </a:lstStyle>
          <a:p>
            <a:r>
              <a:rPr lang="en-GB"/>
              <a:t>CLICK TO EDIT MASTER TITLE STYLE</a:t>
            </a:r>
          </a:p>
        </p:txBody>
      </p:sp>
      <p:grpSp>
        <p:nvGrpSpPr>
          <p:cNvPr id="38" name="Group 37"/>
          <p:cNvGrpSpPr/>
          <p:nvPr userDrawn="1"/>
        </p:nvGrpSpPr>
        <p:grpSpPr>
          <a:xfrm>
            <a:off x="609603" y="1400506"/>
            <a:ext cx="1334725" cy="2123307"/>
            <a:chOff x="612775" y="835025"/>
            <a:chExt cx="2700338" cy="4319588"/>
          </a:xfrm>
          <a:solidFill>
            <a:schemeClr val="bg1"/>
          </a:solidFill>
        </p:grpSpPr>
        <p:sp>
          <p:nvSpPr>
            <p:cNvPr id="39" name="Freeform 38"/>
            <p:cNvSpPr>
              <a:spLocks/>
            </p:cNvSpPr>
            <p:nvPr userDrawn="1"/>
          </p:nvSpPr>
          <p:spPr bwMode="auto">
            <a:xfrm>
              <a:off x="2401888" y="2170113"/>
              <a:ext cx="214313" cy="60007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0" name="Freeform 39"/>
            <p:cNvSpPr>
              <a:spLocks/>
            </p:cNvSpPr>
            <p:nvPr userDrawn="1"/>
          </p:nvSpPr>
          <p:spPr bwMode="auto">
            <a:xfrm>
              <a:off x="1003300" y="835025"/>
              <a:ext cx="1279525" cy="2409825"/>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1" name="Freeform 40"/>
            <p:cNvSpPr>
              <a:spLocks/>
            </p:cNvSpPr>
            <p:nvPr userDrawn="1"/>
          </p:nvSpPr>
          <p:spPr bwMode="auto">
            <a:xfrm>
              <a:off x="1978025" y="1746250"/>
              <a:ext cx="211138" cy="1023938"/>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2" name="Freeform 41"/>
            <p:cNvSpPr>
              <a:spLocks/>
            </p:cNvSpPr>
            <p:nvPr userDrawn="1"/>
          </p:nvSpPr>
          <p:spPr bwMode="auto">
            <a:xfrm>
              <a:off x="2189163" y="1955800"/>
              <a:ext cx="517525" cy="214313"/>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3" name="Freeform 42"/>
            <p:cNvSpPr>
              <a:spLocks/>
            </p:cNvSpPr>
            <p:nvPr userDrawn="1"/>
          </p:nvSpPr>
          <p:spPr bwMode="auto">
            <a:xfrm>
              <a:off x="612775" y="1220788"/>
              <a:ext cx="728663" cy="1401763"/>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4" name="Freeform 43"/>
            <p:cNvSpPr>
              <a:spLocks/>
            </p:cNvSpPr>
            <p:nvPr userDrawn="1"/>
          </p:nvSpPr>
          <p:spPr bwMode="auto">
            <a:xfrm>
              <a:off x="617538" y="2184400"/>
              <a:ext cx="1360488"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5" name="Freeform 44"/>
            <p:cNvSpPr>
              <a:spLocks/>
            </p:cNvSpPr>
            <p:nvPr userDrawn="1"/>
          </p:nvSpPr>
          <p:spPr bwMode="auto">
            <a:xfrm>
              <a:off x="2616200" y="2503488"/>
              <a:ext cx="696913" cy="61436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6" name="Freeform 45"/>
            <p:cNvSpPr>
              <a:spLocks/>
            </p:cNvSpPr>
            <p:nvPr userDrawn="1"/>
          </p:nvSpPr>
          <p:spPr bwMode="auto">
            <a:xfrm>
              <a:off x="617538" y="4494213"/>
              <a:ext cx="520700" cy="660400"/>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7" name="Freeform 46"/>
            <p:cNvSpPr>
              <a:spLocks/>
            </p:cNvSpPr>
            <p:nvPr userDrawn="1"/>
          </p:nvSpPr>
          <p:spPr bwMode="auto">
            <a:xfrm>
              <a:off x="1190625" y="4494213"/>
              <a:ext cx="379413" cy="660400"/>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8" name="Freeform 47"/>
            <p:cNvSpPr>
              <a:spLocks noEditPoints="1"/>
            </p:cNvSpPr>
            <p:nvPr userDrawn="1"/>
          </p:nvSpPr>
          <p:spPr bwMode="auto">
            <a:xfrm>
              <a:off x="1641475" y="4494213"/>
              <a:ext cx="471488" cy="660400"/>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9" name="Freeform 48"/>
            <p:cNvSpPr>
              <a:spLocks noEditPoints="1"/>
            </p:cNvSpPr>
            <p:nvPr userDrawn="1"/>
          </p:nvSpPr>
          <p:spPr bwMode="auto">
            <a:xfrm>
              <a:off x="2184400" y="4494213"/>
              <a:ext cx="495300" cy="660400"/>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50" name="Freeform 49"/>
            <p:cNvSpPr>
              <a:spLocks noEditPoints="1"/>
            </p:cNvSpPr>
            <p:nvPr userDrawn="1"/>
          </p:nvSpPr>
          <p:spPr bwMode="auto">
            <a:xfrm>
              <a:off x="2679700" y="4494213"/>
              <a:ext cx="633413" cy="660400"/>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Tree>
    <p:extLst>
      <p:ext uri="{BB962C8B-B14F-4D97-AF65-F5344CB8AC3E}">
        <p14:creationId xmlns:p14="http://schemas.microsoft.com/office/powerpoint/2010/main" val="1344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40" name="Freeform 39"/>
          <p:cNvSpPr/>
          <p:nvPr userDrawn="1"/>
        </p:nvSpPr>
        <p:spPr>
          <a:xfrm rot="10800000">
            <a:off x="2897061" y="687373"/>
            <a:ext cx="9325547" cy="6170628"/>
          </a:xfrm>
          <a:custGeom>
            <a:avLst/>
            <a:gdLst>
              <a:gd name="connsiteX0" fmla="*/ 481263 w 12881810"/>
              <a:gd name="connsiteY0" fmla="*/ 64168 h 5213684"/>
              <a:gd name="connsiteX1" fmla="*/ 12881810 w 12881810"/>
              <a:gd name="connsiteY1" fmla="*/ 64168 h 5213684"/>
              <a:gd name="connsiteX2" fmla="*/ 10186737 w 12881810"/>
              <a:gd name="connsiteY2" fmla="*/ 5213684 h 5213684"/>
              <a:gd name="connsiteX3" fmla="*/ 465221 w 12881810"/>
              <a:gd name="connsiteY3" fmla="*/ 5213684 h 5213684"/>
              <a:gd name="connsiteX4" fmla="*/ 465221 w 12881810"/>
              <a:gd name="connsiteY4" fmla="*/ 0 h 5213684"/>
              <a:gd name="connsiteX5" fmla="*/ 0 w 12881810"/>
              <a:gd name="connsiteY5" fmla="*/ 385010 h 5213684"/>
              <a:gd name="connsiteX0" fmla="*/ 16042 w 12416589"/>
              <a:gd name="connsiteY0" fmla="*/ 64168 h 5213684"/>
              <a:gd name="connsiteX1" fmla="*/ 12416589 w 12416589"/>
              <a:gd name="connsiteY1" fmla="*/ 64168 h 5213684"/>
              <a:gd name="connsiteX2" fmla="*/ 9721516 w 12416589"/>
              <a:gd name="connsiteY2" fmla="*/ 5213684 h 5213684"/>
              <a:gd name="connsiteX3" fmla="*/ 0 w 12416589"/>
              <a:gd name="connsiteY3" fmla="*/ 5213684 h 5213684"/>
              <a:gd name="connsiteX4" fmla="*/ 0 w 12416589"/>
              <a:gd name="connsiteY4" fmla="*/ 0 h 5213684"/>
              <a:gd name="connsiteX0" fmla="*/ 16042 w 12416589"/>
              <a:gd name="connsiteY0" fmla="*/ 0 h 5149516"/>
              <a:gd name="connsiteX1" fmla="*/ 12416589 w 12416589"/>
              <a:gd name="connsiteY1" fmla="*/ 0 h 5149516"/>
              <a:gd name="connsiteX2" fmla="*/ 9721516 w 12416589"/>
              <a:gd name="connsiteY2" fmla="*/ 5149516 h 5149516"/>
              <a:gd name="connsiteX3" fmla="*/ 0 w 12416589"/>
              <a:gd name="connsiteY3" fmla="*/ 5149516 h 5149516"/>
              <a:gd name="connsiteX0" fmla="*/ 16042 w 12416589"/>
              <a:gd name="connsiteY0" fmla="*/ 0 h 5149516"/>
              <a:gd name="connsiteX1" fmla="*/ 12416589 w 12416589"/>
              <a:gd name="connsiteY1" fmla="*/ 0 h 5149516"/>
              <a:gd name="connsiteX2" fmla="*/ 9721516 w 12416589"/>
              <a:gd name="connsiteY2" fmla="*/ 5149516 h 5149516"/>
              <a:gd name="connsiteX3" fmla="*/ 0 w 12416589"/>
              <a:gd name="connsiteY3" fmla="*/ 5149516 h 5149516"/>
              <a:gd name="connsiteX4" fmla="*/ 16042 w 12416589"/>
              <a:gd name="connsiteY4" fmla="*/ 0 h 5149516"/>
              <a:gd name="connsiteX0" fmla="*/ 16042 w 12481957"/>
              <a:gd name="connsiteY0" fmla="*/ 16168 h 5165684"/>
              <a:gd name="connsiteX1" fmla="*/ 12481957 w 12481957"/>
              <a:gd name="connsiteY1" fmla="*/ 0 h 5165684"/>
              <a:gd name="connsiteX2" fmla="*/ 9721516 w 12481957"/>
              <a:gd name="connsiteY2" fmla="*/ 5165684 h 5165684"/>
              <a:gd name="connsiteX3" fmla="*/ 0 w 12481957"/>
              <a:gd name="connsiteY3" fmla="*/ 5165684 h 5165684"/>
              <a:gd name="connsiteX4" fmla="*/ 16042 w 12481957"/>
              <a:gd name="connsiteY4" fmla="*/ 16168 h 5165684"/>
              <a:gd name="connsiteX0" fmla="*/ 16042 w 12481957"/>
              <a:gd name="connsiteY0" fmla="*/ 16168 h 5185476"/>
              <a:gd name="connsiteX1" fmla="*/ 12481957 w 12481957"/>
              <a:gd name="connsiteY1" fmla="*/ 0 h 5185476"/>
              <a:gd name="connsiteX2" fmla="*/ 7963489 w 12481957"/>
              <a:gd name="connsiteY2" fmla="*/ 5185476 h 5185476"/>
              <a:gd name="connsiteX3" fmla="*/ 0 w 12481957"/>
              <a:gd name="connsiteY3" fmla="*/ 5165684 h 5185476"/>
              <a:gd name="connsiteX4" fmla="*/ 16042 w 12481957"/>
              <a:gd name="connsiteY4" fmla="*/ 16168 h 5185476"/>
              <a:gd name="connsiteX0" fmla="*/ 16042 w 12127779"/>
              <a:gd name="connsiteY0" fmla="*/ 27622 h 5196930"/>
              <a:gd name="connsiteX1" fmla="*/ 12127779 w 12127779"/>
              <a:gd name="connsiteY1" fmla="*/ 0 h 5196930"/>
              <a:gd name="connsiteX2" fmla="*/ 7963489 w 12127779"/>
              <a:gd name="connsiteY2" fmla="*/ 5196930 h 5196930"/>
              <a:gd name="connsiteX3" fmla="*/ 0 w 12127779"/>
              <a:gd name="connsiteY3" fmla="*/ 5177138 h 5196930"/>
              <a:gd name="connsiteX4" fmla="*/ 16042 w 12127779"/>
              <a:gd name="connsiteY4" fmla="*/ 27622 h 5196930"/>
              <a:gd name="connsiteX0" fmla="*/ 16042 w 12127779"/>
              <a:gd name="connsiteY0" fmla="*/ 16168 h 5185476"/>
              <a:gd name="connsiteX1" fmla="*/ 12127779 w 12127779"/>
              <a:gd name="connsiteY1" fmla="*/ 0 h 5185476"/>
              <a:gd name="connsiteX2" fmla="*/ 7963489 w 12127779"/>
              <a:gd name="connsiteY2" fmla="*/ 5185476 h 5185476"/>
              <a:gd name="connsiteX3" fmla="*/ 0 w 12127779"/>
              <a:gd name="connsiteY3" fmla="*/ 5165684 h 5185476"/>
              <a:gd name="connsiteX4" fmla="*/ 16042 w 12127779"/>
              <a:gd name="connsiteY4" fmla="*/ 16168 h 5185476"/>
              <a:gd name="connsiteX0" fmla="*/ 16042 w 12092362"/>
              <a:gd name="connsiteY0" fmla="*/ 4714 h 5174022"/>
              <a:gd name="connsiteX1" fmla="*/ 12092362 w 12092362"/>
              <a:gd name="connsiteY1" fmla="*/ 0 h 5174022"/>
              <a:gd name="connsiteX2" fmla="*/ 7963489 w 12092362"/>
              <a:gd name="connsiteY2" fmla="*/ 5174022 h 5174022"/>
              <a:gd name="connsiteX3" fmla="*/ 0 w 12092362"/>
              <a:gd name="connsiteY3" fmla="*/ 5154230 h 5174022"/>
              <a:gd name="connsiteX4" fmla="*/ 16042 w 12092362"/>
              <a:gd name="connsiteY4" fmla="*/ 4714 h 5174022"/>
              <a:gd name="connsiteX0" fmla="*/ 16042 w 12092362"/>
              <a:gd name="connsiteY0" fmla="*/ 4714 h 5174022"/>
              <a:gd name="connsiteX1" fmla="*/ 12092362 w 12092362"/>
              <a:gd name="connsiteY1" fmla="*/ 0 h 5174022"/>
              <a:gd name="connsiteX2" fmla="*/ 8554008 w 12092362"/>
              <a:gd name="connsiteY2" fmla="*/ 5174022 h 5174022"/>
              <a:gd name="connsiteX3" fmla="*/ 0 w 12092362"/>
              <a:gd name="connsiteY3" fmla="*/ 5154230 h 5174022"/>
              <a:gd name="connsiteX4" fmla="*/ 16042 w 12092362"/>
              <a:gd name="connsiteY4" fmla="*/ 4714 h 5174022"/>
              <a:gd name="connsiteX0" fmla="*/ 11 w 12076331"/>
              <a:gd name="connsiteY0" fmla="*/ 4714 h 5174022"/>
              <a:gd name="connsiteX1" fmla="*/ 12076331 w 12076331"/>
              <a:gd name="connsiteY1" fmla="*/ 0 h 5174022"/>
              <a:gd name="connsiteX2" fmla="*/ 8537977 w 12076331"/>
              <a:gd name="connsiteY2" fmla="*/ 5174022 h 5174022"/>
              <a:gd name="connsiteX3" fmla="*/ 2085326 w 12076331"/>
              <a:gd name="connsiteY3" fmla="*/ 5166300 h 5174022"/>
              <a:gd name="connsiteX4" fmla="*/ 11 w 12076331"/>
              <a:gd name="connsiteY4" fmla="*/ 4714 h 5174022"/>
              <a:gd name="connsiteX0" fmla="*/ 11 w 12076331"/>
              <a:gd name="connsiteY0" fmla="*/ 4714 h 5178370"/>
              <a:gd name="connsiteX1" fmla="*/ 12076331 w 12076331"/>
              <a:gd name="connsiteY1" fmla="*/ 0 h 5178370"/>
              <a:gd name="connsiteX2" fmla="*/ 8537977 w 12076331"/>
              <a:gd name="connsiteY2" fmla="*/ 5174022 h 5178370"/>
              <a:gd name="connsiteX3" fmla="*/ 2085326 w 12076331"/>
              <a:gd name="connsiteY3" fmla="*/ 5178370 h 5178370"/>
              <a:gd name="connsiteX4" fmla="*/ 11 w 12076331"/>
              <a:gd name="connsiteY4" fmla="*/ 4714 h 5178370"/>
              <a:gd name="connsiteX0" fmla="*/ 46719 w 9991005"/>
              <a:gd name="connsiteY0" fmla="*/ 0 h 5185725"/>
              <a:gd name="connsiteX1" fmla="*/ 9991005 w 9991005"/>
              <a:gd name="connsiteY1" fmla="*/ 7355 h 5185725"/>
              <a:gd name="connsiteX2" fmla="*/ 6452651 w 9991005"/>
              <a:gd name="connsiteY2" fmla="*/ 5181377 h 5185725"/>
              <a:gd name="connsiteX3" fmla="*/ 0 w 9991005"/>
              <a:gd name="connsiteY3" fmla="*/ 5185725 h 5185725"/>
              <a:gd name="connsiteX4" fmla="*/ 46719 w 9991005"/>
              <a:gd name="connsiteY4" fmla="*/ 0 h 5185725"/>
              <a:gd name="connsiteX0" fmla="*/ 31381 w 9991005"/>
              <a:gd name="connsiteY0" fmla="*/ 0 h 5185725"/>
              <a:gd name="connsiteX1" fmla="*/ 9991005 w 9991005"/>
              <a:gd name="connsiteY1" fmla="*/ 7355 h 5185725"/>
              <a:gd name="connsiteX2" fmla="*/ 6452651 w 9991005"/>
              <a:gd name="connsiteY2" fmla="*/ 5181377 h 5185725"/>
              <a:gd name="connsiteX3" fmla="*/ 0 w 9991005"/>
              <a:gd name="connsiteY3" fmla="*/ 5185725 h 5185725"/>
              <a:gd name="connsiteX4" fmla="*/ 31381 w 9991005"/>
              <a:gd name="connsiteY4" fmla="*/ 0 h 5185725"/>
              <a:gd name="connsiteX0" fmla="*/ 614239 w 10573863"/>
              <a:gd name="connsiteY0" fmla="*/ 0 h 5181377"/>
              <a:gd name="connsiteX1" fmla="*/ 10573863 w 10573863"/>
              <a:gd name="connsiteY1" fmla="*/ 7355 h 5181377"/>
              <a:gd name="connsiteX2" fmla="*/ 7035509 w 10573863"/>
              <a:gd name="connsiteY2" fmla="*/ 5181377 h 5181377"/>
              <a:gd name="connsiteX3" fmla="*/ 0 w 10573863"/>
              <a:gd name="connsiteY3" fmla="*/ 5173656 h 5181377"/>
              <a:gd name="connsiteX4" fmla="*/ 614239 w 10573863"/>
              <a:gd name="connsiteY4" fmla="*/ 0 h 5181377"/>
              <a:gd name="connsiteX0" fmla="*/ 614239 w 10573863"/>
              <a:gd name="connsiteY0" fmla="*/ 0 h 5185726"/>
              <a:gd name="connsiteX1" fmla="*/ 10573863 w 10573863"/>
              <a:gd name="connsiteY1" fmla="*/ 7355 h 5185726"/>
              <a:gd name="connsiteX2" fmla="*/ 7035509 w 10573863"/>
              <a:gd name="connsiteY2" fmla="*/ 5181377 h 5185726"/>
              <a:gd name="connsiteX3" fmla="*/ 0 w 10573863"/>
              <a:gd name="connsiteY3" fmla="*/ 5185726 h 5185726"/>
              <a:gd name="connsiteX4" fmla="*/ 614239 w 10573863"/>
              <a:gd name="connsiteY4" fmla="*/ 0 h 5185726"/>
              <a:gd name="connsiteX0" fmla="*/ 16043 w 10573863"/>
              <a:gd name="connsiteY0" fmla="*/ 0 h 5185726"/>
              <a:gd name="connsiteX1" fmla="*/ 10573863 w 10573863"/>
              <a:gd name="connsiteY1" fmla="*/ 7355 h 5185726"/>
              <a:gd name="connsiteX2" fmla="*/ 7035509 w 10573863"/>
              <a:gd name="connsiteY2" fmla="*/ 5181377 h 5185726"/>
              <a:gd name="connsiteX3" fmla="*/ 0 w 10573863"/>
              <a:gd name="connsiteY3" fmla="*/ 5185726 h 5185726"/>
              <a:gd name="connsiteX4" fmla="*/ 16043 w 10573863"/>
              <a:gd name="connsiteY4" fmla="*/ 0 h 5185726"/>
              <a:gd name="connsiteX0" fmla="*/ 746 w 10589243"/>
              <a:gd name="connsiteY0" fmla="*/ 4714 h 5178371"/>
              <a:gd name="connsiteX1" fmla="*/ 10589243 w 10589243"/>
              <a:gd name="connsiteY1" fmla="*/ 0 h 5178371"/>
              <a:gd name="connsiteX2" fmla="*/ 7050889 w 10589243"/>
              <a:gd name="connsiteY2" fmla="*/ 5174022 h 5178371"/>
              <a:gd name="connsiteX3" fmla="*/ 15380 w 10589243"/>
              <a:gd name="connsiteY3" fmla="*/ 5178371 h 5178371"/>
              <a:gd name="connsiteX4" fmla="*/ 746 w 10589243"/>
              <a:gd name="connsiteY4" fmla="*/ 4714 h 5178371"/>
              <a:gd name="connsiteX0" fmla="*/ 1630 w 10574789"/>
              <a:gd name="connsiteY0" fmla="*/ 4714 h 5178371"/>
              <a:gd name="connsiteX1" fmla="*/ 10574789 w 10574789"/>
              <a:gd name="connsiteY1" fmla="*/ 0 h 5178371"/>
              <a:gd name="connsiteX2" fmla="*/ 7036435 w 10574789"/>
              <a:gd name="connsiteY2" fmla="*/ 5174022 h 5178371"/>
              <a:gd name="connsiteX3" fmla="*/ 926 w 10574789"/>
              <a:gd name="connsiteY3" fmla="*/ 5178371 h 5178371"/>
              <a:gd name="connsiteX4" fmla="*/ 1630 w 10574789"/>
              <a:gd name="connsiteY4" fmla="*/ 4714 h 5178371"/>
              <a:gd name="connsiteX0" fmla="*/ 34 w 10573193"/>
              <a:gd name="connsiteY0" fmla="*/ 4714 h 5174022"/>
              <a:gd name="connsiteX1" fmla="*/ 10573193 w 10573193"/>
              <a:gd name="connsiteY1" fmla="*/ 0 h 5174022"/>
              <a:gd name="connsiteX2" fmla="*/ 7034839 w 10573193"/>
              <a:gd name="connsiteY2" fmla="*/ 5174022 h 5174022"/>
              <a:gd name="connsiteX3" fmla="*/ 623430 w 10573193"/>
              <a:gd name="connsiteY3" fmla="*/ 5167695 h 5174022"/>
              <a:gd name="connsiteX4" fmla="*/ 34 w 10573193"/>
              <a:gd name="connsiteY4" fmla="*/ 4714 h 5174022"/>
              <a:gd name="connsiteX0" fmla="*/ 33 w 10573192"/>
              <a:gd name="connsiteY0" fmla="*/ 4714 h 5178371"/>
              <a:gd name="connsiteX1" fmla="*/ 10573192 w 10573192"/>
              <a:gd name="connsiteY1" fmla="*/ 0 h 5178371"/>
              <a:gd name="connsiteX2" fmla="*/ 7034838 w 10573192"/>
              <a:gd name="connsiteY2" fmla="*/ 5174022 h 5178371"/>
              <a:gd name="connsiteX3" fmla="*/ 636997 w 10573192"/>
              <a:gd name="connsiteY3" fmla="*/ 5178371 h 5178371"/>
              <a:gd name="connsiteX4" fmla="*/ 33 w 10573192"/>
              <a:gd name="connsiteY4" fmla="*/ 4714 h 5178371"/>
              <a:gd name="connsiteX0" fmla="*/ 226 w 10017122"/>
              <a:gd name="connsiteY0" fmla="*/ 0 h 5184333"/>
              <a:gd name="connsiteX1" fmla="*/ 10017122 w 10017122"/>
              <a:gd name="connsiteY1" fmla="*/ 5962 h 5184333"/>
              <a:gd name="connsiteX2" fmla="*/ 6478768 w 10017122"/>
              <a:gd name="connsiteY2" fmla="*/ 5179984 h 5184333"/>
              <a:gd name="connsiteX3" fmla="*/ 80927 w 10017122"/>
              <a:gd name="connsiteY3" fmla="*/ 5184333 h 5184333"/>
              <a:gd name="connsiteX4" fmla="*/ 226 w 10017122"/>
              <a:gd name="connsiteY4" fmla="*/ 0 h 5184333"/>
              <a:gd name="connsiteX0" fmla="*/ 1630 w 9937121"/>
              <a:gd name="connsiteY0" fmla="*/ 4714 h 5178371"/>
              <a:gd name="connsiteX1" fmla="*/ 9937121 w 9937121"/>
              <a:gd name="connsiteY1" fmla="*/ 0 h 5178371"/>
              <a:gd name="connsiteX2" fmla="*/ 6398767 w 9937121"/>
              <a:gd name="connsiteY2" fmla="*/ 5174022 h 5178371"/>
              <a:gd name="connsiteX3" fmla="*/ 926 w 9937121"/>
              <a:gd name="connsiteY3" fmla="*/ 5178371 h 5178371"/>
              <a:gd name="connsiteX4" fmla="*/ 1630 w 9937121"/>
              <a:gd name="connsiteY4" fmla="*/ 4714 h 5178371"/>
              <a:gd name="connsiteX0" fmla="*/ 231350 w 9936195"/>
              <a:gd name="connsiteY0" fmla="*/ 0 h 5184333"/>
              <a:gd name="connsiteX1" fmla="*/ 9936195 w 9936195"/>
              <a:gd name="connsiteY1" fmla="*/ 5962 h 5184333"/>
              <a:gd name="connsiteX2" fmla="*/ 6397841 w 9936195"/>
              <a:gd name="connsiteY2" fmla="*/ 5179984 h 5184333"/>
              <a:gd name="connsiteX3" fmla="*/ 0 w 9936195"/>
              <a:gd name="connsiteY3" fmla="*/ 5184333 h 5184333"/>
              <a:gd name="connsiteX4" fmla="*/ 231350 w 9936195"/>
              <a:gd name="connsiteY4" fmla="*/ 0 h 5184333"/>
              <a:gd name="connsiteX0" fmla="*/ 1629 w 9937120"/>
              <a:gd name="connsiteY0" fmla="*/ 0 h 5184333"/>
              <a:gd name="connsiteX1" fmla="*/ 9937120 w 9937120"/>
              <a:gd name="connsiteY1" fmla="*/ 5962 h 5184333"/>
              <a:gd name="connsiteX2" fmla="*/ 6398766 w 9937120"/>
              <a:gd name="connsiteY2" fmla="*/ 5179984 h 5184333"/>
              <a:gd name="connsiteX3" fmla="*/ 925 w 9937120"/>
              <a:gd name="connsiteY3" fmla="*/ 5184333 h 5184333"/>
              <a:gd name="connsiteX4" fmla="*/ 1629 w 9937120"/>
              <a:gd name="connsiteY4" fmla="*/ 0 h 5184333"/>
              <a:gd name="connsiteX0" fmla="*/ 1629 w 9937120"/>
              <a:gd name="connsiteY0" fmla="*/ 15390 h 5178371"/>
              <a:gd name="connsiteX1" fmla="*/ 9937120 w 9937120"/>
              <a:gd name="connsiteY1" fmla="*/ 0 h 5178371"/>
              <a:gd name="connsiteX2" fmla="*/ 6398766 w 9937120"/>
              <a:gd name="connsiteY2" fmla="*/ 5174022 h 5178371"/>
              <a:gd name="connsiteX3" fmla="*/ 925 w 9937120"/>
              <a:gd name="connsiteY3" fmla="*/ 5178371 h 5178371"/>
              <a:gd name="connsiteX4" fmla="*/ 1629 w 9937120"/>
              <a:gd name="connsiteY4" fmla="*/ 15390 h 5178371"/>
              <a:gd name="connsiteX0" fmla="*/ 14272 w 9936195"/>
              <a:gd name="connsiteY0" fmla="*/ 4714 h 5178371"/>
              <a:gd name="connsiteX1" fmla="*/ 9936195 w 9936195"/>
              <a:gd name="connsiteY1" fmla="*/ 0 h 5178371"/>
              <a:gd name="connsiteX2" fmla="*/ 6397841 w 9936195"/>
              <a:gd name="connsiteY2" fmla="*/ 5174022 h 5178371"/>
              <a:gd name="connsiteX3" fmla="*/ 0 w 9936195"/>
              <a:gd name="connsiteY3" fmla="*/ 5178371 h 5178371"/>
              <a:gd name="connsiteX4" fmla="*/ 14272 w 9936195"/>
              <a:gd name="connsiteY4" fmla="*/ 4714 h 5178371"/>
              <a:gd name="connsiteX0" fmla="*/ 1629 w 9937119"/>
              <a:gd name="connsiteY0" fmla="*/ 4714 h 5178371"/>
              <a:gd name="connsiteX1" fmla="*/ 9937119 w 9937119"/>
              <a:gd name="connsiteY1" fmla="*/ 0 h 5178371"/>
              <a:gd name="connsiteX2" fmla="*/ 6398765 w 9937119"/>
              <a:gd name="connsiteY2" fmla="*/ 5174022 h 5178371"/>
              <a:gd name="connsiteX3" fmla="*/ 924 w 9937119"/>
              <a:gd name="connsiteY3" fmla="*/ 5178371 h 5178371"/>
              <a:gd name="connsiteX4" fmla="*/ 1629 w 9937119"/>
              <a:gd name="connsiteY4" fmla="*/ 4714 h 5178371"/>
              <a:gd name="connsiteX0" fmla="*/ 795 w 9949852"/>
              <a:gd name="connsiteY0" fmla="*/ 4714 h 5178371"/>
              <a:gd name="connsiteX1" fmla="*/ 9949852 w 9949852"/>
              <a:gd name="connsiteY1" fmla="*/ 0 h 5178371"/>
              <a:gd name="connsiteX2" fmla="*/ 6411498 w 9949852"/>
              <a:gd name="connsiteY2" fmla="*/ 5174022 h 5178371"/>
              <a:gd name="connsiteX3" fmla="*/ 13657 w 9949852"/>
              <a:gd name="connsiteY3" fmla="*/ 5178371 h 5178371"/>
              <a:gd name="connsiteX4" fmla="*/ 795 w 9949852"/>
              <a:gd name="connsiteY4" fmla="*/ 4714 h 5178371"/>
              <a:gd name="connsiteX0" fmla="*/ 795 w 9949852"/>
              <a:gd name="connsiteY0" fmla="*/ 4714 h 5180592"/>
              <a:gd name="connsiteX1" fmla="*/ 9949852 w 9949852"/>
              <a:gd name="connsiteY1" fmla="*/ 0 h 5180592"/>
              <a:gd name="connsiteX2" fmla="*/ 6403149 w 9949852"/>
              <a:gd name="connsiteY2" fmla="*/ 5180592 h 5180592"/>
              <a:gd name="connsiteX3" fmla="*/ 13657 w 9949852"/>
              <a:gd name="connsiteY3" fmla="*/ 5178371 h 5180592"/>
              <a:gd name="connsiteX4" fmla="*/ 795 w 9949852"/>
              <a:gd name="connsiteY4" fmla="*/ 4714 h 5180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9852" h="5180592">
                <a:moveTo>
                  <a:pt x="795" y="4714"/>
                </a:moveTo>
                <a:lnTo>
                  <a:pt x="9949852" y="0"/>
                </a:lnTo>
                <a:lnTo>
                  <a:pt x="6403149" y="5180592"/>
                </a:lnTo>
                <a:lnTo>
                  <a:pt x="13657" y="5178371"/>
                </a:lnTo>
                <a:cubicBezTo>
                  <a:pt x="19004" y="3461866"/>
                  <a:pt x="-4552" y="1721219"/>
                  <a:pt x="795" y="4714"/>
                </a:cubicBezTo>
                <a:close/>
              </a:path>
            </a:pathLst>
          </a:cu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sp>
        <p:nvSpPr>
          <p:cNvPr id="3" name="Footer Placeholder 2"/>
          <p:cNvSpPr>
            <a:spLocks noGrp="1"/>
          </p:cNvSpPr>
          <p:nvPr>
            <p:ph type="ftr" sz="quarter" idx="10"/>
          </p:nvPr>
        </p:nvSpPr>
        <p:spPr/>
        <p:txBody>
          <a:bodyPr/>
          <a:lstStyle/>
          <a:p>
            <a:r>
              <a:rPr lang="en-US" dirty="0"/>
              <a:t>Zebra Confidential: For Internal Use Only</a:t>
            </a:r>
          </a:p>
        </p:txBody>
      </p:sp>
      <p:sp>
        <p:nvSpPr>
          <p:cNvPr id="4" name="Slide Number Placeholder 3"/>
          <p:cNvSpPr>
            <a:spLocks noGrp="1"/>
          </p:cNvSpPr>
          <p:nvPr>
            <p:ph type="sldNum" sz="quarter" idx="11"/>
          </p:nvPr>
        </p:nvSpPr>
        <p:spPr/>
        <p:txBody>
          <a:bodyPr/>
          <a:lstStyle/>
          <a:p>
            <a:fld id="{AAEAE4A8-A6E5-453E-B946-FB774B73F48C}" type="slidenum">
              <a:rPr lang="en-US" smtClean="0"/>
              <a:pPr/>
              <a:t>‹#›</a:t>
            </a:fld>
            <a:endParaRPr lang="en-US" dirty="0"/>
          </a:p>
        </p:txBody>
      </p:sp>
      <p:sp>
        <p:nvSpPr>
          <p:cNvPr id="5" name="Title 4"/>
          <p:cNvSpPr>
            <a:spLocks noGrp="1"/>
          </p:cNvSpPr>
          <p:nvPr>
            <p:ph type="title"/>
          </p:nvPr>
        </p:nvSpPr>
        <p:spPr>
          <a:xfrm>
            <a:off x="420678" y="1697980"/>
            <a:ext cx="4011624" cy="1803960"/>
          </a:xfrm>
        </p:spPr>
        <p:txBody>
          <a:bodyPr anchor="t" anchorCtr="0">
            <a:noAutofit/>
          </a:bodyPr>
          <a:lstStyle>
            <a:lvl1pPr algn="ctr">
              <a:defRPr sz="6598">
                <a:solidFill>
                  <a:schemeClr val="accent1"/>
                </a:solidFill>
              </a:defRPr>
            </a:lvl1pPr>
          </a:lstStyle>
          <a:p>
            <a:r>
              <a:rPr lang="en-US"/>
              <a:t>Click to edit</a:t>
            </a:r>
          </a:p>
        </p:txBody>
      </p:sp>
      <p:sp>
        <p:nvSpPr>
          <p:cNvPr id="24" name="Rectangle 23"/>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5" name="Group 24"/>
          <p:cNvGrpSpPr>
            <a:grpSpLocks noChangeAspect="1"/>
          </p:cNvGrpSpPr>
          <p:nvPr userDrawn="1"/>
        </p:nvGrpSpPr>
        <p:grpSpPr>
          <a:xfrm>
            <a:off x="403282" y="151857"/>
            <a:ext cx="1297406" cy="418699"/>
            <a:chOff x="254000" y="6443663"/>
            <a:chExt cx="1096963" cy="354012"/>
          </a:xfrm>
          <a:solidFill>
            <a:schemeClr val="bg1"/>
          </a:solidFill>
        </p:grpSpPr>
        <p:sp>
          <p:nvSpPr>
            <p:cNvPr id="26" name="Freeform 6"/>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7" name="Freeform 7"/>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8" name="Freeform 8"/>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9" name="Freeform 9"/>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10"/>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11"/>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12"/>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13"/>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14"/>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15"/>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16"/>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7" name="Freeform 17"/>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39" name="Rectangle 38"/>
          <p:cNvSpPr/>
          <p:nvPr userDrawn="1"/>
        </p:nvSpPr>
        <p:spPr>
          <a:xfrm>
            <a:off x="2" y="-1371600"/>
            <a:ext cx="1913467" cy="1371600"/>
          </a:xfrm>
          <a:prstGeom prst="rect">
            <a:avLst/>
          </a:prstGeom>
          <a:solidFill>
            <a:srgbClr val="F3F3F3"/>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lvl="0" algn="ctr"/>
            <a:endParaRPr lang="en-US" sz="1799" dirty="0"/>
          </a:p>
        </p:txBody>
      </p:sp>
      <p:grpSp>
        <p:nvGrpSpPr>
          <p:cNvPr id="41" name="Group 40"/>
          <p:cNvGrpSpPr/>
          <p:nvPr userDrawn="1"/>
        </p:nvGrpSpPr>
        <p:grpSpPr>
          <a:xfrm>
            <a:off x="6800944" y="1348593"/>
            <a:ext cx="4240024" cy="4864499"/>
            <a:chOff x="9959950" y="4707058"/>
            <a:chExt cx="2029842" cy="1996506"/>
          </a:xfrm>
          <a:solidFill>
            <a:schemeClr val="bg1">
              <a:alpha val="10000"/>
            </a:schemeClr>
          </a:solidFill>
        </p:grpSpPr>
        <p:sp>
          <p:nvSpPr>
            <p:cNvPr id="42" name="Freeform 41"/>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3" name="Freeform 42"/>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4" name="Freeform 43"/>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5" name="Freeform 44"/>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6" name="Freeform 45"/>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7" name="Freeform 46"/>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8" name="Freeform 47"/>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Tree>
    <p:extLst>
      <p:ext uri="{BB962C8B-B14F-4D97-AF65-F5344CB8AC3E}">
        <p14:creationId xmlns:p14="http://schemas.microsoft.com/office/powerpoint/2010/main" val="171060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a:t>Zebra Confidential: For Internal Use Only</a:t>
            </a:r>
          </a:p>
        </p:txBody>
      </p:sp>
      <p:sp>
        <p:nvSpPr>
          <p:cNvPr id="7" name="Slide Number Placeholder 6"/>
          <p:cNvSpPr>
            <a:spLocks noGrp="1"/>
          </p:cNvSpPr>
          <p:nvPr>
            <p:ph type="sldNum" sz="quarter" idx="12"/>
          </p:nvPr>
        </p:nvSpPr>
        <p:spPr/>
        <p:txBody>
          <a:bodyPr/>
          <a:lstStyle/>
          <a:p>
            <a:fld id="{AAEAE4A8-A6E5-453E-B946-FB774B73F48C}" type="slidenum">
              <a:rPr lang="en-US" smtClean="0"/>
              <a:t>‹#›</a:t>
            </a:fld>
            <a:endParaRPr lang="en-US" dirty="0"/>
          </a:p>
        </p:txBody>
      </p:sp>
      <p:sp>
        <p:nvSpPr>
          <p:cNvPr id="4" name="Content Placeholder 3"/>
          <p:cNvSpPr>
            <a:spLocks noGrp="1"/>
          </p:cNvSpPr>
          <p:nvPr>
            <p:ph sz="half" idx="2"/>
          </p:nvPr>
        </p:nvSpPr>
        <p:spPr>
          <a:xfrm>
            <a:off x="6205871" y="1918013"/>
            <a:ext cx="5302190" cy="4591201"/>
          </a:xfrm>
        </p:spPr>
        <p:txBody>
          <a:bodyPr>
            <a:normAutofit/>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704089" y="1918013"/>
            <a:ext cx="5302190" cy="4591201"/>
          </a:xfrm>
        </p:spPr>
        <p:txBody>
          <a:bodyPr>
            <a:normAutofit/>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56004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dirty="0"/>
              <a:t>Zebra Confidential: For Internal Use Only</a:t>
            </a:r>
          </a:p>
        </p:txBody>
      </p:sp>
      <p:sp>
        <p:nvSpPr>
          <p:cNvPr id="9" name="Slide Number Placeholder 8"/>
          <p:cNvSpPr>
            <a:spLocks noGrp="1"/>
          </p:cNvSpPr>
          <p:nvPr>
            <p:ph type="sldNum" sz="quarter" idx="12"/>
          </p:nvPr>
        </p:nvSpPr>
        <p:spPr/>
        <p:txBody>
          <a:bodyPr/>
          <a:lstStyle/>
          <a:p>
            <a:fld id="{AAEAE4A8-A6E5-453E-B946-FB774B73F48C}" type="slidenum">
              <a:rPr lang="en-US" smtClean="0"/>
              <a:t>‹#›</a:t>
            </a:fld>
            <a:endParaRPr lang="en-US" dirty="0"/>
          </a:p>
        </p:txBody>
      </p:sp>
      <p:sp>
        <p:nvSpPr>
          <p:cNvPr id="6" name="Content Placeholder 5"/>
          <p:cNvSpPr>
            <a:spLocks noGrp="1"/>
          </p:cNvSpPr>
          <p:nvPr>
            <p:ph sz="quarter" idx="4"/>
          </p:nvPr>
        </p:nvSpPr>
        <p:spPr>
          <a:xfrm>
            <a:off x="6204058" y="2552018"/>
            <a:ext cx="5292849" cy="3993751"/>
          </a:xfrm>
        </p:spPr>
        <p:txBody>
          <a:bodyPr>
            <a:normAutofit/>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04058" y="1873409"/>
            <a:ext cx="5292849" cy="624713"/>
          </a:xfrm>
        </p:spPr>
        <p:txBody>
          <a:bodyPr anchor="ctr">
            <a:normAutofit/>
          </a:bodyPr>
          <a:lstStyle>
            <a:lvl1pPr marL="0" indent="0">
              <a:spcBef>
                <a:spcPts val="0"/>
              </a:spcBef>
              <a:buNone/>
              <a:defRPr sz="2199" b="1">
                <a:solidFill>
                  <a:schemeClr val="accent1"/>
                </a:solidFill>
              </a:defRPr>
            </a:lvl1pPr>
            <a:lvl2pPr marL="457052" indent="0">
              <a:buNone/>
              <a:defRPr sz="1999" b="1"/>
            </a:lvl2pPr>
            <a:lvl3pPr marL="914103" indent="0">
              <a:buNone/>
              <a:defRPr sz="1799" b="1"/>
            </a:lvl3pPr>
            <a:lvl4pPr marL="1371155" indent="0">
              <a:buNone/>
              <a:defRPr sz="1600" b="1"/>
            </a:lvl4pPr>
            <a:lvl5pPr marL="1828205" indent="0">
              <a:buNone/>
              <a:defRPr sz="1600" b="1"/>
            </a:lvl5pPr>
            <a:lvl6pPr marL="2285257" indent="0">
              <a:buNone/>
              <a:defRPr sz="1600" b="1"/>
            </a:lvl6pPr>
            <a:lvl7pPr marL="2742308" indent="0">
              <a:buNone/>
              <a:defRPr sz="1600" b="1"/>
            </a:lvl7pPr>
            <a:lvl8pPr marL="3199360" indent="0">
              <a:buNone/>
              <a:defRPr sz="1600" b="1"/>
            </a:lvl8pPr>
            <a:lvl9pPr marL="3656412" indent="0">
              <a:buNone/>
              <a:defRPr sz="1600" b="1"/>
            </a:lvl9pPr>
          </a:lstStyle>
          <a:p>
            <a:pPr lvl="0"/>
            <a:r>
              <a:rPr lang="en-US"/>
              <a:t>Edit Master text styles</a:t>
            </a:r>
          </a:p>
        </p:txBody>
      </p:sp>
      <p:sp>
        <p:nvSpPr>
          <p:cNvPr id="4" name="Content Placeholder 3"/>
          <p:cNvSpPr>
            <a:spLocks noGrp="1"/>
          </p:cNvSpPr>
          <p:nvPr>
            <p:ph sz="half" idx="2"/>
          </p:nvPr>
        </p:nvSpPr>
        <p:spPr>
          <a:xfrm>
            <a:off x="704088" y="2552018"/>
            <a:ext cx="5292849" cy="3993751"/>
          </a:xfrm>
        </p:spPr>
        <p:txBody>
          <a:bodyPr>
            <a:normAutofit/>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Text Placeholder 2"/>
          <p:cNvSpPr>
            <a:spLocks noGrp="1"/>
          </p:cNvSpPr>
          <p:nvPr>
            <p:ph type="body" idx="1"/>
          </p:nvPr>
        </p:nvSpPr>
        <p:spPr>
          <a:xfrm>
            <a:off x="704088" y="1873409"/>
            <a:ext cx="5292849" cy="624713"/>
          </a:xfrm>
        </p:spPr>
        <p:txBody>
          <a:bodyPr anchor="ctr">
            <a:normAutofit/>
          </a:bodyPr>
          <a:lstStyle>
            <a:lvl1pPr marL="0" indent="0">
              <a:spcBef>
                <a:spcPts val="0"/>
              </a:spcBef>
              <a:buNone/>
              <a:defRPr sz="2199" b="1">
                <a:solidFill>
                  <a:schemeClr val="accent1"/>
                </a:solidFill>
              </a:defRPr>
            </a:lvl1pPr>
            <a:lvl2pPr marL="457052" indent="0">
              <a:buNone/>
              <a:defRPr sz="1999" b="1"/>
            </a:lvl2pPr>
            <a:lvl3pPr marL="914103" indent="0">
              <a:buNone/>
              <a:defRPr sz="1799" b="1"/>
            </a:lvl3pPr>
            <a:lvl4pPr marL="1371155" indent="0">
              <a:buNone/>
              <a:defRPr sz="1600" b="1"/>
            </a:lvl4pPr>
            <a:lvl5pPr marL="1828205" indent="0">
              <a:buNone/>
              <a:defRPr sz="1600" b="1"/>
            </a:lvl5pPr>
            <a:lvl6pPr marL="2285257" indent="0">
              <a:buNone/>
              <a:defRPr sz="1600" b="1"/>
            </a:lvl6pPr>
            <a:lvl7pPr marL="2742308" indent="0">
              <a:buNone/>
              <a:defRPr sz="1600" b="1"/>
            </a:lvl7pPr>
            <a:lvl8pPr marL="3199360" indent="0">
              <a:buNone/>
              <a:defRPr sz="1600" b="1"/>
            </a:lvl8pPr>
            <a:lvl9pPr marL="3656412" indent="0">
              <a:buNone/>
              <a:defRPr sz="1600" b="1"/>
            </a:lvl9pPr>
          </a:lstStyle>
          <a:p>
            <a:pPr lvl="0"/>
            <a:r>
              <a:rPr lang="en-US"/>
              <a:t>Edit Master text styles</a:t>
            </a:r>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798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Zebra Confidential: For Internal Use Only</a:t>
            </a:r>
          </a:p>
        </p:txBody>
      </p:sp>
      <p:sp>
        <p:nvSpPr>
          <p:cNvPr id="5" name="Slide Number Placeholder 4"/>
          <p:cNvSpPr>
            <a:spLocks noGrp="1"/>
          </p:cNvSpPr>
          <p:nvPr>
            <p:ph type="sldNum" sz="quarter" idx="12"/>
          </p:nvPr>
        </p:nvSpPr>
        <p:spPr/>
        <p:txBody>
          <a:bodyPr/>
          <a:lstStyle/>
          <a:p>
            <a:fld id="{AAEAE4A8-A6E5-453E-B946-FB774B73F48C}" type="slidenum">
              <a:rPr lang="en-US" smtClean="0"/>
              <a:t>‹#›</a:t>
            </a:fld>
            <a:endParaRPr lang="en-US" dirty="0"/>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369394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Zebra Confidential: For Internal Use Only</a:t>
            </a:r>
          </a:p>
        </p:txBody>
      </p:sp>
      <p:sp>
        <p:nvSpPr>
          <p:cNvPr id="4" name="Slide Number Placeholder 3"/>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141628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Image 3-Overlay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1EA12A8-655D-4B00-88AA-38A9A9056A51}"/>
              </a:ext>
            </a:extLst>
          </p:cNvPr>
          <p:cNvSpPr>
            <a:spLocks noGrp="1"/>
          </p:cNvSpPr>
          <p:nvPr>
            <p:ph type="pic" sz="quarter" idx="11"/>
          </p:nvPr>
        </p:nvSpPr>
        <p:spPr>
          <a:xfrm>
            <a:off x="0" y="0"/>
            <a:ext cx="12188825" cy="6858000"/>
          </a:xfrm>
        </p:spPr>
        <p:txBody>
          <a:bodyPr/>
          <a:lstStyle/>
          <a:p>
            <a:endParaRPr lang="en-US" dirty="0"/>
          </a:p>
        </p:txBody>
      </p:sp>
      <p:sp>
        <p:nvSpPr>
          <p:cNvPr id="6" name="TextBox 5">
            <a:extLst>
              <a:ext uri="{FF2B5EF4-FFF2-40B4-BE49-F238E27FC236}">
                <a16:creationId xmlns:a16="http://schemas.microsoft.com/office/drawing/2014/main" id="{279AED79-89B9-476E-96B6-E41520AEB7B3}"/>
              </a:ext>
            </a:extLst>
          </p:cNvPr>
          <p:cNvSpPr txBox="1"/>
          <p:nvPr userDrawn="1"/>
        </p:nvSpPr>
        <p:spPr>
          <a:xfrm>
            <a:off x="3173" y="3664506"/>
            <a:ext cx="12185652" cy="861774"/>
          </a:xfrm>
          <a:prstGeom prst="rect">
            <a:avLst/>
          </a:prstGeom>
        </p:spPr>
        <p:txBody>
          <a:bodyPr wrap="square" lIns="0" tIns="0" rIns="0" bIns="0" rtlCol="0">
            <a:spAutoFit/>
          </a:bodyPr>
          <a:lstStyle/>
          <a:p>
            <a:pPr marL="0" marR="0" lvl="0" indent="0" algn="ctr" defTabSz="914126" rtl="0" eaLnBrk="1" fontAlgn="auto" latinLnBrk="0" hangingPunct="1">
              <a:lnSpc>
                <a:spcPct val="100000"/>
              </a:lnSpc>
              <a:spcBef>
                <a:spcPct val="0"/>
              </a:spcBef>
              <a:spcAft>
                <a:spcPts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 – FULL SLIDE (7.5” h x 13.33” w)</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FF0000"/>
                </a:solidFill>
                <a:effectLst/>
                <a:uLnTx/>
                <a:uFillTx/>
                <a:latin typeface="Arial" panose="020B0604020202020204"/>
                <a:ea typeface="ＭＳ Ｐゴシック"/>
                <a:cs typeface="+mn-cs"/>
              </a:rPr>
              <a:t>Apply Overlay 3 after adding picture</a:t>
            </a:r>
            <a:endPar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endParaRPr>
          </a:p>
        </p:txBody>
      </p:sp>
      <p:sp>
        <p:nvSpPr>
          <p:cNvPr id="9" name="Slide Number Placeholder 2">
            <a:extLst>
              <a:ext uri="{FF2B5EF4-FFF2-40B4-BE49-F238E27FC236}">
                <a16:creationId xmlns:a16="http://schemas.microsoft.com/office/drawing/2014/main" id="{40014030-CC6A-48FE-A108-C5B31F79073C}"/>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Tree>
    <p:extLst>
      <p:ext uri="{BB962C8B-B14F-4D97-AF65-F5344CB8AC3E}">
        <p14:creationId xmlns:p14="http://schemas.microsoft.com/office/powerpoint/2010/main" val="12673008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Large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Zebra Confidential: For Internal Use Only</a:t>
            </a:r>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dirty="0"/>
          </a:p>
        </p:txBody>
      </p:sp>
      <p:sp>
        <p:nvSpPr>
          <p:cNvPr id="3" name="Content Placeholder 2"/>
          <p:cNvSpPr>
            <a:spLocks noGrp="1"/>
          </p:cNvSpPr>
          <p:nvPr>
            <p:ph idx="1"/>
          </p:nvPr>
        </p:nvSpPr>
        <p:spPr>
          <a:xfrm>
            <a:off x="5898995" y="1918011"/>
            <a:ext cx="5595014" cy="4618836"/>
          </a:xfrm>
        </p:spPr>
        <p:txBody>
          <a:bodyPr bIns="731520" anchor="ctr" anchorCtr="0">
            <a:normAutofit/>
          </a:bodyPr>
          <a:lstStyle>
            <a:lvl1pPr marL="274231" marR="0" indent="-228525" algn="l" defTabSz="914103" rtl="0" eaLnBrk="1" fontAlgn="auto" latinLnBrk="0" hangingPunct="1">
              <a:lnSpc>
                <a:spcPct val="95000"/>
              </a:lnSpc>
              <a:spcBef>
                <a:spcPts val="2999"/>
              </a:spcBef>
              <a:spcAft>
                <a:spcPts val="0"/>
              </a:spcAft>
              <a:buClr>
                <a:schemeClr val="tx2"/>
              </a:buClr>
              <a:buSzPct val="90000"/>
              <a:buFont typeface="Wingdings" panose="05000000000000000000" pitchFamily="2" charset="2"/>
              <a:buChar char="§"/>
              <a:tabLst/>
              <a:defRPr sz="3199"/>
            </a:lvl1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344453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Blue Background Large Title and Content">
    <p:bg>
      <p:bgPr>
        <a:solidFill>
          <a:schemeClr val="accent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Zebra Confidential: For Internal Use Only</a:t>
            </a:r>
          </a:p>
        </p:txBody>
      </p:sp>
      <p:sp>
        <p:nvSpPr>
          <p:cNvPr id="4" name="Slide Number Placeholder 3"/>
          <p:cNvSpPr>
            <a:spLocks noGrp="1"/>
          </p:cNvSpPr>
          <p:nvPr>
            <p:ph type="sldNum" sz="quarter" idx="11"/>
          </p:nvPr>
        </p:nvSpPr>
        <p:spPr/>
        <p:txBody>
          <a:bodyPr/>
          <a:lstStyle/>
          <a:p>
            <a:fld id="{AAEAE4A8-A6E5-453E-B946-FB774B73F48C}" type="slidenum">
              <a:rPr lang="en-US" smtClean="0"/>
              <a:pPr/>
              <a:t>‹#›</a:t>
            </a:fld>
            <a:endParaRPr lang="en-US" dirty="0"/>
          </a:p>
        </p:txBody>
      </p:sp>
      <p:grpSp>
        <p:nvGrpSpPr>
          <p:cNvPr id="14" name="Group 13"/>
          <p:cNvGrpSpPr/>
          <p:nvPr userDrawn="1"/>
        </p:nvGrpSpPr>
        <p:grpSpPr>
          <a:xfrm>
            <a:off x="1014762" y="1248452"/>
            <a:ext cx="4240024" cy="4864499"/>
            <a:chOff x="9959950" y="4707058"/>
            <a:chExt cx="2029842" cy="1996506"/>
          </a:xfrm>
          <a:solidFill>
            <a:schemeClr val="bg1">
              <a:alpha val="10000"/>
            </a:schemeClr>
          </a:solidFill>
        </p:grpSpPr>
        <p:sp>
          <p:nvSpPr>
            <p:cNvPr id="15" name="Freeform 14"/>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6" name="Freeform 15"/>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7" name="Freeform 16"/>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8" name="Freeform 17"/>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9" name="Freeform 18"/>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0" name="Freeform 19"/>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1" name="Freeform 20"/>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5" name="Title 4"/>
          <p:cNvSpPr>
            <a:spLocks noGrp="1"/>
          </p:cNvSpPr>
          <p:nvPr>
            <p:ph type="title" hasCustomPrompt="1"/>
          </p:nvPr>
        </p:nvSpPr>
        <p:spPr>
          <a:xfrm>
            <a:off x="704090" y="1371604"/>
            <a:ext cx="5183757" cy="4293219"/>
          </a:xfrm>
        </p:spPr>
        <p:txBody>
          <a:bodyPr anchor="ctr" anchorCtr="0">
            <a:normAutofit/>
          </a:bodyPr>
          <a:lstStyle>
            <a:lvl1pPr>
              <a:defRPr sz="4399">
                <a:solidFill>
                  <a:schemeClr val="bg1"/>
                </a:solidFill>
              </a:defRPr>
            </a:lvl1pPr>
          </a:lstStyle>
          <a:p>
            <a:r>
              <a:rPr lang="en-US"/>
              <a:t>Click To Edit Master Title Style</a:t>
            </a:r>
          </a:p>
        </p:txBody>
      </p:sp>
      <p:sp>
        <p:nvSpPr>
          <p:cNvPr id="22" name="Content Placeholder 3"/>
          <p:cNvSpPr>
            <a:spLocks noGrp="1"/>
          </p:cNvSpPr>
          <p:nvPr>
            <p:ph sz="half" idx="2"/>
          </p:nvPr>
        </p:nvSpPr>
        <p:spPr>
          <a:xfrm>
            <a:off x="6205871" y="1326998"/>
            <a:ext cx="5302190" cy="4591201"/>
          </a:xfrm>
        </p:spPr>
        <p:txBody>
          <a:bodyPr>
            <a:normAutofit/>
          </a:bodyPr>
          <a:lstStyle>
            <a:lvl1pPr>
              <a:buClr>
                <a:schemeClr val="accent6"/>
              </a:buClr>
              <a:defRPr sz="1999">
                <a:solidFill>
                  <a:schemeClr val="bg1"/>
                </a:solidFill>
              </a:defRPr>
            </a:lvl1pPr>
            <a:lvl2pPr>
              <a:buClr>
                <a:schemeClr val="accent6"/>
              </a:buClr>
              <a:defRPr sz="1799">
                <a:solidFill>
                  <a:schemeClr val="bg1"/>
                </a:solidFill>
              </a:defRPr>
            </a:lvl2pPr>
            <a:lvl3pPr>
              <a:buClr>
                <a:schemeClr val="accent6"/>
              </a:buClr>
              <a:defRPr sz="1600">
                <a:solidFill>
                  <a:schemeClr val="bg1"/>
                </a:solidFill>
              </a:defRPr>
            </a:lvl3pPr>
            <a:lvl4pPr>
              <a:buClr>
                <a:schemeClr val="accent6"/>
              </a:buClr>
              <a:defRPr sz="1400">
                <a:solidFill>
                  <a:schemeClr val="bg1"/>
                </a:solidFill>
              </a:defRPr>
            </a:lvl4pPr>
            <a:lvl5pPr>
              <a:buClr>
                <a:schemeClr val="accent6"/>
              </a:buClr>
              <a:defRPr sz="1400">
                <a:solidFill>
                  <a:schemeClr val="bg1"/>
                </a:solidFill>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4" name="Rectangle 23"/>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5" name="Group 24"/>
          <p:cNvGrpSpPr>
            <a:grpSpLocks noChangeAspect="1"/>
          </p:cNvGrpSpPr>
          <p:nvPr userDrawn="1"/>
        </p:nvGrpSpPr>
        <p:grpSpPr>
          <a:xfrm>
            <a:off x="403282" y="151857"/>
            <a:ext cx="1297406" cy="418699"/>
            <a:chOff x="254000" y="6443663"/>
            <a:chExt cx="1096963" cy="354012"/>
          </a:xfrm>
          <a:solidFill>
            <a:schemeClr val="bg1"/>
          </a:solidFill>
        </p:grpSpPr>
        <p:sp>
          <p:nvSpPr>
            <p:cNvPr id="26" name="Freeform 6"/>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7" name="Freeform 7"/>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8" name="Freeform 8"/>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9" name="Freeform 9"/>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10"/>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11"/>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12"/>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13"/>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14"/>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15"/>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16"/>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7" name="Freeform 17"/>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Tree>
    <p:extLst>
      <p:ext uri="{BB962C8B-B14F-4D97-AF65-F5344CB8AC3E}">
        <p14:creationId xmlns:p14="http://schemas.microsoft.com/office/powerpoint/2010/main" val="418268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Grey Background Title and Two Content">
    <p:bg>
      <p:bgPr>
        <a:solidFill>
          <a:schemeClr val="accent2"/>
        </a:solidFill>
        <a:effectLst/>
      </p:bgPr>
    </p:bg>
    <p:spTree>
      <p:nvGrpSpPr>
        <p:cNvPr id="1" name=""/>
        <p:cNvGrpSpPr/>
        <p:nvPr/>
      </p:nvGrpSpPr>
      <p:grpSpPr>
        <a:xfrm>
          <a:off x="0" y="0"/>
          <a:ext cx="0" cy="0"/>
          <a:chOff x="0" y="0"/>
          <a:chExt cx="0" cy="0"/>
        </a:xfrm>
      </p:grpSpPr>
      <p:grpSp>
        <p:nvGrpSpPr>
          <p:cNvPr id="37" name="Group 36"/>
          <p:cNvGrpSpPr/>
          <p:nvPr userDrawn="1"/>
        </p:nvGrpSpPr>
        <p:grpSpPr>
          <a:xfrm>
            <a:off x="7404412" y="1248452"/>
            <a:ext cx="4240024" cy="4864499"/>
            <a:chOff x="9959950" y="4707058"/>
            <a:chExt cx="2029842" cy="1996506"/>
          </a:xfrm>
          <a:solidFill>
            <a:schemeClr val="bg1">
              <a:alpha val="10000"/>
            </a:schemeClr>
          </a:solidFill>
        </p:grpSpPr>
        <p:sp>
          <p:nvSpPr>
            <p:cNvPr id="38" name="Freeform 37"/>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9" name="Freeform 38"/>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0" name="Freeform 39"/>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1" name="Freeform 40"/>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2" name="Freeform 41"/>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3" name="Freeform 42"/>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4" name="Freeform 43"/>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r>
              <a:rPr lang="en-US" dirty="0"/>
              <a:t>Zebra Confidential: For Internal Use Only</a:t>
            </a:r>
          </a:p>
        </p:txBody>
      </p:sp>
      <p:sp>
        <p:nvSpPr>
          <p:cNvPr id="4" name="Slide Number Placeholder 3"/>
          <p:cNvSpPr>
            <a:spLocks noGrp="1"/>
          </p:cNvSpPr>
          <p:nvPr>
            <p:ph type="sldNum" sz="quarter" idx="11"/>
          </p:nvPr>
        </p:nvSpPr>
        <p:spPr/>
        <p:txBody>
          <a:bodyPr/>
          <a:lstStyle/>
          <a:p>
            <a:fld id="{AAEAE4A8-A6E5-453E-B946-FB774B73F48C}" type="slidenum">
              <a:rPr lang="en-US" smtClean="0"/>
              <a:pPr/>
              <a:t>‹#›</a:t>
            </a:fld>
            <a:endParaRPr lang="en-US" dirty="0"/>
          </a:p>
        </p:txBody>
      </p:sp>
      <p:sp>
        <p:nvSpPr>
          <p:cNvPr id="5" name="Rectangle 4"/>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6" name="Group 5"/>
          <p:cNvGrpSpPr>
            <a:grpSpLocks noChangeAspect="1"/>
          </p:cNvGrpSpPr>
          <p:nvPr userDrawn="1"/>
        </p:nvGrpSpPr>
        <p:grpSpPr>
          <a:xfrm>
            <a:off x="403282" y="151857"/>
            <a:ext cx="1297406" cy="418699"/>
            <a:chOff x="254000" y="6443663"/>
            <a:chExt cx="1096963" cy="354012"/>
          </a:xfrm>
          <a:solidFill>
            <a:schemeClr val="bg1"/>
          </a:solidFill>
        </p:grpSpPr>
        <p:sp>
          <p:nvSpPr>
            <p:cNvPr id="7" name="Freeform 6"/>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8" name="Freeform 7"/>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9" name="Freeform 8"/>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0" name="Freeform 9"/>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1" name="Freeform 10"/>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2" name="Freeform 11"/>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3" name="Freeform 12"/>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4" name="Freeform 13"/>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5" name="Freeform 14"/>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6" name="Freeform 15"/>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7" name="Freeform 16"/>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8" name="Freeform 17"/>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19" name="Content Placeholder 3"/>
          <p:cNvSpPr>
            <a:spLocks noGrp="1"/>
          </p:cNvSpPr>
          <p:nvPr>
            <p:ph sz="half" idx="2"/>
          </p:nvPr>
        </p:nvSpPr>
        <p:spPr>
          <a:xfrm>
            <a:off x="6205871" y="1918013"/>
            <a:ext cx="5302190" cy="4591201"/>
          </a:xfrm>
        </p:spPr>
        <p:txBody>
          <a:bodyPr>
            <a:normAutofit/>
          </a:bodyPr>
          <a:lstStyle>
            <a:lvl1pPr>
              <a:buClr>
                <a:schemeClr val="accent6"/>
              </a:buClr>
              <a:defRPr sz="1999">
                <a:solidFill>
                  <a:schemeClr val="bg1"/>
                </a:solidFill>
              </a:defRPr>
            </a:lvl1pPr>
            <a:lvl2pPr>
              <a:buClr>
                <a:schemeClr val="accent6"/>
              </a:buClr>
              <a:defRPr sz="1799">
                <a:solidFill>
                  <a:schemeClr val="bg1"/>
                </a:solidFill>
              </a:defRPr>
            </a:lvl2pPr>
            <a:lvl3pPr>
              <a:buClr>
                <a:schemeClr val="accent6"/>
              </a:buClr>
              <a:defRPr sz="1600">
                <a:solidFill>
                  <a:schemeClr val="bg1"/>
                </a:solidFill>
              </a:defRPr>
            </a:lvl3pPr>
            <a:lvl4pPr>
              <a:buClr>
                <a:schemeClr val="accent6"/>
              </a:buClr>
              <a:defRPr sz="1400">
                <a:solidFill>
                  <a:schemeClr val="bg1"/>
                </a:solidFill>
              </a:defRPr>
            </a:lvl4pPr>
            <a:lvl5pPr>
              <a:buClr>
                <a:schemeClr val="accent6"/>
              </a:buClr>
              <a:defRPr sz="1400">
                <a:solidFill>
                  <a:schemeClr val="bg1"/>
                </a:solidFill>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Content Placeholder 2"/>
          <p:cNvSpPr>
            <a:spLocks noGrp="1"/>
          </p:cNvSpPr>
          <p:nvPr>
            <p:ph sz="half" idx="1"/>
          </p:nvPr>
        </p:nvSpPr>
        <p:spPr>
          <a:xfrm>
            <a:off x="704089" y="1918013"/>
            <a:ext cx="5302190" cy="4591201"/>
          </a:xfrm>
        </p:spPr>
        <p:txBody>
          <a:bodyPr>
            <a:normAutofit/>
          </a:bodyPr>
          <a:lstStyle>
            <a:lvl1pPr>
              <a:buClr>
                <a:schemeClr val="accent6"/>
              </a:buClr>
              <a:defRPr sz="1999">
                <a:solidFill>
                  <a:schemeClr val="bg1"/>
                </a:solidFill>
              </a:defRPr>
            </a:lvl1pPr>
            <a:lvl2pPr>
              <a:buClr>
                <a:schemeClr val="accent6"/>
              </a:buClr>
              <a:defRPr sz="1799">
                <a:solidFill>
                  <a:schemeClr val="bg1"/>
                </a:solidFill>
              </a:defRPr>
            </a:lvl2pPr>
            <a:lvl3pPr>
              <a:buClr>
                <a:schemeClr val="accent6"/>
              </a:buClr>
              <a:defRPr sz="1600">
                <a:solidFill>
                  <a:schemeClr val="bg1"/>
                </a:solidFill>
              </a:defRPr>
            </a:lvl3pPr>
            <a:lvl4pPr>
              <a:buClr>
                <a:schemeClr val="accent6"/>
              </a:buClr>
              <a:defRPr sz="1400">
                <a:solidFill>
                  <a:schemeClr val="bg1"/>
                </a:solidFill>
              </a:defRPr>
            </a:lvl4pPr>
            <a:lvl5pPr>
              <a:buClr>
                <a:schemeClr val="accent6"/>
              </a:buClr>
              <a:defRPr sz="1400">
                <a:solidFill>
                  <a:schemeClr val="bg1"/>
                </a:solidFill>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4560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Dark Blue Background Large Title and Content">
    <p:bg>
      <p:bgPr>
        <a:solidFill>
          <a:schemeClr val="tx2"/>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1014762" y="1248452"/>
            <a:ext cx="4240024" cy="4864499"/>
            <a:chOff x="9959950" y="4707058"/>
            <a:chExt cx="2029842" cy="1996506"/>
          </a:xfrm>
          <a:solidFill>
            <a:schemeClr val="bg1">
              <a:alpha val="10000"/>
            </a:schemeClr>
          </a:solidFill>
        </p:grpSpPr>
        <p:sp>
          <p:nvSpPr>
            <p:cNvPr id="6" name="Freeform 5"/>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7" name="Freeform 6"/>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8" name="Freeform 7"/>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9" name="Freeform 8"/>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0" name="Freeform 9"/>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1" name="Freeform 10"/>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2" name="Freeform 11"/>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 name="Title 1"/>
          <p:cNvSpPr>
            <a:spLocks noGrp="1"/>
          </p:cNvSpPr>
          <p:nvPr>
            <p:ph type="title"/>
          </p:nvPr>
        </p:nvSpPr>
        <p:spPr>
          <a:xfrm>
            <a:off x="704090" y="1483113"/>
            <a:ext cx="5217210" cy="3958680"/>
          </a:xfrm>
        </p:spPr>
        <p:txBody>
          <a:bodyPr anchor="ctr" anchorCtr="0">
            <a:normAutofit/>
          </a:bodyPr>
          <a:lstStyle>
            <a:lvl1pPr>
              <a:defRPr sz="4799">
                <a:solidFill>
                  <a:schemeClr val="accent6"/>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r>
              <a:rPr lang="en-US" dirty="0"/>
              <a:t>Zebra Confidential: For Internal Use Only</a:t>
            </a:r>
          </a:p>
        </p:txBody>
      </p:sp>
      <p:sp>
        <p:nvSpPr>
          <p:cNvPr id="4" name="Slide Number Placeholder 3"/>
          <p:cNvSpPr>
            <a:spLocks noGrp="1"/>
          </p:cNvSpPr>
          <p:nvPr>
            <p:ph type="sldNum" sz="quarter" idx="11"/>
          </p:nvPr>
        </p:nvSpPr>
        <p:spPr/>
        <p:txBody>
          <a:bodyPr/>
          <a:lstStyle/>
          <a:p>
            <a:fld id="{AAEAE4A8-A6E5-453E-B946-FB774B73F48C}" type="slidenum">
              <a:rPr lang="en-US" smtClean="0"/>
              <a:pPr/>
              <a:t>‹#›</a:t>
            </a:fld>
            <a:endParaRPr lang="en-US" dirty="0"/>
          </a:p>
        </p:txBody>
      </p:sp>
      <p:sp>
        <p:nvSpPr>
          <p:cNvPr id="13" name="Rectangle 12"/>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14" name="Group 13"/>
          <p:cNvGrpSpPr>
            <a:grpSpLocks noChangeAspect="1"/>
          </p:cNvGrpSpPr>
          <p:nvPr userDrawn="1"/>
        </p:nvGrpSpPr>
        <p:grpSpPr>
          <a:xfrm>
            <a:off x="403282" y="151857"/>
            <a:ext cx="1297406" cy="418699"/>
            <a:chOff x="254000" y="6443663"/>
            <a:chExt cx="1096963" cy="354012"/>
          </a:xfrm>
          <a:solidFill>
            <a:schemeClr val="bg1"/>
          </a:solidFill>
        </p:grpSpPr>
        <p:sp>
          <p:nvSpPr>
            <p:cNvPr id="15" name="Freeform 6"/>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6" name="Freeform 7"/>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7" name="Freeform 8"/>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8" name="Freeform 9"/>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9" name="Freeform 10"/>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0" name="Freeform 11"/>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1" name="Freeform 12"/>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2" name="Freeform 13"/>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3" name="Freeform 14"/>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4" name="Freeform 15"/>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5" name="Freeform 16"/>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6" name="Freeform 17"/>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7" name="Content Placeholder 3"/>
          <p:cNvSpPr>
            <a:spLocks noGrp="1"/>
          </p:cNvSpPr>
          <p:nvPr>
            <p:ph sz="half" idx="2"/>
          </p:nvPr>
        </p:nvSpPr>
        <p:spPr>
          <a:xfrm>
            <a:off x="6205871" y="1326998"/>
            <a:ext cx="5302190" cy="4591201"/>
          </a:xfrm>
        </p:spPr>
        <p:txBody>
          <a:bodyPr>
            <a:normAutofit/>
          </a:bodyPr>
          <a:lstStyle>
            <a:lvl1pPr>
              <a:buClr>
                <a:schemeClr val="accent6"/>
              </a:buClr>
              <a:defRPr sz="1999">
                <a:solidFill>
                  <a:schemeClr val="bg1"/>
                </a:solidFill>
              </a:defRPr>
            </a:lvl1pPr>
            <a:lvl2pPr>
              <a:buClr>
                <a:schemeClr val="accent6"/>
              </a:buClr>
              <a:defRPr sz="1799">
                <a:solidFill>
                  <a:schemeClr val="bg1"/>
                </a:solidFill>
              </a:defRPr>
            </a:lvl2pPr>
            <a:lvl3pPr>
              <a:buClr>
                <a:schemeClr val="accent6"/>
              </a:buClr>
              <a:defRPr sz="1600">
                <a:solidFill>
                  <a:schemeClr val="bg1"/>
                </a:solidFill>
              </a:defRPr>
            </a:lvl3pPr>
            <a:lvl4pPr>
              <a:buClr>
                <a:schemeClr val="accent6"/>
              </a:buClr>
              <a:defRPr sz="1400">
                <a:solidFill>
                  <a:schemeClr val="bg1"/>
                </a:solidFill>
              </a:defRPr>
            </a:lvl4pPr>
            <a:lvl5pPr>
              <a:buClr>
                <a:schemeClr val="accent6"/>
              </a:buClr>
              <a:defRPr sz="1400">
                <a:solidFill>
                  <a:schemeClr val="bg1"/>
                </a:solidFill>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35207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Dark Grey Backgound Title and Content">
    <p:bg>
      <p:bgPr>
        <a:solidFill>
          <a:schemeClr val="tx2"/>
        </a:solidFill>
        <a:effectLst/>
      </p:bgPr>
    </p:bg>
    <p:spTree>
      <p:nvGrpSpPr>
        <p:cNvPr id="1" name=""/>
        <p:cNvGrpSpPr/>
        <p:nvPr/>
      </p:nvGrpSpPr>
      <p:grpSpPr>
        <a:xfrm>
          <a:off x="0" y="0"/>
          <a:ext cx="0" cy="0"/>
          <a:chOff x="0" y="0"/>
          <a:chExt cx="0" cy="0"/>
        </a:xfrm>
      </p:grpSpPr>
      <p:grpSp>
        <p:nvGrpSpPr>
          <p:cNvPr id="37" name="Group 36"/>
          <p:cNvGrpSpPr/>
          <p:nvPr userDrawn="1"/>
        </p:nvGrpSpPr>
        <p:grpSpPr>
          <a:xfrm>
            <a:off x="7404412" y="1248452"/>
            <a:ext cx="4240024" cy="4864499"/>
            <a:chOff x="9959950" y="4707058"/>
            <a:chExt cx="2029842" cy="1996506"/>
          </a:xfrm>
          <a:solidFill>
            <a:schemeClr val="bg1">
              <a:alpha val="5000"/>
            </a:schemeClr>
          </a:solidFill>
        </p:grpSpPr>
        <p:sp>
          <p:nvSpPr>
            <p:cNvPr id="38" name="Freeform 37"/>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9" name="Freeform 38"/>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0" name="Freeform 39"/>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1" name="Freeform 40"/>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2" name="Freeform 41"/>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3" name="Freeform 42"/>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4" name="Freeform 43"/>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r>
              <a:rPr lang="en-US" dirty="0"/>
              <a:t>Zebra Confidential: For Internal Use Only</a:t>
            </a:r>
          </a:p>
        </p:txBody>
      </p:sp>
      <p:sp>
        <p:nvSpPr>
          <p:cNvPr id="4" name="Slide Number Placeholder 3"/>
          <p:cNvSpPr>
            <a:spLocks noGrp="1"/>
          </p:cNvSpPr>
          <p:nvPr>
            <p:ph type="sldNum" sz="quarter" idx="11"/>
          </p:nvPr>
        </p:nvSpPr>
        <p:spPr/>
        <p:txBody>
          <a:bodyPr/>
          <a:lstStyle/>
          <a:p>
            <a:fld id="{AAEAE4A8-A6E5-453E-B946-FB774B73F48C}" type="slidenum">
              <a:rPr lang="en-US" smtClean="0"/>
              <a:pPr/>
              <a:t>‹#›</a:t>
            </a:fld>
            <a:endParaRPr lang="en-US" dirty="0"/>
          </a:p>
        </p:txBody>
      </p:sp>
      <p:sp>
        <p:nvSpPr>
          <p:cNvPr id="5" name="Rectangle 4"/>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6" name="Group 5"/>
          <p:cNvGrpSpPr>
            <a:grpSpLocks noChangeAspect="1"/>
          </p:cNvGrpSpPr>
          <p:nvPr userDrawn="1"/>
        </p:nvGrpSpPr>
        <p:grpSpPr>
          <a:xfrm>
            <a:off x="403282" y="151857"/>
            <a:ext cx="1297406" cy="418699"/>
            <a:chOff x="254000" y="6443663"/>
            <a:chExt cx="1096963" cy="354012"/>
          </a:xfrm>
          <a:solidFill>
            <a:schemeClr val="bg1"/>
          </a:solidFill>
        </p:grpSpPr>
        <p:sp>
          <p:nvSpPr>
            <p:cNvPr id="7" name="Freeform 6"/>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8" name="Freeform 7"/>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9" name="Freeform 8"/>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0" name="Freeform 9"/>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1" name="Freeform 10"/>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2" name="Freeform 11"/>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3" name="Freeform 12"/>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4" name="Freeform 13"/>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5" name="Freeform 14"/>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6" name="Freeform 15"/>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7" name="Freeform 16"/>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8" name="Freeform 17"/>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0" name="Content Placeholder 2"/>
          <p:cNvSpPr>
            <a:spLocks noGrp="1"/>
          </p:cNvSpPr>
          <p:nvPr>
            <p:ph sz="half" idx="1"/>
          </p:nvPr>
        </p:nvSpPr>
        <p:spPr>
          <a:xfrm>
            <a:off x="704089" y="1918013"/>
            <a:ext cx="10815122" cy="4591201"/>
          </a:xfrm>
        </p:spPr>
        <p:txBody>
          <a:bodyPr>
            <a:normAutofit/>
          </a:bodyPr>
          <a:lstStyle>
            <a:lvl1pPr>
              <a:buClr>
                <a:schemeClr val="accent6"/>
              </a:buClr>
              <a:defRPr sz="1999">
                <a:solidFill>
                  <a:schemeClr val="bg1"/>
                </a:solidFill>
              </a:defRPr>
            </a:lvl1pPr>
            <a:lvl2pPr>
              <a:buClr>
                <a:schemeClr val="accent6"/>
              </a:buClr>
              <a:defRPr sz="1799">
                <a:solidFill>
                  <a:schemeClr val="bg1"/>
                </a:solidFill>
              </a:defRPr>
            </a:lvl2pPr>
            <a:lvl3pPr>
              <a:buClr>
                <a:schemeClr val="accent6"/>
              </a:buClr>
              <a:defRPr sz="1600">
                <a:solidFill>
                  <a:schemeClr val="bg1"/>
                </a:solidFill>
              </a:defRPr>
            </a:lvl3pPr>
            <a:lvl4pPr>
              <a:buClr>
                <a:schemeClr val="accent6"/>
              </a:buClr>
              <a:defRPr sz="1400">
                <a:solidFill>
                  <a:schemeClr val="bg1"/>
                </a:solidFill>
              </a:defRPr>
            </a:lvl4pPr>
            <a:lvl5pPr>
              <a:buClr>
                <a:schemeClr val="accent6"/>
              </a:buClr>
              <a:defRPr sz="1400">
                <a:solidFill>
                  <a:schemeClr val="bg1"/>
                </a:solidFill>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26247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Blue Background Large Text">
    <p:bg>
      <p:bgPr>
        <a:solidFill>
          <a:schemeClr val="accent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Zebra Confidential: For Internal Use Only</a:t>
            </a:r>
          </a:p>
        </p:txBody>
      </p:sp>
      <p:sp>
        <p:nvSpPr>
          <p:cNvPr id="4" name="Slide Number Placeholder 3"/>
          <p:cNvSpPr>
            <a:spLocks noGrp="1"/>
          </p:cNvSpPr>
          <p:nvPr>
            <p:ph type="sldNum" sz="quarter" idx="11"/>
          </p:nvPr>
        </p:nvSpPr>
        <p:spPr/>
        <p:txBody>
          <a:bodyPr/>
          <a:lstStyle/>
          <a:p>
            <a:fld id="{AAEAE4A8-A6E5-453E-B946-FB774B73F48C}" type="slidenum">
              <a:rPr lang="en-US" smtClean="0"/>
              <a:pPr/>
              <a:t>‹#›</a:t>
            </a:fld>
            <a:endParaRPr lang="en-US" dirty="0"/>
          </a:p>
        </p:txBody>
      </p:sp>
      <p:grpSp>
        <p:nvGrpSpPr>
          <p:cNvPr id="14" name="Group 13"/>
          <p:cNvGrpSpPr/>
          <p:nvPr userDrawn="1"/>
        </p:nvGrpSpPr>
        <p:grpSpPr>
          <a:xfrm>
            <a:off x="1014762" y="1248452"/>
            <a:ext cx="4240024" cy="4864499"/>
            <a:chOff x="9959950" y="4707058"/>
            <a:chExt cx="2029842" cy="1996506"/>
          </a:xfrm>
          <a:solidFill>
            <a:schemeClr val="bg1">
              <a:alpha val="10000"/>
            </a:schemeClr>
          </a:solidFill>
        </p:grpSpPr>
        <p:sp>
          <p:nvSpPr>
            <p:cNvPr id="15" name="Freeform 14"/>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6" name="Freeform 15"/>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7" name="Freeform 16"/>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8" name="Freeform 17"/>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9" name="Freeform 18"/>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0" name="Freeform 19"/>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1" name="Freeform 20"/>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5" name="Title 4"/>
          <p:cNvSpPr>
            <a:spLocks noGrp="1"/>
          </p:cNvSpPr>
          <p:nvPr>
            <p:ph type="title" hasCustomPrompt="1"/>
          </p:nvPr>
        </p:nvSpPr>
        <p:spPr>
          <a:xfrm>
            <a:off x="1121666" y="1371604"/>
            <a:ext cx="9241536" cy="4293219"/>
          </a:xfrm>
        </p:spPr>
        <p:txBody>
          <a:bodyPr anchor="ctr" anchorCtr="0">
            <a:normAutofit/>
          </a:bodyPr>
          <a:lstStyle>
            <a:lvl1pPr>
              <a:defRPr sz="5998">
                <a:solidFill>
                  <a:schemeClr val="bg1"/>
                </a:solidFill>
              </a:defRPr>
            </a:lvl1pPr>
          </a:lstStyle>
          <a:p>
            <a:r>
              <a:rPr lang="en-US"/>
              <a:t>CLICK TO EDIT MASTER TITLE STYLE</a:t>
            </a:r>
          </a:p>
        </p:txBody>
      </p:sp>
      <p:sp>
        <p:nvSpPr>
          <p:cNvPr id="24" name="Rectangle 23"/>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5" name="Group 24"/>
          <p:cNvGrpSpPr>
            <a:grpSpLocks noChangeAspect="1"/>
          </p:cNvGrpSpPr>
          <p:nvPr userDrawn="1"/>
        </p:nvGrpSpPr>
        <p:grpSpPr>
          <a:xfrm>
            <a:off x="403282" y="151857"/>
            <a:ext cx="1297406" cy="418699"/>
            <a:chOff x="254000" y="6443663"/>
            <a:chExt cx="1096963" cy="354012"/>
          </a:xfrm>
          <a:solidFill>
            <a:schemeClr val="bg1"/>
          </a:solidFill>
        </p:grpSpPr>
        <p:sp>
          <p:nvSpPr>
            <p:cNvPr id="26" name="Freeform 6"/>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7" name="Freeform 7"/>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8" name="Freeform 8"/>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9" name="Freeform 9"/>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10"/>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11"/>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12"/>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13"/>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14"/>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15"/>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16"/>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7" name="Freeform 17"/>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39" name="Rectangle 38"/>
          <p:cNvSpPr/>
          <p:nvPr userDrawn="1"/>
        </p:nvSpPr>
        <p:spPr>
          <a:xfrm>
            <a:off x="2" y="-1371600"/>
            <a:ext cx="1913467" cy="1371600"/>
          </a:xfrm>
          <a:prstGeom prst="rect">
            <a:avLst/>
          </a:prstGeom>
          <a:solidFill>
            <a:schemeClr val="bg1">
              <a:lumMod val="85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lvl="0" algn="ctr"/>
            <a:endParaRPr lang="en-US" sz="1799" dirty="0"/>
          </a:p>
        </p:txBody>
      </p:sp>
    </p:spTree>
    <p:extLst>
      <p:ext uri="{BB962C8B-B14F-4D97-AF65-F5344CB8AC3E}">
        <p14:creationId xmlns:p14="http://schemas.microsoft.com/office/powerpoint/2010/main" val="86197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_Blue Background Large Text">
    <p:bg>
      <p:bgPr>
        <a:solidFill>
          <a:schemeClr val="accent1"/>
        </a:solidFill>
        <a:effectLst/>
      </p:bgPr>
    </p:bg>
    <p:spTree>
      <p:nvGrpSpPr>
        <p:cNvPr id="1" name=""/>
        <p:cNvGrpSpPr/>
        <p:nvPr/>
      </p:nvGrpSpPr>
      <p:grpSpPr>
        <a:xfrm>
          <a:off x="0" y="0"/>
          <a:ext cx="0" cy="0"/>
          <a:chOff x="0" y="0"/>
          <a:chExt cx="0" cy="0"/>
        </a:xfrm>
      </p:grpSpPr>
      <p:sp>
        <p:nvSpPr>
          <p:cNvPr id="38" name="Freeform 37"/>
          <p:cNvSpPr/>
          <p:nvPr userDrawn="1"/>
        </p:nvSpPr>
        <p:spPr>
          <a:xfrm rot="10800000" flipH="1">
            <a:off x="-505" y="7075"/>
            <a:ext cx="7642844" cy="6859908"/>
          </a:xfrm>
          <a:custGeom>
            <a:avLst/>
            <a:gdLst>
              <a:gd name="connsiteX0" fmla="*/ 0 w 10022890"/>
              <a:gd name="connsiteY0" fmla="*/ 6266984 h 6266984"/>
              <a:gd name="connsiteX1" fmla="*/ 3318924 w 10022890"/>
              <a:gd name="connsiteY1" fmla="*/ 1972 h 6266984"/>
              <a:gd name="connsiteX2" fmla="*/ 5719850 w 10022890"/>
              <a:gd name="connsiteY2" fmla="*/ 1 h 6266984"/>
              <a:gd name="connsiteX3" fmla="*/ 10022890 w 10022890"/>
              <a:gd name="connsiteY3" fmla="*/ 0 h 6266984"/>
              <a:gd name="connsiteX4" fmla="*/ 6703966 w 10022890"/>
              <a:gd name="connsiteY4" fmla="*/ 6265012 h 6266984"/>
              <a:gd name="connsiteX5" fmla="*/ 4303040 w 10022890"/>
              <a:gd name="connsiteY5" fmla="*/ 6266983 h 6266984"/>
              <a:gd name="connsiteX0" fmla="*/ 0 w 10022890"/>
              <a:gd name="connsiteY0" fmla="*/ 7945435 h 7945435"/>
              <a:gd name="connsiteX1" fmla="*/ 4267868 w 10022890"/>
              <a:gd name="connsiteY1" fmla="*/ 0 h 7945435"/>
              <a:gd name="connsiteX2" fmla="*/ 5719850 w 10022890"/>
              <a:gd name="connsiteY2" fmla="*/ 1678452 h 7945435"/>
              <a:gd name="connsiteX3" fmla="*/ 10022890 w 10022890"/>
              <a:gd name="connsiteY3" fmla="*/ 1678451 h 7945435"/>
              <a:gd name="connsiteX4" fmla="*/ 6703966 w 10022890"/>
              <a:gd name="connsiteY4" fmla="*/ 7943463 h 7945435"/>
              <a:gd name="connsiteX5" fmla="*/ 4303040 w 10022890"/>
              <a:gd name="connsiteY5" fmla="*/ 7945434 h 7945435"/>
              <a:gd name="connsiteX6" fmla="*/ 0 w 10022890"/>
              <a:gd name="connsiteY6" fmla="*/ 7945435 h 7945435"/>
              <a:gd name="connsiteX0" fmla="*/ 0 w 10022890"/>
              <a:gd name="connsiteY0" fmla="*/ 7945435 h 7945435"/>
              <a:gd name="connsiteX1" fmla="*/ 4267868 w 10022890"/>
              <a:gd name="connsiteY1" fmla="*/ 0 h 7945435"/>
              <a:gd name="connsiteX2" fmla="*/ 10022890 w 10022890"/>
              <a:gd name="connsiteY2" fmla="*/ 1678451 h 7945435"/>
              <a:gd name="connsiteX3" fmla="*/ 6703966 w 10022890"/>
              <a:gd name="connsiteY3" fmla="*/ 7943463 h 7945435"/>
              <a:gd name="connsiteX4" fmla="*/ 4303040 w 10022890"/>
              <a:gd name="connsiteY4" fmla="*/ 7945434 h 7945435"/>
              <a:gd name="connsiteX5" fmla="*/ 0 w 10022890"/>
              <a:gd name="connsiteY5" fmla="*/ 7945435 h 7945435"/>
              <a:gd name="connsiteX0" fmla="*/ 0 w 10952065"/>
              <a:gd name="connsiteY0" fmla="*/ 8026484 h 8026484"/>
              <a:gd name="connsiteX1" fmla="*/ 4267868 w 10952065"/>
              <a:gd name="connsiteY1" fmla="*/ 81049 h 8026484"/>
              <a:gd name="connsiteX2" fmla="*/ 10952065 w 10952065"/>
              <a:gd name="connsiteY2" fmla="*/ 0 h 8026484"/>
              <a:gd name="connsiteX3" fmla="*/ 6703966 w 10952065"/>
              <a:gd name="connsiteY3" fmla="*/ 8024512 h 8026484"/>
              <a:gd name="connsiteX4" fmla="*/ 4303040 w 10952065"/>
              <a:gd name="connsiteY4" fmla="*/ 8026483 h 8026484"/>
              <a:gd name="connsiteX5" fmla="*/ 0 w 10952065"/>
              <a:gd name="connsiteY5" fmla="*/ 8026484 h 8026484"/>
              <a:gd name="connsiteX0" fmla="*/ 0 w 10912525"/>
              <a:gd name="connsiteY0" fmla="*/ 7947406 h 7947406"/>
              <a:gd name="connsiteX1" fmla="*/ 4267868 w 10912525"/>
              <a:gd name="connsiteY1" fmla="*/ 1971 h 7947406"/>
              <a:gd name="connsiteX2" fmla="*/ 10912525 w 10912525"/>
              <a:gd name="connsiteY2" fmla="*/ 0 h 7947406"/>
              <a:gd name="connsiteX3" fmla="*/ 6703966 w 10912525"/>
              <a:gd name="connsiteY3" fmla="*/ 7945434 h 7947406"/>
              <a:gd name="connsiteX4" fmla="*/ 4303040 w 10912525"/>
              <a:gd name="connsiteY4" fmla="*/ 7947405 h 7947406"/>
              <a:gd name="connsiteX5" fmla="*/ 0 w 10912525"/>
              <a:gd name="connsiteY5" fmla="*/ 7947406 h 7947406"/>
              <a:gd name="connsiteX0" fmla="*/ 0 w 10912525"/>
              <a:gd name="connsiteY0" fmla="*/ 7984975 h 7984975"/>
              <a:gd name="connsiteX1" fmla="*/ 4267868 w 10912525"/>
              <a:gd name="connsiteY1" fmla="*/ 0 h 7984975"/>
              <a:gd name="connsiteX2" fmla="*/ 10912525 w 10912525"/>
              <a:gd name="connsiteY2" fmla="*/ 37569 h 7984975"/>
              <a:gd name="connsiteX3" fmla="*/ 6703966 w 10912525"/>
              <a:gd name="connsiteY3" fmla="*/ 7983003 h 7984975"/>
              <a:gd name="connsiteX4" fmla="*/ 4303040 w 10912525"/>
              <a:gd name="connsiteY4" fmla="*/ 7984974 h 7984975"/>
              <a:gd name="connsiteX5" fmla="*/ 0 w 10912525"/>
              <a:gd name="connsiteY5" fmla="*/ 7984975 h 7984975"/>
              <a:gd name="connsiteX0" fmla="*/ 0 w 10912525"/>
              <a:gd name="connsiteY0" fmla="*/ 8004744 h 8004744"/>
              <a:gd name="connsiteX1" fmla="*/ 4307406 w 10912525"/>
              <a:gd name="connsiteY1" fmla="*/ 0 h 8004744"/>
              <a:gd name="connsiteX2" fmla="*/ 10912525 w 10912525"/>
              <a:gd name="connsiteY2" fmla="*/ 57338 h 8004744"/>
              <a:gd name="connsiteX3" fmla="*/ 6703966 w 10912525"/>
              <a:gd name="connsiteY3" fmla="*/ 8002772 h 8004744"/>
              <a:gd name="connsiteX4" fmla="*/ 4303040 w 10912525"/>
              <a:gd name="connsiteY4" fmla="*/ 8004743 h 8004744"/>
              <a:gd name="connsiteX5" fmla="*/ 0 w 10912525"/>
              <a:gd name="connsiteY5" fmla="*/ 8004744 h 8004744"/>
              <a:gd name="connsiteX0" fmla="*/ 0 w 10912525"/>
              <a:gd name="connsiteY0" fmla="*/ 8004744 h 8004744"/>
              <a:gd name="connsiteX1" fmla="*/ 4307406 w 10912525"/>
              <a:gd name="connsiteY1" fmla="*/ 0 h 8004744"/>
              <a:gd name="connsiteX2" fmla="*/ 10912525 w 10912525"/>
              <a:gd name="connsiteY2" fmla="*/ 37569 h 8004744"/>
              <a:gd name="connsiteX3" fmla="*/ 6703966 w 10912525"/>
              <a:gd name="connsiteY3" fmla="*/ 8002772 h 8004744"/>
              <a:gd name="connsiteX4" fmla="*/ 4303040 w 10912525"/>
              <a:gd name="connsiteY4" fmla="*/ 8004743 h 8004744"/>
              <a:gd name="connsiteX5" fmla="*/ 0 w 10912525"/>
              <a:gd name="connsiteY5" fmla="*/ 8004744 h 8004744"/>
              <a:gd name="connsiteX0" fmla="*/ 0 w 10912525"/>
              <a:gd name="connsiteY0" fmla="*/ 8004744 h 8004744"/>
              <a:gd name="connsiteX1" fmla="*/ 4307406 w 10912525"/>
              <a:gd name="connsiteY1" fmla="*/ 0 h 8004744"/>
              <a:gd name="connsiteX2" fmla="*/ 10912525 w 10912525"/>
              <a:gd name="connsiteY2" fmla="*/ 17799 h 8004744"/>
              <a:gd name="connsiteX3" fmla="*/ 6703966 w 10912525"/>
              <a:gd name="connsiteY3" fmla="*/ 8002772 h 8004744"/>
              <a:gd name="connsiteX4" fmla="*/ 4303040 w 10912525"/>
              <a:gd name="connsiteY4" fmla="*/ 8004743 h 8004744"/>
              <a:gd name="connsiteX5" fmla="*/ 0 w 10912525"/>
              <a:gd name="connsiteY5" fmla="*/ 8004744 h 8004744"/>
              <a:gd name="connsiteX0" fmla="*/ 603230 w 11515755"/>
              <a:gd name="connsiteY0" fmla="*/ 7991752 h 7991752"/>
              <a:gd name="connsiteX1" fmla="*/ 0 w 11515755"/>
              <a:gd name="connsiteY1" fmla="*/ 0 h 7991752"/>
              <a:gd name="connsiteX2" fmla="*/ 11515755 w 11515755"/>
              <a:gd name="connsiteY2" fmla="*/ 4807 h 7991752"/>
              <a:gd name="connsiteX3" fmla="*/ 7307196 w 11515755"/>
              <a:gd name="connsiteY3" fmla="*/ 7989780 h 7991752"/>
              <a:gd name="connsiteX4" fmla="*/ 4906270 w 11515755"/>
              <a:gd name="connsiteY4" fmla="*/ 7991751 h 7991752"/>
              <a:gd name="connsiteX5" fmla="*/ 603230 w 11515755"/>
              <a:gd name="connsiteY5" fmla="*/ 7991752 h 7991752"/>
              <a:gd name="connsiteX0" fmla="*/ 0 w 11536097"/>
              <a:gd name="connsiteY0" fmla="*/ 7991752 h 7991752"/>
              <a:gd name="connsiteX1" fmla="*/ 20342 w 11536097"/>
              <a:gd name="connsiteY1" fmla="*/ 0 h 7991752"/>
              <a:gd name="connsiteX2" fmla="*/ 11536097 w 11536097"/>
              <a:gd name="connsiteY2" fmla="*/ 4807 h 7991752"/>
              <a:gd name="connsiteX3" fmla="*/ 7327538 w 11536097"/>
              <a:gd name="connsiteY3" fmla="*/ 7989780 h 7991752"/>
              <a:gd name="connsiteX4" fmla="*/ 4926612 w 11536097"/>
              <a:gd name="connsiteY4" fmla="*/ 7991751 h 7991752"/>
              <a:gd name="connsiteX5" fmla="*/ 0 w 11536097"/>
              <a:gd name="connsiteY5" fmla="*/ 7991752 h 7991752"/>
              <a:gd name="connsiteX0" fmla="*/ 1769332 w 11515775"/>
              <a:gd name="connsiteY0" fmla="*/ 7977548 h 7991751"/>
              <a:gd name="connsiteX1" fmla="*/ 20 w 11515775"/>
              <a:gd name="connsiteY1" fmla="*/ 0 h 7991751"/>
              <a:gd name="connsiteX2" fmla="*/ 11515775 w 11515775"/>
              <a:gd name="connsiteY2" fmla="*/ 4807 h 7991751"/>
              <a:gd name="connsiteX3" fmla="*/ 7307216 w 11515775"/>
              <a:gd name="connsiteY3" fmla="*/ 7989780 h 7991751"/>
              <a:gd name="connsiteX4" fmla="*/ 4906290 w 11515775"/>
              <a:gd name="connsiteY4" fmla="*/ 7991751 h 7991751"/>
              <a:gd name="connsiteX5" fmla="*/ 1769332 w 11515775"/>
              <a:gd name="connsiteY5" fmla="*/ 7977548 h 7991751"/>
              <a:gd name="connsiteX0" fmla="*/ 0 w 9746443"/>
              <a:gd name="connsiteY0" fmla="*/ 7991752 h 8005955"/>
              <a:gd name="connsiteX1" fmla="*/ 6138 w 9746443"/>
              <a:gd name="connsiteY1" fmla="*/ 0 h 8005955"/>
              <a:gd name="connsiteX2" fmla="*/ 9746443 w 9746443"/>
              <a:gd name="connsiteY2" fmla="*/ 19011 h 8005955"/>
              <a:gd name="connsiteX3" fmla="*/ 5537884 w 9746443"/>
              <a:gd name="connsiteY3" fmla="*/ 8003984 h 8005955"/>
              <a:gd name="connsiteX4" fmla="*/ 3136958 w 9746443"/>
              <a:gd name="connsiteY4" fmla="*/ 8005955 h 8005955"/>
              <a:gd name="connsiteX5" fmla="*/ 0 w 9746443"/>
              <a:gd name="connsiteY5" fmla="*/ 7991752 h 8005955"/>
              <a:gd name="connsiteX0" fmla="*/ 874524 w 9740344"/>
              <a:gd name="connsiteY0" fmla="*/ 7991753 h 8005955"/>
              <a:gd name="connsiteX1" fmla="*/ 39 w 9740344"/>
              <a:gd name="connsiteY1" fmla="*/ 0 h 8005955"/>
              <a:gd name="connsiteX2" fmla="*/ 9740344 w 9740344"/>
              <a:gd name="connsiteY2" fmla="*/ 19011 h 8005955"/>
              <a:gd name="connsiteX3" fmla="*/ 5531785 w 9740344"/>
              <a:gd name="connsiteY3" fmla="*/ 8003984 h 8005955"/>
              <a:gd name="connsiteX4" fmla="*/ 3130859 w 9740344"/>
              <a:gd name="connsiteY4" fmla="*/ 8005955 h 8005955"/>
              <a:gd name="connsiteX5" fmla="*/ 874524 w 9740344"/>
              <a:gd name="connsiteY5" fmla="*/ 7991753 h 8005955"/>
              <a:gd name="connsiteX0" fmla="*/ 1 w 8865821"/>
              <a:gd name="connsiteY0" fmla="*/ 7977549 h 7991751"/>
              <a:gd name="connsiteX1" fmla="*/ 6139 w 8865821"/>
              <a:gd name="connsiteY1" fmla="*/ 0 h 7991751"/>
              <a:gd name="connsiteX2" fmla="*/ 8865821 w 8865821"/>
              <a:gd name="connsiteY2" fmla="*/ 4807 h 7991751"/>
              <a:gd name="connsiteX3" fmla="*/ 4657262 w 8865821"/>
              <a:gd name="connsiteY3" fmla="*/ 7989780 h 7991751"/>
              <a:gd name="connsiteX4" fmla="*/ 2256336 w 8865821"/>
              <a:gd name="connsiteY4" fmla="*/ 7991751 h 7991751"/>
              <a:gd name="connsiteX5" fmla="*/ 1 w 8865821"/>
              <a:gd name="connsiteY5" fmla="*/ 7977549 h 7991751"/>
              <a:gd name="connsiteX0" fmla="*/ 0 w 8903865"/>
              <a:gd name="connsiteY0" fmla="*/ 7977549 h 7991751"/>
              <a:gd name="connsiteX1" fmla="*/ 6138 w 8903865"/>
              <a:gd name="connsiteY1" fmla="*/ 0 h 7991751"/>
              <a:gd name="connsiteX2" fmla="*/ 8903865 w 8903865"/>
              <a:gd name="connsiteY2" fmla="*/ 4807 h 7991751"/>
              <a:gd name="connsiteX3" fmla="*/ 4657261 w 8903865"/>
              <a:gd name="connsiteY3" fmla="*/ 7989780 h 7991751"/>
              <a:gd name="connsiteX4" fmla="*/ 2256335 w 8903865"/>
              <a:gd name="connsiteY4" fmla="*/ 7991751 h 7991751"/>
              <a:gd name="connsiteX5" fmla="*/ 0 w 8903865"/>
              <a:gd name="connsiteY5" fmla="*/ 7977549 h 799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03865" h="7991751">
                <a:moveTo>
                  <a:pt x="0" y="7977549"/>
                </a:moveTo>
                <a:cubicBezTo>
                  <a:pt x="6781" y="5313632"/>
                  <a:pt x="-643" y="2663917"/>
                  <a:pt x="6138" y="0"/>
                </a:cubicBezTo>
                <a:lnTo>
                  <a:pt x="8903865" y="4807"/>
                </a:lnTo>
                <a:lnTo>
                  <a:pt x="4657261" y="7989780"/>
                </a:lnTo>
                <a:lnTo>
                  <a:pt x="2256335" y="7991751"/>
                </a:lnTo>
                <a:lnTo>
                  <a:pt x="0" y="7977549"/>
                </a:lnTo>
                <a:close/>
              </a:path>
            </a:pathLst>
          </a:custGeom>
          <a:solidFill>
            <a:schemeClr val="accent4"/>
          </a:solidFill>
          <a:ln>
            <a:noFill/>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algn="ctr"/>
            <a:endParaRPr lang="en-US" sz="1799" dirty="0"/>
          </a:p>
        </p:txBody>
      </p:sp>
      <p:sp>
        <p:nvSpPr>
          <p:cNvPr id="3" name="Footer Placeholder 2"/>
          <p:cNvSpPr>
            <a:spLocks noGrp="1"/>
          </p:cNvSpPr>
          <p:nvPr>
            <p:ph type="ftr" sz="quarter" idx="10"/>
          </p:nvPr>
        </p:nvSpPr>
        <p:spPr/>
        <p:txBody>
          <a:bodyPr/>
          <a:lstStyle/>
          <a:p>
            <a:r>
              <a:rPr lang="en-US" dirty="0"/>
              <a:t>Zebra Confidential: For Internal Use Only</a:t>
            </a:r>
          </a:p>
        </p:txBody>
      </p:sp>
      <p:sp>
        <p:nvSpPr>
          <p:cNvPr id="4" name="Slide Number Placeholder 3"/>
          <p:cNvSpPr>
            <a:spLocks noGrp="1"/>
          </p:cNvSpPr>
          <p:nvPr>
            <p:ph type="sldNum" sz="quarter" idx="11"/>
          </p:nvPr>
        </p:nvSpPr>
        <p:spPr/>
        <p:txBody>
          <a:bodyPr/>
          <a:lstStyle/>
          <a:p>
            <a:fld id="{AAEAE4A8-A6E5-453E-B946-FB774B73F48C}" type="slidenum">
              <a:rPr lang="en-US" smtClean="0"/>
              <a:pPr/>
              <a:t>‹#›</a:t>
            </a:fld>
            <a:endParaRPr lang="en-US" dirty="0"/>
          </a:p>
        </p:txBody>
      </p:sp>
      <p:grpSp>
        <p:nvGrpSpPr>
          <p:cNvPr id="14" name="Group 13"/>
          <p:cNvGrpSpPr/>
          <p:nvPr userDrawn="1"/>
        </p:nvGrpSpPr>
        <p:grpSpPr>
          <a:xfrm>
            <a:off x="1014762" y="1248452"/>
            <a:ext cx="4240024" cy="4864499"/>
            <a:chOff x="9959950" y="4707058"/>
            <a:chExt cx="2029842" cy="1996506"/>
          </a:xfrm>
          <a:solidFill>
            <a:schemeClr val="bg1">
              <a:alpha val="10000"/>
            </a:schemeClr>
          </a:solidFill>
        </p:grpSpPr>
        <p:sp>
          <p:nvSpPr>
            <p:cNvPr id="15" name="Freeform 14"/>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6" name="Freeform 15"/>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7" name="Freeform 16"/>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8" name="Freeform 17"/>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9" name="Freeform 18"/>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0" name="Freeform 19"/>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1" name="Freeform 20"/>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5" name="Title 4"/>
          <p:cNvSpPr>
            <a:spLocks noGrp="1"/>
          </p:cNvSpPr>
          <p:nvPr>
            <p:ph type="title" hasCustomPrompt="1"/>
          </p:nvPr>
        </p:nvSpPr>
        <p:spPr>
          <a:xfrm>
            <a:off x="2072642" y="1371604"/>
            <a:ext cx="9241536" cy="4293219"/>
          </a:xfrm>
        </p:spPr>
        <p:txBody>
          <a:bodyPr anchor="ctr" anchorCtr="0">
            <a:normAutofit/>
          </a:bodyPr>
          <a:lstStyle>
            <a:lvl1pPr algn="r">
              <a:defRPr sz="5998">
                <a:solidFill>
                  <a:schemeClr val="bg1"/>
                </a:solidFill>
              </a:defRPr>
            </a:lvl1pPr>
          </a:lstStyle>
          <a:p>
            <a:r>
              <a:rPr lang="en-US"/>
              <a:t>CLICK TO EDIT MASTER TITLE STYLE</a:t>
            </a:r>
          </a:p>
        </p:txBody>
      </p:sp>
      <p:sp>
        <p:nvSpPr>
          <p:cNvPr id="24" name="Rectangle 23"/>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5" name="Group 24"/>
          <p:cNvGrpSpPr>
            <a:grpSpLocks noChangeAspect="1"/>
          </p:cNvGrpSpPr>
          <p:nvPr userDrawn="1"/>
        </p:nvGrpSpPr>
        <p:grpSpPr>
          <a:xfrm>
            <a:off x="403282" y="151857"/>
            <a:ext cx="1297406" cy="418699"/>
            <a:chOff x="254000" y="6443663"/>
            <a:chExt cx="1096963" cy="354012"/>
          </a:xfrm>
          <a:solidFill>
            <a:schemeClr val="bg1"/>
          </a:solidFill>
        </p:grpSpPr>
        <p:sp>
          <p:nvSpPr>
            <p:cNvPr id="26" name="Freeform 6"/>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7" name="Freeform 7"/>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8" name="Freeform 8"/>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9" name="Freeform 9"/>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10"/>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11"/>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12"/>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13"/>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14"/>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15"/>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16"/>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7" name="Freeform 17"/>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39" name="Rectangle 38"/>
          <p:cNvSpPr/>
          <p:nvPr userDrawn="1"/>
        </p:nvSpPr>
        <p:spPr>
          <a:xfrm>
            <a:off x="2" y="-1371600"/>
            <a:ext cx="1913467" cy="1371600"/>
          </a:xfrm>
          <a:prstGeom prst="rect">
            <a:avLst/>
          </a:prstGeom>
          <a:solidFill>
            <a:srgbClr val="F3F3F3"/>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lvl="0" algn="ctr"/>
            <a:endParaRPr lang="en-US" sz="1799" dirty="0"/>
          </a:p>
        </p:txBody>
      </p:sp>
    </p:spTree>
    <p:extLst>
      <p:ext uri="{BB962C8B-B14F-4D97-AF65-F5344CB8AC3E}">
        <p14:creationId xmlns:p14="http://schemas.microsoft.com/office/powerpoint/2010/main" val="275969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Multiple Pictures with Content">
    <p:bg>
      <p:bgPr>
        <a:solidFill>
          <a:schemeClr val="accent1"/>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7404412" y="1248452"/>
            <a:ext cx="4240024" cy="4864499"/>
            <a:chOff x="9959950" y="4707058"/>
            <a:chExt cx="2029842" cy="1996506"/>
          </a:xfrm>
          <a:solidFill>
            <a:schemeClr val="bg1">
              <a:alpha val="5000"/>
            </a:schemeClr>
          </a:solidFill>
        </p:grpSpPr>
        <p:sp>
          <p:nvSpPr>
            <p:cNvPr id="16" name="Freeform 15"/>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7" name="Freeform 16"/>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8" name="Freeform 17"/>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9" name="Freeform 18"/>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0" name="Freeform 19"/>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1" name="Freeform 20"/>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2" name="Freeform 21"/>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3" name="Rectangle 22"/>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4" name="Group 23"/>
          <p:cNvGrpSpPr>
            <a:grpSpLocks noChangeAspect="1"/>
          </p:cNvGrpSpPr>
          <p:nvPr userDrawn="1"/>
        </p:nvGrpSpPr>
        <p:grpSpPr>
          <a:xfrm>
            <a:off x="403282" y="151857"/>
            <a:ext cx="1297406" cy="418699"/>
            <a:chOff x="254000" y="6443663"/>
            <a:chExt cx="1096963" cy="354012"/>
          </a:xfrm>
          <a:solidFill>
            <a:schemeClr val="bg1"/>
          </a:solidFill>
        </p:grpSpPr>
        <p:sp>
          <p:nvSpPr>
            <p:cNvPr id="25" name="Freeform 24"/>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6" name="Freeform 25"/>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7" name="Freeform 26"/>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8" name="Freeform 27"/>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9" name="Freeform 28"/>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170286" y="3200033"/>
            <a:ext cx="10323724" cy="901699"/>
          </a:xfrm>
          <a:prstGeom prst="roundRect">
            <a:avLst>
              <a:gd name="adj" fmla="val 0"/>
            </a:avLst>
          </a:prstGeom>
          <a:gradFill flip="none" rotWithShape="1">
            <a:gsLst>
              <a:gs pos="11000">
                <a:schemeClr val="bg1">
                  <a:lumMod val="75000"/>
                  <a:alpha val="56000"/>
                </a:schemeClr>
              </a:gs>
              <a:gs pos="100000">
                <a:schemeClr val="bg1">
                  <a:alpha val="0"/>
                </a:schemeClr>
              </a:gs>
            </a:gsLst>
            <a:lin ang="0" scaled="1"/>
            <a:tileRect/>
          </a:gradFill>
          <a:ln>
            <a:noFill/>
          </a:ln>
          <a:effectLst/>
          <a:scene3d>
            <a:camera prst="orthographicFront">
              <a:rot lat="0" lon="0" rev="0"/>
            </a:camera>
            <a:lightRig rig="balanced" dir="t">
              <a:rot lat="0" lon="0" rev="8700000"/>
            </a:lightRig>
          </a:scene3d>
          <a:sp3d>
            <a:bevelT w="0" h="0"/>
          </a:sp3d>
        </p:spPr>
        <p:txBody>
          <a:bodyPr lIns="640080" anchor="ctr" anchorCtr="0">
            <a:normAutofit/>
          </a:bodyPr>
          <a:lstStyle>
            <a:lvl1pPr marL="285658" indent="-285658">
              <a:spcBef>
                <a:spcPts val="300"/>
              </a:spcBef>
              <a:buClr>
                <a:schemeClr val="accent4"/>
              </a:buClr>
              <a:buSzPct val="90000"/>
              <a:buFont typeface="Wingdings" panose="05000000000000000000" pitchFamily="2" charset="2"/>
              <a:buChar char="§"/>
              <a:defRPr sz="1799">
                <a:solidFill>
                  <a:schemeClr val="bg1"/>
                </a:solidFill>
              </a:defRPr>
            </a:lvl1pPr>
            <a:lvl2pPr marL="457052" indent="-228525">
              <a:spcBef>
                <a:spcPts val="0"/>
              </a:spcBef>
              <a:buClr>
                <a:schemeClr val="accent4"/>
              </a:buClr>
              <a:buSzPct val="90000"/>
              <a:buFont typeface="Arial" panose="020B0604020202020204" pitchFamily="34" charset="0"/>
              <a:buChar char="•"/>
              <a:defRPr sz="1600">
                <a:solidFill>
                  <a:schemeClr val="bg1"/>
                </a:solidFill>
              </a:defRPr>
            </a:lvl2pPr>
            <a:lvl3pPr marL="628446" indent="-171395">
              <a:spcBef>
                <a:spcPts val="0"/>
              </a:spcBef>
              <a:buClr>
                <a:schemeClr val="accent4"/>
              </a:buClr>
              <a:buSzPct val="90000"/>
              <a:buFont typeface="Arial" panose="020B0604020202020204" pitchFamily="34" charset="0"/>
              <a:buChar char="•"/>
              <a:defRPr sz="1200">
                <a:solidFill>
                  <a:schemeClr val="bg1"/>
                </a:solidFill>
              </a:defRPr>
            </a:lvl3pPr>
          </a:lstStyle>
          <a:p>
            <a:pPr lvl="0"/>
            <a:r>
              <a:rPr lang="en-US"/>
              <a:t>Edit Master text styles</a:t>
            </a:r>
          </a:p>
          <a:p>
            <a:pPr lvl="1"/>
            <a:r>
              <a:rPr lang="en-US"/>
              <a:t>Second level</a:t>
            </a:r>
          </a:p>
          <a:p>
            <a:pPr lvl="2"/>
            <a:r>
              <a:rPr lang="en-US"/>
              <a:t>Third level</a:t>
            </a:r>
          </a:p>
        </p:txBody>
      </p:sp>
      <p:sp>
        <p:nvSpPr>
          <p:cNvPr id="7" name="Content Placeholder 2"/>
          <p:cNvSpPr>
            <a:spLocks noGrp="1"/>
          </p:cNvSpPr>
          <p:nvPr>
            <p:ph idx="10"/>
          </p:nvPr>
        </p:nvSpPr>
        <p:spPr>
          <a:xfrm>
            <a:off x="1170286" y="2045806"/>
            <a:ext cx="10323724" cy="901699"/>
          </a:xfrm>
          <a:prstGeom prst="roundRect">
            <a:avLst>
              <a:gd name="adj" fmla="val 0"/>
            </a:avLst>
          </a:prstGeom>
          <a:gradFill flip="none" rotWithShape="1">
            <a:gsLst>
              <a:gs pos="11000">
                <a:schemeClr val="bg1">
                  <a:lumMod val="75000"/>
                  <a:alpha val="56000"/>
                </a:schemeClr>
              </a:gs>
              <a:gs pos="100000">
                <a:schemeClr val="bg1">
                  <a:alpha val="0"/>
                </a:schemeClr>
              </a:gs>
            </a:gsLst>
            <a:lin ang="0" scaled="1"/>
            <a:tileRect/>
          </a:gradFill>
          <a:ln>
            <a:noFill/>
          </a:ln>
          <a:effectLst/>
          <a:scene3d>
            <a:camera prst="orthographicFront">
              <a:rot lat="0" lon="0" rev="0"/>
            </a:camera>
            <a:lightRig rig="balanced" dir="t">
              <a:rot lat="0" lon="0" rev="8700000"/>
            </a:lightRig>
          </a:scene3d>
          <a:sp3d>
            <a:bevelT w="0" h="0"/>
          </a:sp3d>
        </p:spPr>
        <p:txBody>
          <a:bodyPr lIns="640080" anchor="ctr" anchorCtr="0">
            <a:normAutofit/>
          </a:bodyPr>
          <a:lstStyle>
            <a:lvl1pPr marL="285658" indent="-285658">
              <a:spcBef>
                <a:spcPts val="300"/>
              </a:spcBef>
              <a:buClr>
                <a:schemeClr val="accent4"/>
              </a:buClr>
              <a:buSzPct val="90000"/>
              <a:buFont typeface="Wingdings" panose="05000000000000000000" pitchFamily="2" charset="2"/>
              <a:buChar char="§"/>
              <a:defRPr sz="1799">
                <a:solidFill>
                  <a:schemeClr val="bg1"/>
                </a:solidFill>
              </a:defRPr>
            </a:lvl1pPr>
            <a:lvl2pPr marL="457052" indent="-228525">
              <a:spcBef>
                <a:spcPts val="0"/>
              </a:spcBef>
              <a:buClr>
                <a:schemeClr val="accent4"/>
              </a:buClr>
              <a:buSzPct val="90000"/>
              <a:buFont typeface="Arial" panose="020B0604020202020204" pitchFamily="34" charset="0"/>
              <a:buChar char="•"/>
              <a:defRPr sz="1600">
                <a:solidFill>
                  <a:schemeClr val="bg1"/>
                </a:solidFill>
              </a:defRPr>
            </a:lvl2pPr>
            <a:lvl3pPr marL="628446" indent="-171395">
              <a:spcBef>
                <a:spcPts val="0"/>
              </a:spcBef>
              <a:buClr>
                <a:schemeClr val="accent4"/>
              </a:buClr>
              <a:buSzPct val="90000"/>
              <a:buFont typeface="Arial" panose="020B0604020202020204" pitchFamily="34" charset="0"/>
              <a:buChar char="•"/>
              <a:defRPr sz="1200">
                <a:solidFill>
                  <a:schemeClr val="bg1"/>
                </a:solidFill>
              </a:defRPr>
            </a:lvl3pPr>
          </a:lstStyle>
          <a:p>
            <a:pPr lvl="0"/>
            <a:r>
              <a:rPr lang="en-US"/>
              <a:t>Edit Master text styles</a:t>
            </a:r>
          </a:p>
          <a:p>
            <a:pPr lvl="1"/>
            <a:r>
              <a:rPr lang="en-US"/>
              <a:t>Second level</a:t>
            </a:r>
          </a:p>
          <a:p>
            <a:pPr lvl="2"/>
            <a:r>
              <a:rPr lang="en-US"/>
              <a:t>Third level</a:t>
            </a:r>
          </a:p>
        </p:txBody>
      </p:sp>
      <p:sp>
        <p:nvSpPr>
          <p:cNvPr id="8" name="Content Placeholder 2"/>
          <p:cNvSpPr>
            <a:spLocks noGrp="1"/>
          </p:cNvSpPr>
          <p:nvPr>
            <p:ph idx="11"/>
          </p:nvPr>
        </p:nvSpPr>
        <p:spPr>
          <a:xfrm>
            <a:off x="1170286" y="5548602"/>
            <a:ext cx="10323724" cy="901699"/>
          </a:xfrm>
          <a:prstGeom prst="roundRect">
            <a:avLst>
              <a:gd name="adj" fmla="val 0"/>
            </a:avLst>
          </a:prstGeom>
          <a:gradFill flip="none" rotWithShape="1">
            <a:gsLst>
              <a:gs pos="11000">
                <a:schemeClr val="bg1">
                  <a:lumMod val="75000"/>
                  <a:alpha val="56000"/>
                </a:schemeClr>
              </a:gs>
              <a:gs pos="100000">
                <a:schemeClr val="bg1">
                  <a:alpha val="0"/>
                </a:schemeClr>
              </a:gs>
            </a:gsLst>
            <a:lin ang="0" scaled="1"/>
            <a:tileRect/>
          </a:gradFill>
          <a:ln>
            <a:noFill/>
          </a:ln>
          <a:effectLst/>
          <a:scene3d>
            <a:camera prst="orthographicFront">
              <a:rot lat="0" lon="0" rev="0"/>
            </a:camera>
            <a:lightRig rig="balanced" dir="t">
              <a:rot lat="0" lon="0" rev="8700000"/>
            </a:lightRig>
          </a:scene3d>
          <a:sp3d>
            <a:bevelT w="0" h="0"/>
          </a:sp3d>
        </p:spPr>
        <p:txBody>
          <a:bodyPr lIns="640080" anchor="ctr" anchorCtr="0">
            <a:normAutofit/>
          </a:bodyPr>
          <a:lstStyle>
            <a:lvl1pPr marL="285658" indent="-285658">
              <a:spcBef>
                <a:spcPts val="300"/>
              </a:spcBef>
              <a:buClr>
                <a:schemeClr val="accent4"/>
              </a:buClr>
              <a:buSzPct val="90000"/>
              <a:buFont typeface="Wingdings" panose="05000000000000000000" pitchFamily="2" charset="2"/>
              <a:buChar char="§"/>
              <a:defRPr sz="1799">
                <a:solidFill>
                  <a:schemeClr val="bg1"/>
                </a:solidFill>
              </a:defRPr>
            </a:lvl1pPr>
            <a:lvl2pPr marL="457052" indent="-228525">
              <a:spcBef>
                <a:spcPts val="0"/>
              </a:spcBef>
              <a:buClr>
                <a:schemeClr val="accent4"/>
              </a:buClr>
              <a:buSzPct val="90000"/>
              <a:buFont typeface="Arial" panose="020B0604020202020204" pitchFamily="34" charset="0"/>
              <a:buChar char="•"/>
              <a:defRPr sz="1600">
                <a:solidFill>
                  <a:schemeClr val="bg1"/>
                </a:solidFill>
              </a:defRPr>
            </a:lvl2pPr>
            <a:lvl3pPr marL="628446" indent="-171395">
              <a:spcBef>
                <a:spcPts val="0"/>
              </a:spcBef>
              <a:buClr>
                <a:schemeClr val="accent4"/>
              </a:buClr>
              <a:buSzPct val="90000"/>
              <a:buFont typeface="Arial" panose="020B0604020202020204" pitchFamily="34" charset="0"/>
              <a:buChar char="•"/>
              <a:defRPr sz="1200">
                <a:solidFill>
                  <a:schemeClr val="bg1"/>
                </a:solidFill>
              </a:defRPr>
            </a:lvl3pPr>
          </a:lstStyle>
          <a:p>
            <a:pPr lvl="0"/>
            <a:r>
              <a:rPr lang="en-US"/>
              <a:t>Edit Master text styles</a:t>
            </a:r>
          </a:p>
          <a:p>
            <a:pPr lvl="1"/>
            <a:r>
              <a:rPr lang="en-US"/>
              <a:t>Second level</a:t>
            </a:r>
          </a:p>
          <a:p>
            <a:pPr lvl="2"/>
            <a:r>
              <a:rPr lang="en-US"/>
              <a:t>Third level</a:t>
            </a:r>
          </a:p>
        </p:txBody>
      </p:sp>
      <p:sp>
        <p:nvSpPr>
          <p:cNvPr id="9" name="Content Placeholder 2"/>
          <p:cNvSpPr>
            <a:spLocks noGrp="1"/>
          </p:cNvSpPr>
          <p:nvPr>
            <p:ph idx="12"/>
          </p:nvPr>
        </p:nvSpPr>
        <p:spPr>
          <a:xfrm>
            <a:off x="1170286" y="4375994"/>
            <a:ext cx="10323724" cy="901699"/>
          </a:xfrm>
          <a:prstGeom prst="roundRect">
            <a:avLst>
              <a:gd name="adj" fmla="val 0"/>
            </a:avLst>
          </a:prstGeom>
          <a:gradFill flip="none" rotWithShape="1">
            <a:gsLst>
              <a:gs pos="11000">
                <a:schemeClr val="bg1">
                  <a:lumMod val="75000"/>
                  <a:alpha val="56000"/>
                </a:schemeClr>
              </a:gs>
              <a:gs pos="100000">
                <a:schemeClr val="bg1">
                  <a:alpha val="0"/>
                </a:schemeClr>
              </a:gs>
            </a:gsLst>
            <a:lin ang="0" scaled="1"/>
            <a:tileRect/>
          </a:gradFill>
          <a:ln>
            <a:noFill/>
          </a:ln>
          <a:effectLst/>
          <a:scene3d>
            <a:camera prst="orthographicFront">
              <a:rot lat="0" lon="0" rev="0"/>
            </a:camera>
            <a:lightRig rig="balanced" dir="t">
              <a:rot lat="0" lon="0" rev="8700000"/>
            </a:lightRig>
          </a:scene3d>
          <a:sp3d>
            <a:bevelT w="0" h="0"/>
          </a:sp3d>
        </p:spPr>
        <p:txBody>
          <a:bodyPr lIns="640080" anchor="ctr" anchorCtr="0">
            <a:normAutofit/>
          </a:bodyPr>
          <a:lstStyle>
            <a:lvl1pPr marL="285658" indent="-285658">
              <a:spcBef>
                <a:spcPts val="300"/>
              </a:spcBef>
              <a:buClr>
                <a:schemeClr val="accent4"/>
              </a:buClr>
              <a:buSzPct val="90000"/>
              <a:buFont typeface="Wingdings" panose="05000000000000000000" pitchFamily="2" charset="2"/>
              <a:buChar char="§"/>
              <a:defRPr sz="1799">
                <a:solidFill>
                  <a:schemeClr val="bg1"/>
                </a:solidFill>
              </a:defRPr>
            </a:lvl1pPr>
            <a:lvl2pPr marL="457052" indent="-228525">
              <a:spcBef>
                <a:spcPts val="0"/>
              </a:spcBef>
              <a:buClr>
                <a:schemeClr val="accent4"/>
              </a:buClr>
              <a:buSzPct val="90000"/>
              <a:buFont typeface="Arial" panose="020B0604020202020204" pitchFamily="34" charset="0"/>
              <a:buChar char="•"/>
              <a:defRPr sz="1600">
                <a:solidFill>
                  <a:schemeClr val="bg1"/>
                </a:solidFill>
              </a:defRPr>
            </a:lvl2pPr>
            <a:lvl3pPr marL="628446" indent="-171395">
              <a:spcBef>
                <a:spcPts val="0"/>
              </a:spcBef>
              <a:buClr>
                <a:schemeClr val="accent4"/>
              </a:buClr>
              <a:buSzPct val="90000"/>
              <a:buFont typeface="Arial" panose="020B0604020202020204" pitchFamily="34" charset="0"/>
              <a:buChar char="•"/>
              <a:defRPr sz="1200">
                <a:solidFill>
                  <a:schemeClr val="bg1"/>
                </a:solidFill>
              </a:defRPr>
            </a:lvl3pPr>
          </a:lstStyle>
          <a:p>
            <a:pPr lvl="0"/>
            <a:r>
              <a:rPr lang="en-US"/>
              <a:t>Edit Master text styles</a:t>
            </a:r>
          </a:p>
          <a:p>
            <a:pPr lvl="1"/>
            <a:r>
              <a:rPr lang="en-US"/>
              <a:t>Second level</a:t>
            </a:r>
          </a:p>
          <a:p>
            <a:pPr lvl="2"/>
            <a:r>
              <a:rPr lang="en-US"/>
              <a:t>Third level</a:t>
            </a:r>
          </a:p>
        </p:txBody>
      </p:sp>
      <p:sp>
        <p:nvSpPr>
          <p:cNvPr id="5" name="Picture Placeholder 4"/>
          <p:cNvSpPr>
            <a:spLocks noGrp="1"/>
          </p:cNvSpPr>
          <p:nvPr>
            <p:ph type="pic" sz="quarter" idx="13"/>
          </p:nvPr>
        </p:nvSpPr>
        <p:spPr>
          <a:xfrm>
            <a:off x="624586" y="1972779"/>
            <a:ext cx="1033272" cy="1028700"/>
          </a:xfrm>
          <a:prstGeom prst="ellipse">
            <a:avLst/>
          </a:prstGeom>
          <a:solidFill>
            <a:schemeClr val="accent6"/>
          </a:solidFill>
          <a:ln w="31750">
            <a:solidFill>
              <a:schemeClr val="accent6"/>
            </a:solidFill>
          </a:ln>
        </p:spPr>
        <p:txBody>
          <a:bodyPr anchor="ctr" anchorCtr="1">
            <a:normAutofit/>
          </a:bodyPr>
          <a:lstStyle>
            <a:lvl1pPr marL="0" indent="0">
              <a:buNone/>
              <a:defRPr sz="1400">
                <a:solidFill>
                  <a:schemeClr val="bg2"/>
                </a:solidFill>
              </a:defRPr>
            </a:lvl1pPr>
          </a:lstStyle>
          <a:p>
            <a:endParaRPr lang="en-US" dirty="0"/>
          </a:p>
        </p:txBody>
      </p:sp>
      <p:sp>
        <p:nvSpPr>
          <p:cNvPr id="12" name="Picture Placeholder 4"/>
          <p:cNvSpPr>
            <a:spLocks noGrp="1"/>
          </p:cNvSpPr>
          <p:nvPr>
            <p:ph type="pic" sz="quarter" idx="14"/>
          </p:nvPr>
        </p:nvSpPr>
        <p:spPr>
          <a:xfrm>
            <a:off x="624586" y="3136531"/>
            <a:ext cx="1033272" cy="1028700"/>
          </a:xfrm>
          <a:prstGeom prst="ellipse">
            <a:avLst/>
          </a:prstGeom>
          <a:solidFill>
            <a:schemeClr val="accent6"/>
          </a:solidFill>
          <a:ln w="31750">
            <a:solidFill>
              <a:schemeClr val="accent6"/>
            </a:solidFill>
          </a:ln>
        </p:spPr>
        <p:txBody>
          <a:bodyPr anchor="ctr" anchorCtr="1">
            <a:normAutofit/>
          </a:bodyPr>
          <a:lstStyle>
            <a:lvl1pPr marL="0" indent="0">
              <a:buNone/>
              <a:defRPr sz="1400">
                <a:solidFill>
                  <a:schemeClr val="bg2"/>
                </a:solidFill>
              </a:defRPr>
            </a:lvl1pPr>
          </a:lstStyle>
          <a:p>
            <a:endParaRPr lang="en-US" dirty="0"/>
          </a:p>
        </p:txBody>
      </p:sp>
      <p:sp>
        <p:nvSpPr>
          <p:cNvPr id="13" name="Picture Placeholder 4"/>
          <p:cNvSpPr>
            <a:spLocks noGrp="1"/>
          </p:cNvSpPr>
          <p:nvPr>
            <p:ph type="pic" sz="quarter" idx="15"/>
          </p:nvPr>
        </p:nvSpPr>
        <p:spPr>
          <a:xfrm>
            <a:off x="624586" y="4300285"/>
            <a:ext cx="1033272" cy="1028700"/>
          </a:xfrm>
          <a:prstGeom prst="ellipse">
            <a:avLst/>
          </a:prstGeom>
          <a:solidFill>
            <a:schemeClr val="accent6"/>
          </a:solidFill>
          <a:ln w="31750">
            <a:solidFill>
              <a:schemeClr val="accent6"/>
            </a:solidFill>
          </a:ln>
        </p:spPr>
        <p:txBody>
          <a:bodyPr anchor="ctr" anchorCtr="1">
            <a:normAutofit/>
          </a:bodyPr>
          <a:lstStyle>
            <a:lvl1pPr marL="0" indent="0">
              <a:buNone/>
              <a:defRPr sz="1400">
                <a:solidFill>
                  <a:schemeClr val="bg2"/>
                </a:solidFill>
              </a:defRPr>
            </a:lvl1pPr>
          </a:lstStyle>
          <a:p>
            <a:endParaRPr lang="en-US" dirty="0"/>
          </a:p>
        </p:txBody>
      </p:sp>
      <p:sp>
        <p:nvSpPr>
          <p:cNvPr id="14" name="Picture Placeholder 4"/>
          <p:cNvSpPr>
            <a:spLocks noGrp="1"/>
          </p:cNvSpPr>
          <p:nvPr>
            <p:ph type="pic" sz="quarter" idx="16"/>
          </p:nvPr>
        </p:nvSpPr>
        <p:spPr>
          <a:xfrm>
            <a:off x="624586" y="5464037"/>
            <a:ext cx="1033272" cy="1028700"/>
          </a:xfrm>
          <a:prstGeom prst="ellipse">
            <a:avLst/>
          </a:prstGeom>
          <a:solidFill>
            <a:schemeClr val="accent6"/>
          </a:solidFill>
          <a:ln w="31750">
            <a:solidFill>
              <a:schemeClr val="accent6"/>
            </a:solidFill>
          </a:ln>
        </p:spPr>
        <p:txBody>
          <a:bodyPr anchor="ctr" anchorCtr="1">
            <a:normAutofit/>
          </a:bodyPr>
          <a:lstStyle>
            <a:lvl1pPr marL="0" indent="0">
              <a:buNone/>
              <a:defRPr sz="1400">
                <a:solidFill>
                  <a:schemeClr val="bg2"/>
                </a:solidFill>
              </a:defRPr>
            </a:lvl1pPr>
          </a:lstStyle>
          <a:p>
            <a:endParaRPr lang="en-US" dirty="0"/>
          </a:p>
        </p:txBody>
      </p:sp>
      <p:sp>
        <p:nvSpPr>
          <p:cNvPr id="38" name="Footer Placeholder 2"/>
          <p:cNvSpPr>
            <a:spLocks noGrp="1"/>
          </p:cNvSpPr>
          <p:nvPr>
            <p:ph type="ftr" sz="quarter" idx="17"/>
          </p:nvPr>
        </p:nvSpPr>
        <p:spPr>
          <a:xfrm>
            <a:off x="3267870" y="6584954"/>
            <a:ext cx="5653087" cy="273049"/>
          </a:xfrm>
        </p:spPr>
        <p:txBody>
          <a:bodyPr/>
          <a:lstStyle/>
          <a:p>
            <a:r>
              <a:rPr lang="en-US" dirty="0"/>
              <a:t>Zebra Confidential: For Internal Use Only</a:t>
            </a:r>
          </a:p>
        </p:txBody>
      </p:sp>
      <p:sp>
        <p:nvSpPr>
          <p:cNvPr id="39" name="Slide Number Placeholder 3"/>
          <p:cNvSpPr>
            <a:spLocks noGrp="1"/>
          </p:cNvSpPr>
          <p:nvPr>
            <p:ph type="sldNum" sz="quarter" idx="18"/>
          </p:nvPr>
        </p:nvSpPr>
        <p:spPr>
          <a:xfrm>
            <a:off x="3" y="6584954"/>
            <a:ext cx="1219201" cy="273049"/>
          </a:xfrm>
        </p:spPr>
        <p:txBody>
          <a:body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312121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_Multiple Pictures with Content">
    <p:bg>
      <p:bgPr>
        <a:solidFill>
          <a:schemeClr val="accent1"/>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7404412" y="1248452"/>
            <a:ext cx="4240024" cy="4864499"/>
            <a:chOff x="9959950" y="4707058"/>
            <a:chExt cx="2029842" cy="1996506"/>
          </a:xfrm>
          <a:solidFill>
            <a:schemeClr val="bg1">
              <a:alpha val="5000"/>
            </a:schemeClr>
          </a:solidFill>
        </p:grpSpPr>
        <p:sp>
          <p:nvSpPr>
            <p:cNvPr id="16" name="Freeform 15"/>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7" name="Freeform 16"/>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8" name="Freeform 17"/>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9" name="Freeform 18"/>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0" name="Freeform 19"/>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1" name="Freeform 20"/>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2" name="Freeform 21"/>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3" name="Rectangle 22"/>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4" name="Group 23"/>
          <p:cNvGrpSpPr>
            <a:grpSpLocks noChangeAspect="1"/>
          </p:cNvGrpSpPr>
          <p:nvPr userDrawn="1"/>
        </p:nvGrpSpPr>
        <p:grpSpPr>
          <a:xfrm>
            <a:off x="403282" y="151857"/>
            <a:ext cx="1297406" cy="418699"/>
            <a:chOff x="254000" y="6443663"/>
            <a:chExt cx="1096963" cy="354012"/>
          </a:xfrm>
          <a:solidFill>
            <a:schemeClr val="bg1"/>
          </a:solidFill>
        </p:grpSpPr>
        <p:sp>
          <p:nvSpPr>
            <p:cNvPr id="25" name="Freeform 24"/>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6" name="Freeform 25"/>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7" name="Freeform 26"/>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8" name="Freeform 27"/>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9" name="Freeform 28"/>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2"/>
          <p:cNvSpPr>
            <a:spLocks noGrp="1"/>
          </p:cNvSpPr>
          <p:nvPr>
            <p:ph idx="10"/>
          </p:nvPr>
        </p:nvSpPr>
        <p:spPr>
          <a:xfrm>
            <a:off x="771821" y="2982550"/>
            <a:ext cx="2531820" cy="3485633"/>
          </a:xfrm>
          <a:prstGeom prst="roundRect">
            <a:avLst>
              <a:gd name="adj" fmla="val 0"/>
            </a:avLst>
          </a:prstGeom>
          <a:gradFill flip="none" rotWithShape="1">
            <a:gsLst>
              <a:gs pos="11000">
                <a:schemeClr val="bg1">
                  <a:lumMod val="75000"/>
                  <a:alpha val="56000"/>
                </a:schemeClr>
              </a:gs>
              <a:gs pos="100000">
                <a:schemeClr val="bg1">
                  <a:alpha val="0"/>
                </a:schemeClr>
              </a:gs>
            </a:gsLst>
            <a:lin ang="5400000" scaled="1"/>
            <a:tileRect/>
          </a:gradFill>
          <a:ln>
            <a:noFill/>
          </a:ln>
          <a:effectLst/>
          <a:scene3d>
            <a:camera prst="orthographicFront">
              <a:rot lat="0" lon="0" rev="0"/>
            </a:camera>
            <a:lightRig rig="balanced" dir="t">
              <a:rot lat="0" lon="0" rev="8700000"/>
            </a:lightRig>
          </a:scene3d>
          <a:sp3d>
            <a:bevelT w="0" h="0"/>
          </a:sp3d>
        </p:spPr>
        <p:txBody>
          <a:bodyPr lIns="91440" tIns="548640" anchor="t" anchorCtr="0">
            <a:normAutofit/>
          </a:bodyPr>
          <a:lstStyle>
            <a:lvl1pPr marL="228525" indent="-219003" algn="l">
              <a:spcBef>
                <a:spcPts val="300"/>
              </a:spcBef>
              <a:buClr>
                <a:schemeClr val="tx2"/>
              </a:buClr>
              <a:buFont typeface="Wingdings" panose="05000000000000000000" pitchFamily="2" charset="2"/>
              <a:buChar char="§"/>
              <a:tabLst/>
              <a:defRPr sz="1799">
                <a:solidFill>
                  <a:schemeClr val="bg1"/>
                </a:solidFill>
              </a:defRPr>
            </a:lvl1pPr>
            <a:lvl2pPr marL="342788" indent="-114263" algn="l">
              <a:spcBef>
                <a:spcPts val="0"/>
              </a:spcBef>
              <a:buClr>
                <a:schemeClr val="tx2"/>
              </a:buClr>
              <a:buSzPct val="100000"/>
              <a:buFont typeface="Arial" panose="020B0604020202020204" pitchFamily="34" charset="0"/>
              <a:buChar char="•"/>
              <a:tabLst/>
              <a:defRPr sz="1600">
                <a:solidFill>
                  <a:schemeClr val="bg1"/>
                </a:solidFill>
              </a:defRPr>
            </a:lvl2pPr>
            <a:lvl3pPr marL="457052" indent="-114263" algn="l">
              <a:spcBef>
                <a:spcPts val="0"/>
              </a:spcBef>
              <a:buClr>
                <a:schemeClr val="tx2"/>
              </a:buClr>
              <a:buFont typeface="Arial" panose="020B0604020202020204" pitchFamily="34" charset="0"/>
              <a:buChar char="•"/>
              <a:tabLst>
                <a:tab pos="447529" algn="l"/>
              </a:tabLst>
              <a:defRPr sz="1200">
                <a:solidFill>
                  <a:schemeClr val="bg1"/>
                </a:solidFill>
              </a:defRPr>
            </a:lvl3pPr>
          </a:lstStyle>
          <a:p>
            <a:pPr lvl="0"/>
            <a:r>
              <a:rPr lang="en-US"/>
              <a:t>Edit Master text styles</a:t>
            </a:r>
          </a:p>
          <a:p>
            <a:pPr lvl="1"/>
            <a:r>
              <a:rPr lang="en-US"/>
              <a:t>Second level</a:t>
            </a:r>
          </a:p>
          <a:p>
            <a:pPr lvl="2"/>
            <a:r>
              <a:rPr lang="en-US"/>
              <a:t>Third level</a:t>
            </a:r>
          </a:p>
        </p:txBody>
      </p:sp>
      <p:sp>
        <p:nvSpPr>
          <p:cNvPr id="5" name="Picture Placeholder 4"/>
          <p:cNvSpPr>
            <a:spLocks noGrp="1"/>
          </p:cNvSpPr>
          <p:nvPr>
            <p:ph type="pic" sz="quarter" idx="13"/>
          </p:nvPr>
        </p:nvSpPr>
        <p:spPr>
          <a:xfrm>
            <a:off x="1327242" y="2075547"/>
            <a:ext cx="1420977" cy="1414688"/>
          </a:xfrm>
          <a:prstGeom prst="ellipse">
            <a:avLst/>
          </a:prstGeom>
          <a:solidFill>
            <a:schemeClr val="accent6"/>
          </a:solidFill>
          <a:ln w="31750">
            <a:solidFill>
              <a:schemeClr val="accent6"/>
            </a:solidFill>
          </a:ln>
        </p:spPr>
        <p:txBody>
          <a:bodyPr anchor="ctr" anchorCtr="1">
            <a:normAutofit/>
          </a:bodyPr>
          <a:lstStyle>
            <a:lvl1pPr marL="0" indent="0">
              <a:buNone/>
              <a:defRPr sz="1400">
                <a:solidFill>
                  <a:schemeClr val="bg2"/>
                </a:solidFill>
              </a:defRPr>
            </a:lvl1pPr>
          </a:lstStyle>
          <a:p>
            <a:endParaRPr lang="en-US" dirty="0"/>
          </a:p>
        </p:txBody>
      </p:sp>
      <p:sp>
        <p:nvSpPr>
          <p:cNvPr id="37" name="Content Placeholder 2"/>
          <p:cNvSpPr>
            <a:spLocks noGrp="1"/>
          </p:cNvSpPr>
          <p:nvPr>
            <p:ph idx="14"/>
          </p:nvPr>
        </p:nvSpPr>
        <p:spPr>
          <a:xfrm>
            <a:off x="3445641" y="2982550"/>
            <a:ext cx="2531820" cy="3485633"/>
          </a:xfrm>
          <a:prstGeom prst="roundRect">
            <a:avLst>
              <a:gd name="adj" fmla="val 0"/>
            </a:avLst>
          </a:prstGeom>
          <a:gradFill flip="none" rotWithShape="1">
            <a:gsLst>
              <a:gs pos="11000">
                <a:schemeClr val="bg1">
                  <a:lumMod val="75000"/>
                  <a:alpha val="56000"/>
                </a:schemeClr>
              </a:gs>
              <a:gs pos="100000">
                <a:schemeClr val="bg1">
                  <a:alpha val="0"/>
                </a:schemeClr>
              </a:gs>
            </a:gsLst>
            <a:lin ang="5400000" scaled="1"/>
            <a:tileRect/>
          </a:gradFill>
          <a:ln>
            <a:noFill/>
          </a:ln>
          <a:effectLst/>
          <a:scene3d>
            <a:camera prst="orthographicFront">
              <a:rot lat="0" lon="0" rev="0"/>
            </a:camera>
            <a:lightRig rig="balanced" dir="t">
              <a:rot lat="0" lon="0" rev="8700000"/>
            </a:lightRig>
          </a:scene3d>
          <a:sp3d>
            <a:bevelT w="0" h="0"/>
          </a:sp3d>
        </p:spPr>
        <p:txBody>
          <a:bodyPr lIns="91440" tIns="548640" anchor="t" anchorCtr="0">
            <a:normAutofit/>
          </a:bodyPr>
          <a:lstStyle>
            <a:lvl1pPr marL="228525" indent="-219003" algn="l">
              <a:spcBef>
                <a:spcPts val="300"/>
              </a:spcBef>
              <a:buClr>
                <a:schemeClr val="tx2"/>
              </a:buClr>
              <a:buFont typeface="Wingdings" panose="05000000000000000000" pitchFamily="2" charset="2"/>
              <a:buChar char="§"/>
              <a:tabLst/>
              <a:defRPr sz="1799">
                <a:solidFill>
                  <a:schemeClr val="bg1"/>
                </a:solidFill>
              </a:defRPr>
            </a:lvl1pPr>
            <a:lvl2pPr marL="342788" indent="-114263" algn="l">
              <a:spcBef>
                <a:spcPts val="0"/>
              </a:spcBef>
              <a:buClr>
                <a:schemeClr val="tx2"/>
              </a:buClr>
              <a:buSzPct val="100000"/>
              <a:buFont typeface="Arial" panose="020B0604020202020204" pitchFamily="34" charset="0"/>
              <a:buChar char="•"/>
              <a:tabLst/>
              <a:defRPr sz="1600">
                <a:solidFill>
                  <a:schemeClr val="bg1"/>
                </a:solidFill>
              </a:defRPr>
            </a:lvl2pPr>
            <a:lvl3pPr marL="457052" indent="-114263" algn="l">
              <a:spcBef>
                <a:spcPts val="0"/>
              </a:spcBef>
              <a:buClr>
                <a:schemeClr val="tx2"/>
              </a:buClr>
              <a:buFont typeface="Arial" panose="020B0604020202020204" pitchFamily="34" charset="0"/>
              <a:buChar char="•"/>
              <a:tabLst>
                <a:tab pos="447529" algn="l"/>
              </a:tabLst>
              <a:defRPr sz="1200">
                <a:solidFill>
                  <a:schemeClr val="bg1"/>
                </a:solidFill>
              </a:defRPr>
            </a:lvl3pPr>
          </a:lstStyle>
          <a:p>
            <a:pPr lvl="0"/>
            <a:r>
              <a:rPr lang="en-US"/>
              <a:t>Edit Master text styles</a:t>
            </a:r>
          </a:p>
          <a:p>
            <a:pPr lvl="1"/>
            <a:r>
              <a:rPr lang="en-US"/>
              <a:t>Second level</a:t>
            </a:r>
          </a:p>
          <a:p>
            <a:pPr lvl="2"/>
            <a:r>
              <a:rPr lang="en-US"/>
              <a:t>Third level</a:t>
            </a:r>
          </a:p>
        </p:txBody>
      </p:sp>
      <p:sp>
        <p:nvSpPr>
          <p:cNvPr id="38" name="Picture Placeholder 4"/>
          <p:cNvSpPr>
            <a:spLocks noGrp="1"/>
          </p:cNvSpPr>
          <p:nvPr>
            <p:ph type="pic" sz="quarter" idx="15"/>
          </p:nvPr>
        </p:nvSpPr>
        <p:spPr>
          <a:xfrm>
            <a:off x="4001059" y="2075547"/>
            <a:ext cx="1420977" cy="1414688"/>
          </a:xfrm>
          <a:prstGeom prst="ellipse">
            <a:avLst/>
          </a:prstGeom>
          <a:solidFill>
            <a:schemeClr val="accent6"/>
          </a:solidFill>
          <a:ln w="31750">
            <a:solidFill>
              <a:schemeClr val="accent6"/>
            </a:solidFill>
          </a:ln>
        </p:spPr>
        <p:txBody>
          <a:bodyPr anchor="ctr" anchorCtr="1">
            <a:normAutofit/>
          </a:bodyPr>
          <a:lstStyle>
            <a:lvl1pPr marL="0" indent="0">
              <a:buNone/>
              <a:defRPr sz="1400">
                <a:solidFill>
                  <a:schemeClr val="bg2"/>
                </a:solidFill>
              </a:defRPr>
            </a:lvl1pPr>
          </a:lstStyle>
          <a:p>
            <a:endParaRPr lang="en-US" dirty="0"/>
          </a:p>
        </p:txBody>
      </p:sp>
      <p:sp>
        <p:nvSpPr>
          <p:cNvPr id="39" name="Content Placeholder 2"/>
          <p:cNvSpPr>
            <a:spLocks noGrp="1"/>
          </p:cNvSpPr>
          <p:nvPr>
            <p:ph idx="16"/>
          </p:nvPr>
        </p:nvSpPr>
        <p:spPr>
          <a:xfrm>
            <a:off x="6119459" y="2982550"/>
            <a:ext cx="2531820" cy="3485633"/>
          </a:xfrm>
          <a:prstGeom prst="roundRect">
            <a:avLst>
              <a:gd name="adj" fmla="val 0"/>
            </a:avLst>
          </a:prstGeom>
          <a:gradFill flip="none" rotWithShape="1">
            <a:gsLst>
              <a:gs pos="11000">
                <a:schemeClr val="bg1">
                  <a:lumMod val="75000"/>
                  <a:alpha val="56000"/>
                </a:schemeClr>
              </a:gs>
              <a:gs pos="100000">
                <a:schemeClr val="bg1">
                  <a:alpha val="0"/>
                </a:schemeClr>
              </a:gs>
            </a:gsLst>
            <a:lin ang="5400000" scaled="1"/>
            <a:tileRect/>
          </a:gradFill>
          <a:ln>
            <a:noFill/>
          </a:ln>
          <a:effectLst/>
          <a:scene3d>
            <a:camera prst="orthographicFront">
              <a:rot lat="0" lon="0" rev="0"/>
            </a:camera>
            <a:lightRig rig="balanced" dir="t">
              <a:rot lat="0" lon="0" rev="8700000"/>
            </a:lightRig>
          </a:scene3d>
          <a:sp3d>
            <a:bevelT w="0" h="0"/>
          </a:sp3d>
        </p:spPr>
        <p:txBody>
          <a:bodyPr lIns="91440" tIns="548640" anchor="t" anchorCtr="0">
            <a:normAutofit/>
          </a:bodyPr>
          <a:lstStyle>
            <a:lvl1pPr marL="228525" indent="-219003" algn="l">
              <a:spcBef>
                <a:spcPts val="300"/>
              </a:spcBef>
              <a:buClr>
                <a:schemeClr val="tx2"/>
              </a:buClr>
              <a:buFont typeface="Wingdings" panose="05000000000000000000" pitchFamily="2" charset="2"/>
              <a:buChar char="§"/>
              <a:tabLst/>
              <a:defRPr sz="1799">
                <a:solidFill>
                  <a:schemeClr val="bg1"/>
                </a:solidFill>
              </a:defRPr>
            </a:lvl1pPr>
            <a:lvl2pPr marL="342788" indent="-114263" algn="l">
              <a:spcBef>
                <a:spcPts val="0"/>
              </a:spcBef>
              <a:buClr>
                <a:schemeClr val="tx2"/>
              </a:buClr>
              <a:buSzPct val="100000"/>
              <a:buFont typeface="Arial" panose="020B0604020202020204" pitchFamily="34" charset="0"/>
              <a:buChar char="•"/>
              <a:tabLst/>
              <a:defRPr sz="1600">
                <a:solidFill>
                  <a:schemeClr val="bg1"/>
                </a:solidFill>
              </a:defRPr>
            </a:lvl2pPr>
            <a:lvl3pPr marL="457052" indent="-114263" algn="l">
              <a:spcBef>
                <a:spcPts val="0"/>
              </a:spcBef>
              <a:buClr>
                <a:schemeClr val="tx2"/>
              </a:buClr>
              <a:buFont typeface="Arial" panose="020B0604020202020204" pitchFamily="34" charset="0"/>
              <a:buChar char="•"/>
              <a:tabLst>
                <a:tab pos="447529" algn="l"/>
              </a:tabLst>
              <a:defRPr sz="1200">
                <a:solidFill>
                  <a:schemeClr val="bg1"/>
                </a:solidFill>
              </a:defRPr>
            </a:lvl3pPr>
          </a:lstStyle>
          <a:p>
            <a:pPr lvl="0"/>
            <a:r>
              <a:rPr lang="en-US"/>
              <a:t>Edit Master text styles</a:t>
            </a:r>
          </a:p>
          <a:p>
            <a:pPr lvl="1"/>
            <a:r>
              <a:rPr lang="en-US"/>
              <a:t>Second level</a:t>
            </a:r>
          </a:p>
          <a:p>
            <a:pPr lvl="2"/>
            <a:r>
              <a:rPr lang="en-US"/>
              <a:t>Third level</a:t>
            </a:r>
          </a:p>
        </p:txBody>
      </p:sp>
      <p:sp>
        <p:nvSpPr>
          <p:cNvPr id="40" name="Picture Placeholder 4"/>
          <p:cNvSpPr>
            <a:spLocks noGrp="1"/>
          </p:cNvSpPr>
          <p:nvPr>
            <p:ph type="pic" sz="quarter" idx="17"/>
          </p:nvPr>
        </p:nvSpPr>
        <p:spPr>
          <a:xfrm>
            <a:off x="6674879" y="2075547"/>
            <a:ext cx="1420977" cy="1414688"/>
          </a:xfrm>
          <a:prstGeom prst="ellipse">
            <a:avLst/>
          </a:prstGeom>
          <a:solidFill>
            <a:schemeClr val="accent6"/>
          </a:solidFill>
          <a:ln w="31750">
            <a:solidFill>
              <a:schemeClr val="accent6"/>
            </a:solidFill>
          </a:ln>
        </p:spPr>
        <p:txBody>
          <a:bodyPr anchor="ctr" anchorCtr="1">
            <a:normAutofit/>
          </a:bodyPr>
          <a:lstStyle>
            <a:lvl1pPr marL="0" indent="0">
              <a:buNone/>
              <a:defRPr sz="1400">
                <a:solidFill>
                  <a:schemeClr val="bg2"/>
                </a:solidFill>
              </a:defRPr>
            </a:lvl1pPr>
          </a:lstStyle>
          <a:p>
            <a:endParaRPr lang="en-US" dirty="0"/>
          </a:p>
        </p:txBody>
      </p:sp>
      <p:sp>
        <p:nvSpPr>
          <p:cNvPr id="41" name="Content Placeholder 2"/>
          <p:cNvSpPr>
            <a:spLocks noGrp="1"/>
          </p:cNvSpPr>
          <p:nvPr>
            <p:ph idx="18"/>
          </p:nvPr>
        </p:nvSpPr>
        <p:spPr>
          <a:xfrm>
            <a:off x="8793277" y="2982550"/>
            <a:ext cx="2531820" cy="3485633"/>
          </a:xfrm>
          <a:prstGeom prst="roundRect">
            <a:avLst>
              <a:gd name="adj" fmla="val 0"/>
            </a:avLst>
          </a:prstGeom>
          <a:gradFill flip="none" rotWithShape="1">
            <a:gsLst>
              <a:gs pos="11000">
                <a:schemeClr val="bg1">
                  <a:lumMod val="75000"/>
                  <a:alpha val="56000"/>
                </a:schemeClr>
              </a:gs>
              <a:gs pos="100000">
                <a:schemeClr val="bg1">
                  <a:alpha val="0"/>
                </a:schemeClr>
              </a:gs>
            </a:gsLst>
            <a:lin ang="5400000" scaled="1"/>
            <a:tileRect/>
          </a:gradFill>
          <a:ln>
            <a:noFill/>
          </a:ln>
          <a:effectLst/>
          <a:scene3d>
            <a:camera prst="orthographicFront">
              <a:rot lat="0" lon="0" rev="0"/>
            </a:camera>
            <a:lightRig rig="balanced" dir="t">
              <a:rot lat="0" lon="0" rev="8700000"/>
            </a:lightRig>
          </a:scene3d>
          <a:sp3d>
            <a:bevelT w="0" h="0"/>
          </a:sp3d>
        </p:spPr>
        <p:txBody>
          <a:bodyPr lIns="91440" tIns="548640" anchor="t" anchorCtr="0">
            <a:normAutofit/>
          </a:bodyPr>
          <a:lstStyle>
            <a:lvl1pPr marL="228525" indent="-219003" algn="l">
              <a:spcBef>
                <a:spcPts val="300"/>
              </a:spcBef>
              <a:buClr>
                <a:schemeClr val="tx2"/>
              </a:buClr>
              <a:buFont typeface="Wingdings" panose="05000000000000000000" pitchFamily="2" charset="2"/>
              <a:buChar char="§"/>
              <a:tabLst/>
              <a:defRPr sz="1799">
                <a:solidFill>
                  <a:schemeClr val="bg1"/>
                </a:solidFill>
              </a:defRPr>
            </a:lvl1pPr>
            <a:lvl2pPr marL="342788" indent="-114263" algn="l">
              <a:spcBef>
                <a:spcPts val="0"/>
              </a:spcBef>
              <a:buClr>
                <a:schemeClr val="tx2"/>
              </a:buClr>
              <a:buSzPct val="100000"/>
              <a:buFont typeface="Arial" panose="020B0604020202020204" pitchFamily="34" charset="0"/>
              <a:buChar char="•"/>
              <a:tabLst/>
              <a:defRPr sz="1600">
                <a:solidFill>
                  <a:schemeClr val="bg1"/>
                </a:solidFill>
              </a:defRPr>
            </a:lvl2pPr>
            <a:lvl3pPr marL="457052" indent="-114263" algn="l">
              <a:spcBef>
                <a:spcPts val="0"/>
              </a:spcBef>
              <a:buClr>
                <a:schemeClr val="tx2"/>
              </a:buClr>
              <a:buFont typeface="Arial" panose="020B0604020202020204" pitchFamily="34" charset="0"/>
              <a:buChar char="•"/>
              <a:tabLst>
                <a:tab pos="447529" algn="l"/>
              </a:tabLst>
              <a:defRPr sz="1200">
                <a:solidFill>
                  <a:schemeClr val="bg1"/>
                </a:solidFill>
              </a:defRPr>
            </a:lvl3pPr>
          </a:lstStyle>
          <a:p>
            <a:pPr lvl="0"/>
            <a:r>
              <a:rPr lang="en-US"/>
              <a:t>Edit Master text styles</a:t>
            </a:r>
          </a:p>
          <a:p>
            <a:pPr lvl="1"/>
            <a:r>
              <a:rPr lang="en-US"/>
              <a:t>Second level</a:t>
            </a:r>
          </a:p>
          <a:p>
            <a:pPr lvl="2"/>
            <a:r>
              <a:rPr lang="en-US"/>
              <a:t>Third level</a:t>
            </a:r>
          </a:p>
        </p:txBody>
      </p:sp>
      <p:sp>
        <p:nvSpPr>
          <p:cNvPr id="42" name="Picture Placeholder 4"/>
          <p:cNvSpPr>
            <a:spLocks noGrp="1"/>
          </p:cNvSpPr>
          <p:nvPr>
            <p:ph type="pic" sz="quarter" idx="19"/>
          </p:nvPr>
        </p:nvSpPr>
        <p:spPr>
          <a:xfrm>
            <a:off x="9348697" y="2075547"/>
            <a:ext cx="1420977" cy="1414688"/>
          </a:xfrm>
          <a:prstGeom prst="ellipse">
            <a:avLst/>
          </a:prstGeom>
          <a:solidFill>
            <a:schemeClr val="accent6"/>
          </a:solidFill>
          <a:ln w="31750">
            <a:solidFill>
              <a:schemeClr val="accent6"/>
            </a:solidFill>
          </a:ln>
        </p:spPr>
        <p:txBody>
          <a:bodyPr anchor="ctr" anchorCtr="1">
            <a:normAutofit/>
          </a:bodyPr>
          <a:lstStyle>
            <a:lvl1pPr marL="0" indent="0">
              <a:buNone/>
              <a:defRPr sz="1400">
                <a:solidFill>
                  <a:schemeClr val="bg2"/>
                </a:solidFill>
              </a:defRPr>
            </a:lvl1pPr>
          </a:lstStyle>
          <a:p>
            <a:endParaRPr lang="en-US" dirty="0"/>
          </a:p>
        </p:txBody>
      </p:sp>
      <p:sp>
        <p:nvSpPr>
          <p:cNvPr id="43" name="Footer Placeholder 2"/>
          <p:cNvSpPr>
            <a:spLocks noGrp="1"/>
          </p:cNvSpPr>
          <p:nvPr>
            <p:ph type="ftr" sz="quarter" idx="20"/>
          </p:nvPr>
        </p:nvSpPr>
        <p:spPr>
          <a:xfrm>
            <a:off x="3267870" y="6584954"/>
            <a:ext cx="5653087" cy="273049"/>
          </a:xfrm>
        </p:spPr>
        <p:txBody>
          <a:bodyPr/>
          <a:lstStyle/>
          <a:p>
            <a:r>
              <a:rPr lang="en-US" dirty="0"/>
              <a:t>Zebra Confidential: For Internal Use Only</a:t>
            </a:r>
          </a:p>
        </p:txBody>
      </p:sp>
      <p:sp>
        <p:nvSpPr>
          <p:cNvPr id="44" name="Slide Number Placeholder 3"/>
          <p:cNvSpPr>
            <a:spLocks noGrp="1"/>
          </p:cNvSpPr>
          <p:nvPr>
            <p:ph type="sldNum" sz="quarter" idx="11"/>
          </p:nvPr>
        </p:nvSpPr>
        <p:spPr>
          <a:xfrm>
            <a:off x="3" y="6584954"/>
            <a:ext cx="1219201" cy="273049"/>
          </a:xfrm>
        </p:spPr>
        <p:txBody>
          <a:body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133788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2_Multiple Pictures with Content">
    <p:bg>
      <p:bgPr>
        <a:solidFill>
          <a:schemeClr val="accent4"/>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7404412" y="1248452"/>
            <a:ext cx="4240024" cy="4864499"/>
            <a:chOff x="9959950" y="4707058"/>
            <a:chExt cx="2029842" cy="1996506"/>
          </a:xfrm>
          <a:solidFill>
            <a:schemeClr val="bg1">
              <a:alpha val="5000"/>
            </a:schemeClr>
          </a:solidFill>
        </p:grpSpPr>
        <p:sp>
          <p:nvSpPr>
            <p:cNvPr id="16" name="Freeform 15"/>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7" name="Freeform 16"/>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8" name="Freeform 17"/>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9" name="Freeform 18"/>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0" name="Freeform 19"/>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1" name="Freeform 20"/>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2" name="Freeform 21"/>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3" name="Rectangle 22"/>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4" name="Group 23"/>
          <p:cNvGrpSpPr>
            <a:grpSpLocks noChangeAspect="1"/>
          </p:cNvGrpSpPr>
          <p:nvPr userDrawn="1"/>
        </p:nvGrpSpPr>
        <p:grpSpPr>
          <a:xfrm>
            <a:off x="403282" y="151857"/>
            <a:ext cx="1297406" cy="418699"/>
            <a:chOff x="254000" y="6443663"/>
            <a:chExt cx="1096963" cy="354012"/>
          </a:xfrm>
          <a:solidFill>
            <a:schemeClr val="bg1"/>
          </a:solidFill>
        </p:grpSpPr>
        <p:sp>
          <p:nvSpPr>
            <p:cNvPr id="25" name="Freeform 24"/>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6" name="Freeform 25"/>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7" name="Freeform 26"/>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8" name="Freeform 27"/>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9" name="Freeform 28"/>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Picture Placeholder 4"/>
          <p:cNvSpPr>
            <a:spLocks noGrp="1"/>
          </p:cNvSpPr>
          <p:nvPr>
            <p:ph type="pic" sz="quarter" idx="13"/>
          </p:nvPr>
        </p:nvSpPr>
        <p:spPr>
          <a:xfrm>
            <a:off x="820104" y="2566436"/>
            <a:ext cx="1420977" cy="1414688"/>
          </a:xfrm>
          <a:prstGeom prst="ellipse">
            <a:avLst/>
          </a:prstGeom>
          <a:solidFill>
            <a:schemeClr val="accent6"/>
          </a:solidFill>
          <a:ln w="31750">
            <a:solidFill>
              <a:schemeClr val="accent6"/>
            </a:solidFill>
          </a:ln>
        </p:spPr>
        <p:txBody>
          <a:bodyPr anchor="ctr" anchorCtr="1">
            <a:normAutofit/>
          </a:bodyPr>
          <a:lstStyle>
            <a:lvl1pPr marL="0" indent="0">
              <a:buNone/>
              <a:defRPr sz="1400">
                <a:solidFill>
                  <a:schemeClr val="bg2"/>
                </a:solidFill>
              </a:defRPr>
            </a:lvl1pPr>
          </a:lstStyle>
          <a:p>
            <a:endParaRPr lang="en-US" dirty="0"/>
          </a:p>
        </p:txBody>
      </p:sp>
      <p:sp>
        <p:nvSpPr>
          <p:cNvPr id="38" name="Picture Placeholder 4"/>
          <p:cNvSpPr>
            <a:spLocks noGrp="1"/>
          </p:cNvSpPr>
          <p:nvPr>
            <p:ph type="pic" sz="quarter" idx="15"/>
          </p:nvPr>
        </p:nvSpPr>
        <p:spPr>
          <a:xfrm>
            <a:off x="3866181" y="2566436"/>
            <a:ext cx="1420977" cy="1414688"/>
          </a:xfrm>
          <a:prstGeom prst="ellipse">
            <a:avLst/>
          </a:prstGeom>
          <a:solidFill>
            <a:schemeClr val="accent6"/>
          </a:solidFill>
          <a:ln w="31750">
            <a:solidFill>
              <a:schemeClr val="accent6"/>
            </a:solidFill>
          </a:ln>
        </p:spPr>
        <p:txBody>
          <a:bodyPr anchor="ctr" anchorCtr="1">
            <a:normAutofit/>
          </a:bodyPr>
          <a:lstStyle>
            <a:lvl1pPr marL="0" indent="0">
              <a:buNone/>
              <a:defRPr sz="1400">
                <a:solidFill>
                  <a:schemeClr val="bg2"/>
                </a:solidFill>
              </a:defRPr>
            </a:lvl1pPr>
          </a:lstStyle>
          <a:p>
            <a:endParaRPr lang="en-US" dirty="0"/>
          </a:p>
        </p:txBody>
      </p:sp>
      <p:sp>
        <p:nvSpPr>
          <p:cNvPr id="40" name="Picture Placeholder 4"/>
          <p:cNvSpPr>
            <a:spLocks noGrp="1"/>
          </p:cNvSpPr>
          <p:nvPr>
            <p:ph type="pic" sz="quarter" idx="17"/>
          </p:nvPr>
        </p:nvSpPr>
        <p:spPr>
          <a:xfrm>
            <a:off x="6912259" y="2566436"/>
            <a:ext cx="1420977" cy="1414688"/>
          </a:xfrm>
          <a:prstGeom prst="ellipse">
            <a:avLst/>
          </a:prstGeom>
          <a:solidFill>
            <a:schemeClr val="accent6"/>
          </a:solidFill>
          <a:ln w="31750">
            <a:solidFill>
              <a:schemeClr val="accent6"/>
            </a:solidFill>
          </a:ln>
        </p:spPr>
        <p:txBody>
          <a:bodyPr anchor="ctr" anchorCtr="1">
            <a:normAutofit/>
          </a:bodyPr>
          <a:lstStyle>
            <a:lvl1pPr marL="0" indent="0">
              <a:buNone/>
              <a:defRPr sz="1400">
                <a:solidFill>
                  <a:schemeClr val="bg2"/>
                </a:solidFill>
              </a:defRPr>
            </a:lvl1pPr>
          </a:lstStyle>
          <a:p>
            <a:endParaRPr lang="en-US" dirty="0"/>
          </a:p>
        </p:txBody>
      </p:sp>
      <p:sp>
        <p:nvSpPr>
          <p:cNvPr id="42" name="Picture Placeholder 4"/>
          <p:cNvSpPr>
            <a:spLocks noGrp="1"/>
          </p:cNvSpPr>
          <p:nvPr>
            <p:ph type="pic" sz="quarter" idx="19"/>
          </p:nvPr>
        </p:nvSpPr>
        <p:spPr>
          <a:xfrm>
            <a:off x="9958335" y="2566436"/>
            <a:ext cx="1420977" cy="1414688"/>
          </a:xfrm>
          <a:prstGeom prst="ellipse">
            <a:avLst/>
          </a:prstGeom>
          <a:solidFill>
            <a:schemeClr val="accent6"/>
          </a:solidFill>
          <a:ln w="31750">
            <a:solidFill>
              <a:schemeClr val="accent6"/>
            </a:solidFill>
          </a:ln>
        </p:spPr>
        <p:txBody>
          <a:bodyPr anchor="ctr" anchorCtr="1">
            <a:normAutofit/>
          </a:bodyPr>
          <a:lstStyle>
            <a:lvl1pPr marL="0" indent="0">
              <a:buNone/>
              <a:defRPr sz="1400">
                <a:solidFill>
                  <a:schemeClr val="bg2"/>
                </a:solidFill>
              </a:defRPr>
            </a:lvl1pPr>
          </a:lstStyle>
          <a:p>
            <a:endParaRPr lang="en-US" dirty="0"/>
          </a:p>
        </p:txBody>
      </p:sp>
      <p:sp>
        <p:nvSpPr>
          <p:cNvPr id="48" name="Text Placeholder 2"/>
          <p:cNvSpPr>
            <a:spLocks noGrp="1"/>
          </p:cNvSpPr>
          <p:nvPr>
            <p:ph type="body" idx="1"/>
          </p:nvPr>
        </p:nvSpPr>
        <p:spPr>
          <a:xfrm>
            <a:off x="449825" y="4172113"/>
            <a:ext cx="2187498" cy="1228508"/>
          </a:xfrm>
        </p:spPr>
        <p:txBody>
          <a:bodyPr anchor="t" anchorCtr="0">
            <a:normAutofit/>
          </a:bodyPr>
          <a:lstStyle>
            <a:lvl1pPr marL="0" indent="0" algn="ctr">
              <a:spcBef>
                <a:spcPts val="600"/>
              </a:spcBef>
              <a:buNone/>
              <a:defRPr sz="1999">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49" name="Text Placeholder 2"/>
          <p:cNvSpPr>
            <a:spLocks noGrp="1"/>
          </p:cNvSpPr>
          <p:nvPr>
            <p:ph type="body" idx="20"/>
          </p:nvPr>
        </p:nvSpPr>
        <p:spPr>
          <a:xfrm>
            <a:off x="3469973" y="4172113"/>
            <a:ext cx="2185416" cy="1228508"/>
          </a:xfrm>
        </p:spPr>
        <p:txBody>
          <a:bodyPr anchor="t" anchorCtr="0">
            <a:normAutofit/>
          </a:bodyPr>
          <a:lstStyle>
            <a:lvl1pPr marL="0" indent="0" algn="ctr">
              <a:spcBef>
                <a:spcPts val="600"/>
              </a:spcBef>
              <a:buNone/>
              <a:defRPr sz="1999">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50" name="Text Placeholder 2"/>
          <p:cNvSpPr>
            <a:spLocks noGrp="1"/>
          </p:cNvSpPr>
          <p:nvPr>
            <p:ph type="body" idx="21"/>
          </p:nvPr>
        </p:nvSpPr>
        <p:spPr>
          <a:xfrm>
            <a:off x="6530040" y="4172113"/>
            <a:ext cx="2185416" cy="1228508"/>
          </a:xfrm>
        </p:spPr>
        <p:txBody>
          <a:bodyPr anchor="t" anchorCtr="0">
            <a:normAutofit/>
          </a:bodyPr>
          <a:lstStyle>
            <a:lvl1pPr marL="0" indent="0" algn="ctr">
              <a:spcBef>
                <a:spcPts val="600"/>
              </a:spcBef>
              <a:buNone/>
              <a:defRPr sz="1999">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51" name="Text Placeholder 2"/>
          <p:cNvSpPr>
            <a:spLocks noGrp="1"/>
          </p:cNvSpPr>
          <p:nvPr>
            <p:ph type="body" idx="22"/>
          </p:nvPr>
        </p:nvSpPr>
        <p:spPr>
          <a:xfrm>
            <a:off x="9565951" y="4172113"/>
            <a:ext cx="2185416" cy="1228508"/>
          </a:xfrm>
        </p:spPr>
        <p:txBody>
          <a:bodyPr anchor="t" anchorCtr="0">
            <a:normAutofit/>
          </a:bodyPr>
          <a:lstStyle>
            <a:lvl1pPr marL="0" indent="0" algn="ctr">
              <a:spcBef>
                <a:spcPts val="600"/>
              </a:spcBef>
              <a:buNone/>
              <a:defRPr sz="1999">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37" name="Footer Placeholder 2"/>
          <p:cNvSpPr>
            <a:spLocks noGrp="1"/>
          </p:cNvSpPr>
          <p:nvPr>
            <p:ph type="ftr" sz="quarter" idx="10"/>
          </p:nvPr>
        </p:nvSpPr>
        <p:spPr>
          <a:xfrm>
            <a:off x="3267870" y="6584954"/>
            <a:ext cx="5653087" cy="273049"/>
          </a:xfrm>
        </p:spPr>
        <p:txBody>
          <a:bodyPr/>
          <a:lstStyle/>
          <a:p>
            <a:r>
              <a:rPr lang="en-US" dirty="0"/>
              <a:t>Zebra Confidential: For Internal Use Only</a:t>
            </a:r>
          </a:p>
        </p:txBody>
      </p:sp>
      <p:sp>
        <p:nvSpPr>
          <p:cNvPr id="39" name="Slide Number Placeholder 3"/>
          <p:cNvSpPr>
            <a:spLocks noGrp="1"/>
          </p:cNvSpPr>
          <p:nvPr>
            <p:ph type="sldNum" sz="quarter" idx="11"/>
          </p:nvPr>
        </p:nvSpPr>
        <p:spPr>
          <a:xfrm>
            <a:off x="3" y="6584954"/>
            <a:ext cx="1219201" cy="273049"/>
          </a:xfrm>
        </p:spPr>
        <p:txBody>
          <a:body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181041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Image 1-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7611" y="0"/>
            <a:ext cx="6764798" cy="6858000"/>
          </a:xfrm>
        </p:spPr>
        <p:txBody>
          <a:bodyPr/>
          <a:lstStyle/>
          <a:p>
            <a:endParaRPr lang="en-US"/>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417611" y="2113479"/>
            <a:ext cx="6764798"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3049640" y="5486400"/>
            <a:ext cx="2367971"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0" name="Slide Number Placeholder 2">
            <a:extLst>
              <a:ext uri="{FF2B5EF4-FFF2-40B4-BE49-F238E27FC236}">
                <a16:creationId xmlns:a16="http://schemas.microsoft.com/office/drawing/2014/main" id="{0CE16DF2-2647-48FF-82B1-15B260573D41}"/>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FFFFFF"/>
                </a:solidFill>
                <a:latin typeface="Arial" panose="020B0604020202020204"/>
                <a:ea typeface="+mn-ea"/>
              </a:rPr>
              <a:pPr defTabSz="914126" fontAlgn="auto">
                <a:spcBef>
                  <a:spcPts val="0"/>
                </a:spcBef>
                <a:spcAft>
                  <a:spcPts val="0"/>
                </a:spcAft>
              </a:pPr>
              <a:t>‹#›</a:t>
            </a:fld>
            <a:endParaRPr lang="en-US">
              <a:solidFill>
                <a:srgbClr val="FFFFFF"/>
              </a:solidFill>
              <a:latin typeface="Arial" panose="020B0604020202020204"/>
              <a:ea typeface="+mn-ea"/>
            </a:endParaRP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hasCustomPrompt="1"/>
          </p:nvPr>
        </p:nvSpPr>
        <p:spPr>
          <a:xfrm>
            <a:off x="457200" y="2606040"/>
            <a:ext cx="4479925" cy="2871216"/>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BED9ABA-F837-4CEE-A821-AB4F1909E206}"/>
              </a:ext>
            </a:extLst>
          </p:cNvPr>
          <p:cNvSpPr>
            <a:spLocks noGrp="1"/>
          </p:cNvSpPr>
          <p:nvPr>
            <p:ph type="ftr" sz="quarter" idx="14"/>
          </p:nvPr>
        </p:nvSpPr>
        <p:spPr/>
        <p:txBody>
          <a:bodyPr/>
          <a:lstStyle/>
          <a:p>
            <a:r>
              <a:rPr lang="en-US"/>
              <a:t>ZEBRA TECHNOLOGIES</a:t>
            </a:r>
            <a:endParaRPr lang="en-US" dirty="0"/>
          </a:p>
        </p:txBody>
      </p:sp>
    </p:spTree>
    <p:extLst>
      <p:ext uri="{BB962C8B-B14F-4D97-AF65-F5344CB8AC3E}">
        <p14:creationId xmlns:p14="http://schemas.microsoft.com/office/powerpoint/2010/main" val="2520793976"/>
      </p:ext>
    </p:extLst>
  </p:cSld>
  <p:clrMapOvr>
    <a:overrideClrMapping bg1="dk1" tx1="lt1" bg2="dk2" tx2="lt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Multiple Pictures with Text">
    <p:bg>
      <p:bgPr>
        <a:solidFill>
          <a:schemeClr val="accent4"/>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7404412" y="1248452"/>
            <a:ext cx="4240024" cy="4864499"/>
            <a:chOff x="9959950" y="4707058"/>
            <a:chExt cx="2029842" cy="1996506"/>
          </a:xfrm>
          <a:solidFill>
            <a:schemeClr val="bg1">
              <a:alpha val="5000"/>
            </a:schemeClr>
          </a:solidFill>
        </p:grpSpPr>
        <p:sp>
          <p:nvSpPr>
            <p:cNvPr id="16" name="Freeform 15"/>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7" name="Freeform 16"/>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8" name="Freeform 17"/>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9" name="Freeform 18"/>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0" name="Freeform 19"/>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1" name="Freeform 20"/>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2" name="Freeform 21"/>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3" name="Rectangle 22"/>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4" name="Group 23"/>
          <p:cNvGrpSpPr>
            <a:grpSpLocks noChangeAspect="1"/>
          </p:cNvGrpSpPr>
          <p:nvPr userDrawn="1"/>
        </p:nvGrpSpPr>
        <p:grpSpPr>
          <a:xfrm>
            <a:off x="403282" y="151857"/>
            <a:ext cx="1297406" cy="418699"/>
            <a:chOff x="254000" y="6443663"/>
            <a:chExt cx="1096963" cy="354012"/>
          </a:xfrm>
          <a:solidFill>
            <a:schemeClr val="bg1"/>
          </a:solidFill>
        </p:grpSpPr>
        <p:sp>
          <p:nvSpPr>
            <p:cNvPr id="25" name="Freeform 24"/>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6" name="Freeform 25"/>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7" name="Freeform 26"/>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8" name="Freeform 27"/>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9" name="Freeform 28"/>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Picture Placeholder 4"/>
          <p:cNvSpPr>
            <a:spLocks noGrp="1"/>
          </p:cNvSpPr>
          <p:nvPr>
            <p:ph type="pic" sz="quarter" idx="13"/>
          </p:nvPr>
        </p:nvSpPr>
        <p:spPr>
          <a:xfrm>
            <a:off x="694308" y="2286401"/>
            <a:ext cx="1366176" cy="1360132"/>
          </a:xfrm>
          <a:prstGeom prst="ellipse">
            <a:avLst/>
          </a:prstGeom>
          <a:solidFill>
            <a:schemeClr val="accent6"/>
          </a:solidFill>
          <a:ln w="31750">
            <a:solidFill>
              <a:schemeClr val="accent6"/>
            </a:solidFill>
          </a:ln>
        </p:spPr>
        <p:txBody>
          <a:bodyPr anchor="ctr" anchorCtr="1">
            <a:normAutofit/>
          </a:bodyPr>
          <a:lstStyle>
            <a:lvl1pPr marL="0" indent="0">
              <a:buNone/>
              <a:defRPr sz="1400">
                <a:solidFill>
                  <a:schemeClr val="bg2"/>
                </a:solidFill>
              </a:defRPr>
            </a:lvl1pPr>
          </a:lstStyle>
          <a:p>
            <a:endParaRPr lang="en-US" dirty="0"/>
          </a:p>
        </p:txBody>
      </p:sp>
      <p:sp>
        <p:nvSpPr>
          <p:cNvPr id="12" name="Picture Placeholder 4"/>
          <p:cNvSpPr>
            <a:spLocks noGrp="1"/>
          </p:cNvSpPr>
          <p:nvPr>
            <p:ph type="pic" sz="quarter" idx="14"/>
          </p:nvPr>
        </p:nvSpPr>
        <p:spPr>
          <a:xfrm>
            <a:off x="694308" y="4383043"/>
            <a:ext cx="1366176" cy="1360132"/>
          </a:xfrm>
          <a:prstGeom prst="ellipse">
            <a:avLst/>
          </a:prstGeom>
          <a:solidFill>
            <a:schemeClr val="accent6"/>
          </a:solidFill>
          <a:ln w="31750">
            <a:solidFill>
              <a:schemeClr val="accent6"/>
            </a:solidFill>
          </a:ln>
        </p:spPr>
        <p:txBody>
          <a:bodyPr anchor="ctr" anchorCtr="1">
            <a:normAutofit/>
          </a:bodyPr>
          <a:lstStyle>
            <a:lvl1pPr marL="0" indent="0">
              <a:buNone/>
              <a:defRPr sz="1400">
                <a:solidFill>
                  <a:schemeClr val="bg2"/>
                </a:solidFill>
              </a:defRPr>
            </a:lvl1pPr>
          </a:lstStyle>
          <a:p>
            <a:endParaRPr lang="en-US" dirty="0"/>
          </a:p>
        </p:txBody>
      </p:sp>
      <p:sp>
        <p:nvSpPr>
          <p:cNvPr id="13" name="Picture Placeholder 4"/>
          <p:cNvSpPr>
            <a:spLocks noGrp="1"/>
          </p:cNvSpPr>
          <p:nvPr>
            <p:ph type="pic" sz="quarter" idx="15"/>
          </p:nvPr>
        </p:nvSpPr>
        <p:spPr>
          <a:xfrm>
            <a:off x="6391360" y="2286401"/>
            <a:ext cx="1366176" cy="1360132"/>
          </a:xfrm>
          <a:prstGeom prst="ellipse">
            <a:avLst/>
          </a:prstGeom>
          <a:solidFill>
            <a:schemeClr val="accent6"/>
          </a:solidFill>
          <a:ln w="31750">
            <a:solidFill>
              <a:schemeClr val="accent6"/>
            </a:solidFill>
          </a:ln>
        </p:spPr>
        <p:txBody>
          <a:bodyPr anchor="ctr" anchorCtr="1">
            <a:normAutofit/>
          </a:bodyPr>
          <a:lstStyle>
            <a:lvl1pPr marL="0" indent="0">
              <a:buNone/>
              <a:defRPr sz="1400">
                <a:solidFill>
                  <a:schemeClr val="bg2"/>
                </a:solidFill>
              </a:defRPr>
            </a:lvl1pPr>
          </a:lstStyle>
          <a:p>
            <a:endParaRPr lang="en-US" dirty="0"/>
          </a:p>
        </p:txBody>
      </p:sp>
      <p:sp>
        <p:nvSpPr>
          <p:cNvPr id="14" name="Picture Placeholder 4"/>
          <p:cNvSpPr>
            <a:spLocks noGrp="1"/>
          </p:cNvSpPr>
          <p:nvPr>
            <p:ph type="pic" sz="quarter" idx="16"/>
          </p:nvPr>
        </p:nvSpPr>
        <p:spPr>
          <a:xfrm>
            <a:off x="6391360" y="4383043"/>
            <a:ext cx="1366176" cy="1360132"/>
          </a:xfrm>
          <a:prstGeom prst="ellipse">
            <a:avLst/>
          </a:prstGeom>
          <a:solidFill>
            <a:schemeClr val="accent6"/>
          </a:solidFill>
          <a:ln w="31750">
            <a:solidFill>
              <a:schemeClr val="accent6"/>
            </a:solidFill>
          </a:ln>
        </p:spPr>
        <p:txBody>
          <a:bodyPr anchor="ctr" anchorCtr="1">
            <a:normAutofit/>
          </a:bodyPr>
          <a:lstStyle>
            <a:lvl1pPr marL="0" indent="0">
              <a:buNone/>
              <a:defRPr sz="1400">
                <a:solidFill>
                  <a:schemeClr val="bg2"/>
                </a:solidFill>
              </a:defRPr>
            </a:lvl1pPr>
          </a:lstStyle>
          <a:p>
            <a:endParaRPr lang="en-US" dirty="0"/>
          </a:p>
        </p:txBody>
      </p:sp>
      <p:sp>
        <p:nvSpPr>
          <p:cNvPr id="37" name="Text Placeholder 2"/>
          <p:cNvSpPr>
            <a:spLocks noGrp="1"/>
          </p:cNvSpPr>
          <p:nvPr>
            <p:ph type="body" idx="1"/>
          </p:nvPr>
        </p:nvSpPr>
        <p:spPr>
          <a:xfrm>
            <a:off x="2133339" y="2352213"/>
            <a:ext cx="3609131" cy="1228508"/>
          </a:xfrm>
        </p:spPr>
        <p:txBody>
          <a:bodyPr anchor="ctr" anchorCtr="0">
            <a:normAutofit/>
          </a:bodyPr>
          <a:lstStyle>
            <a:lvl1pPr marL="0" indent="0">
              <a:spcBef>
                <a:spcPts val="600"/>
              </a:spcBef>
              <a:buNone/>
              <a:defRPr sz="2799">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38" name="Text Placeholder 2"/>
          <p:cNvSpPr>
            <a:spLocks noGrp="1"/>
          </p:cNvSpPr>
          <p:nvPr>
            <p:ph type="body" idx="17"/>
          </p:nvPr>
        </p:nvSpPr>
        <p:spPr>
          <a:xfrm>
            <a:off x="7848678" y="2352213"/>
            <a:ext cx="3609131" cy="1228508"/>
          </a:xfrm>
        </p:spPr>
        <p:txBody>
          <a:bodyPr anchor="ctr" anchorCtr="0">
            <a:normAutofit/>
          </a:bodyPr>
          <a:lstStyle>
            <a:lvl1pPr marL="0" indent="0">
              <a:spcBef>
                <a:spcPts val="600"/>
              </a:spcBef>
              <a:buNone/>
              <a:defRPr sz="2799">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39" name="Text Placeholder 2"/>
          <p:cNvSpPr>
            <a:spLocks noGrp="1"/>
          </p:cNvSpPr>
          <p:nvPr>
            <p:ph type="body" idx="18"/>
          </p:nvPr>
        </p:nvSpPr>
        <p:spPr>
          <a:xfrm>
            <a:off x="2115051" y="4448855"/>
            <a:ext cx="3609131" cy="1228508"/>
          </a:xfrm>
        </p:spPr>
        <p:txBody>
          <a:bodyPr anchor="ctr" anchorCtr="0">
            <a:normAutofit/>
          </a:bodyPr>
          <a:lstStyle>
            <a:lvl1pPr marL="0" indent="0">
              <a:spcBef>
                <a:spcPts val="600"/>
              </a:spcBef>
              <a:buNone/>
              <a:defRPr sz="2799">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40" name="Text Placeholder 2"/>
          <p:cNvSpPr>
            <a:spLocks noGrp="1"/>
          </p:cNvSpPr>
          <p:nvPr>
            <p:ph type="body" idx="19"/>
          </p:nvPr>
        </p:nvSpPr>
        <p:spPr>
          <a:xfrm>
            <a:off x="7830391" y="4448855"/>
            <a:ext cx="3609131" cy="1228508"/>
          </a:xfrm>
        </p:spPr>
        <p:txBody>
          <a:bodyPr anchor="ctr" anchorCtr="0">
            <a:normAutofit/>
          </a:bodyPr>
          <a:lstStyle>
            <a:lvl1pPr marL="0" indent="0">
              <a:spcBef>
                <a:spcPts val="600"/>
              </a:spcBef>
              <a:buNone/>
              <a:defRPr sz="2799">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41" name="Footer Placeholder 2"/>
          <p:cNvSpPr>
            <a:spLocks noGrp="1"/>
          </p:cNvSpPr>
          <p:nvPr>
            <p:ph type="ftr" sz="quarter" idx="10"/>
          </p:nvPr>
        </p:nvSpPr>
        <p:spPr>
          <a:xfrm>
            <a:off x="3267870" y="6584954"/>
            <a:ext cx="5653087" cy="273049"/>
          </a:xfrm>
        </p:spPr>
        <p:txBody>
          <a:bodyPr/>
          <a:lstStyle/>
          <a:p>
            <a:r>
              <a:rPr lang="en-US" dirty="0"/>
              <a:t>Zebra Confidential: For Internal Use Only</a:t>
            </a:r>
          </a:p>
        </p:txBody>
      </p:sp>
      <p:sp>
        <p:nvSpPr>
          <p:cNvPr id="42" name="Slide Number Placeholder 3"/>
          <p:cNvSpPr>
            <a:spLocks noGrp="1"/>
          </p:cNvSpPr>
          <p:nvPr>
            <p:ph type="sldNum" sz="quarter" idx="11"/>
          </p:nvPr>
        </p:nvSpPr>
        <p:spPr>
          <a:xfrm>
            <a:off x="3" y="6584954"/>
            <a:ext cx="1219201" cy="273049"/>
          </a:xfrm>
        </p:spPr>
        <p:txBody>
          <a:body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101670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1_Multiple Pictures with Text">
    <p:bg>
      <p:bgPr>
        <a:solidFill>
          <a:schemeClr val="accent4"/>
        </a:solidFill>
        <a:effectLst/>
      </p:bgPr>
    </p:bg>
    <p:spTree>
      <p:nvGrpSpPr>
        <p:cNvPr id="1" name=""/>
        <p:cNvGrpSpPr/>
        <p:nvPr/>
      </p:nvGrpSpPr>
      <p:grpSpPr>
        <a:xfrm>
          <a:off x="0" y="0"/>
          <a:ext cx="0" cy="0"/>
          <a:chOff x="0" y="0"/>
          <a:chExt cx="0" cy="0"/>
        </a:xfrm>
      </p:grpSpPr>
      <p:sp>
        <p:nvSpPr>
          <p:cNvPr id="23" name="Rectangle 22"/>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4" name="Group 23"/>
          <p:cNvGrpSpPr>
            <a:grpSpLocks noChangeAspect="1"/>
          </p:cNvGrpSpPr>
          <p:nvPr userDrawn="1"/>
        </p:nvGrpSpPr>
        <p:grpSpPr>
          <a:xfrm>
            <a:off x="403282" y="151857"/>
            <a:ext cx="1297406" cy="418699"/>
            <a:chOff x="254000" y="6443663"/>
            <a:chExt cx="1096963" cy="354012"/>
          </a:xfrm>
          <a:solidFill>
            <a:schemeClr val="bg1"/>
          </a:solidFill>
        </p:grpSpPr>
        <p:sp>
          <p:nvSpPr>
            <p:cNvPr id="25" name="Freeform 24"/>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6" name="Freeform 25"/>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7" name="Freeform 26"/>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8" name="Freeform 27"/>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9" name="Freeform 28"/>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1" name="Footer Placeholder 2"/>
          <p:cNvSpPr>
            <a:spLocks noGrp="1"/>
          </p:cNvSpPr>
          <p:nvPr>
            <p:ph type="ftr" sz="quarter" idx="10"/>
          </p:nvPr>
        </p:nvSpPr>
        <p:spPr>
          <a:xfrm>
            <a:off x="3267870" y="6584954"/>
            <a:ext cx="5653087" cy="273049"/>
          </a:xfrm>
        </p:spPr>
        <p:txBody>
          <a:bodyPr/>
          <a:lstStyle/>
          <a:p>
            <a:r>
              <a:rPr lang="en-US" dirty="0"/>
              <a:t>Zebra Confidential: For Internal Use Only</a:t>
            </a:r>
          </a:p>
        </p:txBody>
      </p:sp>
      <p:sp>
        <p:nvSpPr>
          <p:cNvPr id="42" name="Slide Number Placeholder 3"/>
          <p:cNvSpPr>
            <a:spLocks noGrp="1"/>
          </p:cNvSpPr>
          <p:nvPr>
            <p:ph type="sldNum" sz="quarter" idx="11"/>
          </p:nvPr>
        </p:nvSpPr>
        <p:spPr>
          <a:xfrm>
            <a:off x="3" y="6584954"/>
            <a:ext cx="1219201" cy="273049"/>
          </a:xfrm>
        </p:spPr>
        <p:txBody>
          <a:body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36699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2_Multiple Pictures with Text">
    <p:bg>
      <p:bgPr>
        <a:solidFill>
          <a:schemeClr val="accent1"/>
        </a:solidFill>
        <a:effectLst/>
      </p:bgPr>
    </p:bg>
    <p:spTree>
      <p:nvGrpSpPr>
        <p:cNvPr id="1" name=""/>
        <p:cNvGrpSpPr/>
        <p:nvPr/>
      </p:nvGrpSpPr>
      <p:grpSpPr>
        <a:xfrm>
          <a:off x="0" y="0"/>
          <a:ext cx="0" cy="0"/>
          <a:chOff x="0" y="0"/>
          <a:chExt cx="0" cy="0"/>
        </a:xfrm>
      </p:grpSpPr>
      <p:sp>
        <p:nvSpPr>
          <p:cNvPr id="23" name="Rectangle 22"/>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4" name="Group 23"/>
          <p:cNvGrpSpPr>
            <a:grpSpLocks noChangeAspect="1"/>
          </p:cNvGrpSpPr>
          <p:nvPr userDrawn="1"/>
        </p:nvGrpSpPr>
        <p:grpSpPr>
          <a:xfrm>
            <a:off x="403282" y="151857"/>
            <a:ext cx="1297406" cy="418699"/>
            <a:chOff x="254000" y="6443663"/>
            <a:chExt cx="1096963" cy="354012"/>
          </a:xfrm>
          <a:solidFill>
            <a:schemeClr val="bg1"/>
          </a:solidFill>
        </p:grpSpPr>
        <p:sp>
          <p:nvSpPr>
            <p:cNvPr id="25" name="Freeform 24"/>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6" name="Freeform 25"/>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7" name="Freeform 26"/>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8" name="Freeform 27"/>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9" name="Freeform 28"/>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1" name="Footer Placeholder 2"/>
          <p:cNvSpPr>
            <a:spLocks noGrp="1"/>
          </p:cNvSpPr>
          <p:nvPr>
            <p:ph type="ftr" sz="quarter" idx="10"/>
          </p:nvPr>
        </p:nvSpPr>
        <p:spPr>
          <a:xfrm>
            <a:off x="3267870" y="6584954"/>
            <a:ext cx="5653087" cy="273049"/>
          </a:xfrm>
        </p:spPr>
        <p:txBody>
          <a:bodyPr/>
          <a:lstStyle/>
          <a:p>
            <a:r>
              <a:rPr lang="en-US" dirty="0"/>
              <a:t>Zebra Confidential: For Internal Use Only</a:t>
            </a:r>
          </a:p>
        </p:txBody>
      </p:sp>
      <p:sp>
        <p:nvSpPr>
          <p:cNvPr id="42" name="Slide Number Placeholder 3"/>
          <p:cNvSpPr>
            <a:spLocks noGrp="1"/>
          </p:cNvSpPr>
          <p:nvPr>
            <p:ph type="sldNum" sz="quarter" idx="11"/>
          </p:nvPr>
        </p:nvSpPr>
        <p:spPr>
          <a:xfrm>
            <a:off x="3" y="6584954"/>
            <a:ext cx="1219201" cy="273049"/>
          </a:xfrm>
        </p:spPr>
        <p:txBody>
          <a:body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80875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_Title Multiple Colot Content Boxes">
    <p:bg>
      <p:bgPr>
        <a:solidFill>
          <a:schemeClr val="accent1"/>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7404412" y="1248452"/>
            <a:ext cx="4240024" cy="4864499"/>
            <a:chOff x="9959950" y="4707058"/>
            <a:chExt cx="2029842" cy="1996506"/>
          </a:xfrm>
          <a:solidFill>
            <a:schemeClr val="bg1">
              <a:alpha val="5000"/>
            </a:schemeClr>
          </a:solidFill>
        </p:grpSpPr>
        <p:sp>
          <p:nvSpPr>
            <p:cNvPr id="13" name="Freeform 12"/>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4" name="Freeform 13"/>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5" name="Freeform 14"/>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6" name="Freeform 15"/>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7" name="Freeform 16"/>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8" name="Freeform 17"/>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9" name="Freeform 18"/>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0" name="Rectangle 19"/>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1" name="Group 20"/>
          <p:cNvGrpSpPr>
            <a:grpSpLocks noChangeAspect="1"/>
          </p:cNvGrpSpPr>
          <p:nvPr userDrawn="1"/>
        </p:nvGrpSpPr>
        <p:grpSpPr>
          <a:xfrm>
            <a:off x="403282" y="151857"/>
            <a:ext cx="1297406" cy="418699"/>
            <a:chOff x="254000" y="6443663"/>
            <a:chExt cx="1096963" cy="354012"/>
          </a:xfrm>
          <a:solidFill>
            <a:schemeClr val="bg1"/>
          </a:solidFill>
        </p:grpSpPr>
        <p:sp>
          <p:nvSpPr>
            <p:cNvPr id="22" name="Freeform 21"/>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3" name="Freeform 22"/>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4" name="Freeform 23"/>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5" name="Freeform 24"/>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6" name="Freeform 25"/>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7" name="Freeform 26"/>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8" name="Freeform 27"/>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9" name="Freeform 28"/>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6302701" y="2083403"/>
            <a:ext cx="5191309" cy="1825625"/>
          </a:xfrm>
          <a:prstGeom prst="roundRect">
            <a:avLst>
              <a:gd name="adj" fmla="val 0"/>
            </a:avLst>
          </a:prstGeom>
          <a:solidFill>
            <a:schemeClr val="accent3"/>
          </a:solidFill>
          <a:ln>
            <a:noFill/>
          </a:ln>
          <a:effectLst/>
          <a:scene3d>
            <a:camera prst="orthographicFront">
              <a:rot lat="0" lon="0" rev="0"/>
            </a:camera>
            <a:lightRig rig="balanced" dir="t">
              <a:rot lat="0" lon="0" rev="8700000"/>
            </a:lightRig>
          </a:scene3d>
          <a:sp3d>
            <a:bevelT w="0" h="0"/>
          </a:sp3d>
        </p:spPr>
        <p:txBody>
          <a:bodyPr lIns="91440" bIns="182880" anchor="ctr" anchorCtr="0"/>
          <a:lstStyle>
            <a:lvl1pPr marL="285658" indent="-285658">
              <a:spcBef>
                <a:spcPts val="0"/>
              </a:spcBef>
              <a:buClr>
                <a:schemeClr val="tx2"/>
              </a:buClr>
              <a:buFont typeface="Wingdings" panose="05000000000000000000" pitchFamily="2" charset="2"/>
              <a:buChar char="§"/>
              <a:defRPr>
                <a:solidFill>
                  <a:schemeClr val="tx2"/>
                </a:solidFill>
              </a:defRPr>
            </a:lvl1pPr>
            <a:lvl2pPr marL="457052" indent="-228525">
              <a:spcBef>
                <a:spcPts val="0"/>
              </a:spcBef>
              <a:buClr>
                <a:schemeClr val="tx2"/>
              </a:buClr>
              <a:buSzPct val="100000"/>
              <a:buFont typeface="Arial" panose="020B0604020202020204" pitchFamily="34" charset="0"/>
              <a:buChar char="•"/>
              <a:defRPr>
                <a:solidFill>
                  <a:schemeClr val="tx2"/>
                </a:solidFill>
              </a:defRPr>
            </a:lvl2pPr>
            <a:lvl3pPr marL="628446" indent="-171395">
              <a:spcBef>
                <a:spcPts val="0"/>
              </a:spcBef>
              <a:buClr>
                <a:schemeClr val="tx2"/>
              </a:buClr>
              <a:buFont typeface="Arial" panose="020B0604020202020204" pitchFamily="34" charset="0"/>
              <a:buChar char="•"/>
              <a:defRPr>
                <a:solidFill>
                  <a:schemeClr val="tx2"/>
                </a:solidFill>
              </a:defRPr>
            </a:lvl3pPr>
          </a:lstStyle>
          <a:p>
            <a:pPr lvl="0"/>
            <a:r>
              <a:rPr lang="en-US"/>
              <a:t>Edit Master text styles</a:t>
            </a:r>
          </a:p>
          <a:p>
            <a:pPr lvl="1"/>
            <a:r>
              <a:rPr lang="en-US"/>
              <a:t>Second level</a:t>
            </a:r>
          </a:p>
          <a:p>
            <a:pPr lvl="2"/>
            <a:r>
              <a:rPr lang="en-US"/>
              <a:t>Third level</a:t>
            </a:r>
          </a:p>
        </p:txBody>
      </p:sp>
      <p:sp>
        <p:nvSpPr>
          <p:cNvPr id="7" name="Content Placeholder 2"/>
          <p:cNvSpPr>
            <a:spLocks noGrp="1"/>
          </p:cNvSpPr>
          <p:nvPr>
            <p:ph idx="10"/>
          </p:nvPr>
        </p:nvSpPr>
        <p:spPr>
          <a:xfrm>
            <a:off x="778800" y="2083403"/>
            <a:ext cx="5191309" cy="1825625"/>
          </a:xfrm>
          <a:prstGeom prst="roundRect">
            <a:avLst>
              <a:gd name="adj" fmla="val 0"/>
            </a:avLst>
          </a:prstGeom>
          <a:solidFill>
            <a:schemeClr val="accent3"/>
          </a:solidFill>
          <a:ln>
            <a:noFill/>
          </a:ln>
          <a:effectLst/>
          <a:scene3d>
            <a:camera prst="orthographicFront">
              <a:rot lat="0" lon="0" rev="0"/>
            </a:camera>
            <a:lightRig rig="balanced" dir="t">
              <a:rot lat="0" lon="0" rev="8700000"/>
            </a:lightRig>
          </a:scene3d>
          <a:sp3d>
            <a:bevelT w="0" h="0"/>
          </a:sp3d>
        </p:spPr>
        <p:txBody>
          <a:bodyPr lIns="91440" bIns="182880" anchor="ctr" anchorCtr="0"/>
          <a:lstStyle>
            <a:lvl1pPr marL="285658" indent="-285658">
              <a:spcBef>
                <a:spcPts val="0"/>
              </a:spcBef>
              <a:buClr>
                <a:schemeClr val="tx2"/>
              </a:buClr>
              <a:buFont typeface="Wingdings" panose="05000000000000000000" pitchFamily="2" charset="2"/>
              <a:buChar char="§"/>
              <a:defRPr>
                <a:solidFill>
                  <a:schemeClr val="tx2"/>
                </a:solidFill>
              </a:defRPr>
            </a:lvl1pPr>
            <a:lvl2pPr marL="457052" indent="-228525">
              <a:spcBef>
                <a:spcPts val="0"/>
              </a:spcBef>
              <a:buClr>
                <a:schemeClr val="tx2"/>
              </a:buClr>
              <a:buSzPct val="100000"/>
              <a:buFont typeface="Arial" panose="020B0604020202020204" pitchFamily="34" charset="0"/>
              <a:buChar char="•"/>
              <a:defRPr>
                <a:solidFill>
                  <a:schemeClr val="tx2"/>
                </a:solidFill>
              </a:defRPr>
            </a:lvl2pPr>
            <a:lvl3pPr marL="628446" indent="-171395">
              <a:spcBef>
                <a:spcPts val="0"/>
              </a:spcBef>
              <a:buClr>
                <a:schemeClr val="tx2"/>
              </a:buClr>
              <a:buFont typeface="Arial" panose="020B0604020202020204" pitchFamily="34" charset="0"/>
              <a:buChar char="•"/>
              <a:defRPr>
                <a:solidFill>
                  <a:schemeClr val="tx2"/>
                </a:solidFill>
              </a:defRPr>
            </a:lvl3pPr>
          </a:lstStyle>
          <a:p>
            <a:pPr lvl="0"/>
            <a:r>
              <a:rPr lang="en-US"/>
              <a:t>Edit Master text styles</a:t>
            </a:r>
          </a:p>
          <a:p>
            <a:pPr lvl="1"/>
            <a:r>
              <a:rPr lang="en-US"/>
              <a:t>Second level</a:t>
            </a:r>
          </a:p>
          <a:p>
            <a:pPr lvl="2"/>
            <a:r>
              <a:rPr lang="en-US"/>
              <a:t>Third level</a:t>
            </a:r>
          </a:p>
        </p:txBody>
      </p:sp>
      <p:sp>
        <p:nvSpPr>
          <p:cNvPr id="8" name="Content Placeholder 2"/>
          <p:cNvSpPr>
            <a:spLocks noGrp="1"/>
          </p:cNvSpPr>
          <p:nvPr>
            <p:ph idx="11"/>
          </p:nvPr>
        </p:nvSpPr>
        <p:spPr>
          <a:xfrm>
            <a:off x="6302701" y="4156678"/>
            <a:ext cx="5191309" cy="1825625"/>
          </a:xfrm>
          <a:prstGeom prst="roundRect">
            <a:avLst>
              <a:gd name="adj" fmla="val 0"/>
            </a:avLst>
          </a:prstGeom>
          <a:solidFill>
            <a:schemeClr val="accent3"/>
          </a:solidFill>
          <a:ln>
            <a:noFill/>
          </a:ln>
          <a:effectLst/>
          <a:scene3d>
            <a:camera prst="orthographicFront">
              <a:rot lat="0" lon="0" rev="0"/>
            </a:camera>
            <a:lightRig rig="balanced" dir="t">
              <a:rot lat="0" lon="0" rev="8700000"/>
            </a:lightRig>
          </a:scene3d>
          <a:sp3d>
            <a:bevelT w="0" h="0"/>
          </a:sp3d>
        </p:spPr>
        <p:txBody>
          <a:bodyPr lIns="91440" bIns="182880" anchor="ctr" anchorCtr="0"/>
          <a:lstStyle>
            <a:lvl1pPr marL="285658" indent="-285658">
              <a:spcBef>
                <a:spcPts val="0"/>
              </a:spcBef>
              <a:buClr>
                <a:schemeClr val="tx2"/>
              </a:buClr>
              <a:buFont typeface="Wingdings" panose="05000000000000000000" pitchFamily="2" charset="2"/>
              <a:buChar char="§"/>
              <a:defRPr>
                <a:solidFill>
                  <a:schemeClr val="tx2"/>
                </a:solidFill>
              </a:defRPr>
            </a:lvl1pPr>
            <a:lvl2pPr marL="457052" indent="-228525">
              <a:spcBef>
                <a:spcPts val="0"/>
              </a:spcBef>
              <a:buClr>
                <a:schemeClr val="tx2"/>
              </a:buClr>
              <a:buSzPct val="100000"/>
              <a:buFont typeface="Arial" panose="020B0604020202020204" pitchFamily="34" charset="0"/>
              <a:buChar char="•"/>
              <a:defRPr>
                <a:solidFill>
                  <a:schemeClr val="tx2"/>
                </a:solidFill>
              </a:defRPr>
            </a:lvl2pPr>
            <a:lvl3pPr marL="628446" indent="-171395">
              <a:spcBef>
                <a:spcPts val="0"/>
              </a:spcBef>
              <a:buClr>
                <a:schemeClr val="tx2"/>
              </a:buClr>
              <a:buFont typeface="Arial" panose="020B0604020202020204" pitchFamily="34" charset="0"/>
              <a:buChar char="•"/>
              <a:defRPr>
                <a:solidFill>
                  <a:schemeClr val="tx2"/>
                </a:solidFill>
              </a:defRPr>
            </a:lvl3pPr>
          </a:lstStyle>
          <a:p>
            <a:pPr lvl="0"/>
            <a:r>
              <a:rPr lang="en-US"/>
              <a:t>Edit Master text styles</a:t>
            </a:r>
          </a:p>
          <a:p>
            <a:pPr lvl="1"/>
            <a:r>
              <a:rPr lang="en-US"/>
              <a:t>Second level</a:t>
            </a:r>
          </a:p>
          <a:p>
            <a:pPr lvl="2"/>
            <a:r>
              <a:rPr lang="en-US"/>
              <a:t>Third level</a:t>
            </a:r>
          </a:p>
        </p:txBody>
      </p:sp>
      <p:sp>
        <p:nvSpPr>
          <p:cNvPr id="9" name="Content Placeholder 2"/>
          <p:cNvSpPr>
            <a:spLocks noGrp="1"/>
          </p:cNvSpPr>
          <p:nvPr>
            <p:ph idx="12"/>
          </p:nvPr>
        </p:nvSpPr>
        <p:spPr>
          <a:xfrm>
            <a:off x="778800" y="4159854"/>
            <a:ext cx="5191309" cy="1825625"/>
          </a:xfrm>
          <a:prstGeom prst="roundRect">
            <a:avLst>
              <a:gd name="adj" fmla="val 0"/>
            </a:avLst>
          </a:prstGeom>
          <a:solidFill>
            <a:schemeClr val="accent3"/>
          </a:solidFill>
          <a:ln>
            <a:noFill/>
          </a:ln>
          <a:effectLst/>
          <a:scene3d>
            <a:camera prst="orthographicFront">
              <a:rot lat="0" lon="0" rev="0"/>
            </a:camera>
            <a:lightRig rig="balanced" dir="t">
              <a:rot lat="0" lon="0" rev="8700000"/>
            </a:lightRig>
          </a:scene3d>
          <a:sp3d>
            <a:bevelT w="0" h="0"/>
          </a:sp3d>
        </p:spPr>
        <p:txBody>
          <a:bodyPr lIns="91440" bIns="182880" anchor="ctr" anchorCtr="0"/>
          <a:lstStyle>
            <a:lvl1pPr marL="285658" indent="-285658">
              <a:spcBef>
                <a:spcPts val="0"/>
              </a:spcBef>
              <a:buClr>
                <a:schemeClr val="tx2"/>
              </a:buClr>
              <a:buFont typeface="Wingdings" panose="05000000000000000000" pitchFamily="2" charset="2"/>
              <a:buChar char="§"/>
              <a:defRPr>
                <a:solidFill>
                  <a:schemeClr val="tx2"/>
                </a:solidFill>
              </a:defRPr>
            </a:lvl1pPr>
            <a:lvl2pPr marL="457052" indent="-228525">
              <a:spcBef>
                <a:spcPts val="0"/>
              </a:spcBef>
              <a:buClr>
                <a:schemeClr val="tx2"/>
              </a:buClr>
              <a:buSzPct val="100000"/>
              <a:buFont typeface="Arial" panose="020B0604020202020204" pitchFamily="34" charset="0"/>
              <a:buChar char="•"/>
              <a:defRPr>
                <a:solidFill>
                  <a:schemeClr val="tx2"/>
                </a:solidFill>
              </a:defRPr>
            </a:lvl2pPr>
            <a:lvl3pPr marL="628446" indent="-171395">
              <a:spcBef>
                <a:spcPts val="0"/>
              </a:spcBef>
              <a:buClr>
                <a:schemeClr val="tx2"/>
              </a:buClr>
              <a:buFont typeface="Arial" panose="020B0604020202020204" pitchFamily="34" charset="0"/>
              <a:buChar char="•"/>
              <a:defRPr>
                <a:solidFill>
                  <a:schemeClr val="tx2"/>
                </a:solidFill>
              </a:defRPr>
            </a:lvl3pPr>
          </a:lstStyle>
          <a:p>
            <a:pPr lvl="0"/>
            <a:r>
              <a:rPr lang="en-US"/>
              <a:t>Edit Master text styles</a:t>
            </a:r>
          </a:p>
          <a:p>
            <a:pPr lvl="1"/>
            <a:r>
              <a:rPr lang="en-US"/>
              <a:t>Second level</a:t>
            </a:r>
          </a:p>
          <a:p>
            <a:pPr lvl="2"/>
            <a:r>
              <a:rPr lang="en-US"/>
              <a:t>Third level</a:t>
            </a:r>
          </a:p>
        </p:txBody>
      </p:sp>
      <p:sp>
        <p:nvSpPr>
          <p:cNvPr id="34" name="Footer Placeholder 2"/>
          <p:cNvSpPr>
            <a:spLocks noGrp="1"/>
          </p:cNvSpPr>
          <p:nvPr>
            <p:ph type="ftr" sz="quarter" idx="13"/>
          </p:nvPr>
        </p:nvSpPr>
        <p:spPr>
          <a:xfrm>
            <a:off x="3267870" y="6584954"/>
            <a:ext cx="5653087" cy="273049"/>
          </a:xfrm>
        </p:spPr>
        <p:txBody>
          <a:bodyPr/>
          <a:lstStyle/>
          <a:p>
            <a:r>
              <a:rPr lang="en-US" dirty="0"/>
              <a:t>Zebra Confidential: For Internal Use Only</a:t>
            </a:r>
          </a:p>
        </p:txBody>
      </p:sp>
      <p:sp>
        <p:nvSpPr>
          <p:cNvPr id="35" name="Slide Number Placeholder 3"/>
          <p:cNvSpPr>
            <a:spLocks noGrp="1"/>
          </p:cNvSpPr>
          <p:nvPr>
            <p:ph type="sldNum" sz="quarter" idx="14"/>
          </p:nvPr>
        </p:nvSpPr>
        <p:spPr>
          <a:xfrm>
            <a:off x="3" y="6584954"/>
            <a:ext cx="1219201" cy="273049"/>
          </a:xfrm>
        </p:spPr>
        <p:txBody>
          <a:body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417848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2_Title Multiple Colot Content Boxes">
    <p:bg>
      <p:bgPr>
        <a:solidFill>
          <a:schemeClr val="accent1"/>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7404412" y="1248452"/>
            <a:ext cx="4240024" cy="4864499"/>
            <a:chOff x="9959950" y="4707058"/>
            <a:chExt cx="2029842" cy="1996506"/>
          </a:xfrm>
          <a:solidFill>
            <a:schemeClr val="bg1">
              <a:alpha val="5000"/>
            </a:schemeClr>
          </a:solidFill>
        </p:grpSpPr>
        <p:sp>
          <p:nvSpPr>
            <p:cNvPr id="13" name="Freeform 12"/>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4" name="Freeform 13"/>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5" name="Freeform 14"/>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6" name="Freeform 15"/>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7" name="Freeform 16"/>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8" name="Freeform 17"/>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9" name="Freeform 18"/>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0" name="Rectangle 19"/>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1" name="Group 20"/>
          <p:cNvGrpSpPr>
            <a:grpSpLocks noChangeAspect="1"/>
          </p:cNvGrpSpPr>
          <p:nvPr userDrawn="1"/>
        </p:nvGrpSpPr>
        <p:grpSpPr>
          <a:xfrm>
            <a:off x="403282" y="151857"/>
            <a:ext cx="1297406" cy="418699"/>
            <a:chOff x="254000" y="6443663"/>
            <a:chExt cx="1096963" cy="354012"/>
          </a:xfrm>
          <a:solidFill>
            <a:schemeClr val="bg1"/>
          </a:solidFill>
        </p:grpSpPr>
        <p:sp>
          <p:nvSpPr>
            <p:cNvPr id="22" name="Freeform 21"/>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3" name="Freeform 22"/>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4" name="Freeform 23"/>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5" name="Freeform 24"/>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6" name="Freeform 25"/>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7" name="Freeform 26"/>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8" name="Freeform 27"/>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9" name="Freeform 28"/>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4" name="Footer Placeholder 2"/>
          <p:cNvSpPr>
            <a:spLocks noGrp="1"/>
          </p:cNvSpPr>
          <p:nvPr>
            <p:ph type="ftr" sz="quarter" idx="13"/>
          </p:nvPr>
        </p:nvSpPr>
        <p:spPr>
          <a:xfrm>
            <a:off x="3267870" y="6584954"/>
            <a:ext cx="5653087" cy="273049"/>
          </a:xfrm>
        </p:spPr>
        <p:txBody>
          <a:bodyPr/>
          <a:lstStyle/>
          <a:p>
            <a:r>
              <a:rPr lang="en-US" dirty="0"/>
              <a:t>Zebra Confidential: For Internal Use Only</a:t>
            </a:r>
          </a:p>
        </p:txBody>
      </p:sp>
      <p:sp>
        <p:nvSpPr>
          <p:cNvPr id="35" name="Slide Number Placeholder 3"/>
          <p:cNvSpPr>
            <a:spLocks noGrp="1"/>
          </p:cNvSpPr>
          <p:nvPr>
            <p:ph type="sldNum" sz="quarter" idx="14"/>
          </p:nvPr>
        </p:nvSpPr>
        <p:spPr>
          <a:xfrm>
            <a:off x="3" y="6584954"/>
            <a:ext cx="1219201" cy="273049"/>
          </a:xfrm>
        </p:spPr>
        <p:txBody>
          <a:bodyPr/>
          <a:lstStyle/>
          <a:p>
            <a:fld id="{AAEAE4A8-A6E5-453E-B946-FB774B73F48C}" type="slidenum">
              <a:rPr lang="en-US" smtClean="0"/>
              <a:pPr/>
              <a:t>‹#›</a:t>
            </a:fld>
            <a:endParaRPr lang="en-US" dirty="0"/>
          </a:p>
        </p:txBody>
      </p:sp>
      <p:sp>
        <p:nvSpPr>
          <p:cNvPr id="36" name="Content Placeholder 2"/>
          <p:cNvSpPr>
            <a:spLocks noGrp="1"/>
          </p:cNvSpPr>
          <p:nvPr>
            <p:ph idx="1"/>
          </p:nvPr>
        </p:nvSpPr>
        <p:spPr>
          <a:xfrm>
            <a:off x="6302701" y="2083403"/>
            <a:ext cx="5191309" cy="1825625"/>
          </a:xfrm>
          <a:prstGeom prst="roundRect">
            <a:avLst>
              <a:gd name="adj" fmla="val 0"/>
            </a:avLst>
          </a:prstGeom>
          <a:solidFill>
            <a:schemeClr val="accent6"/>
          </a:solidFill>
          <a:ln>
            <a:noFill/>
          </a:ln>
          <a:effectLst/>
          <a:scene3d>
            <a:camera prst="orthographicFront">
              <a:rot lat="0" lon="0" rev="0"/>
            </a:camera>
            <a:lightRig rig="balanced" dir="t">
              <a:rot lat="0" lon="0" rev="8700000"/>
            </a:lightRig>
          </a:scene3d>
          <a:sp3d>
            <a:bevelT w="0" h="0"/>
          </a:sp3d>
        </p:spPr>
        <p:txBody>
          <a:bodyPr lIns="91440" bIns="182880" anchor="ctr" anchorCtr="0"/>
          <a:lstStyle>
            <a:lvl1pPr marL="285658" indent="-285658">
              <a:spcBef>
                <a:spcPts val="0"/>
              </a:spcBef>
              <a:buClr>
                <a:schemeClr val="bg1"/>
              </a:buClr>
              <a:buFont typeface="Wingdings" panose="05000000000000000000" pitchFamily="2" charset="2"/>
              <a:buChar char="§"/>
              <a:defRPr>
                <a:solidFill>
                  <a:schemeClr val="tx2"/>
                </a:solidFill>
              </a:defRPr>
            </a:lvl1pPr>
            <a:lvl2pPr marL="457052" indent="-228525">
              <a:spcBef>
                <a:spcPts val="0"/>
              </a:spcBef>
              <a:buClr>
                <a:schemeClr val="bg1"/>
              </a:buClr>
              <a:buSzPct val="100000"/>
              <a:buFont typeface="Arial" panose="020B0604020202020204" pitchFamily="34" charset="0"/>
              <a:buChar char="•"/>
              <a:defRPr>
                <a:solidFill>
                  <a:schemeClr val="tx2"/>
                </a:solidFill>
              </a:defRPr>
            </a:lvl2pPr>
            <a:lvl3pPr marL="628446" indent="-171395">
              <a:spcBef>
                <a:spcPts val="0"/>
              </a:spcBef>
              <a:buClr>
                <a:schemeClr val="bg1"/>
              </a:buClr>
              <a:buFont typeface="Arial" panose="020B0604020202020204" pitchFamily="34" charset="0"/>
              <a:buChar char="•"/>
              <a:defRPr>
                <a:solidFill>
                  <a:schemeClr val="tx2"/>
                </a:solidFill>
              </a:defRPr>
            </a:lvl3pPr>
          </a:lstStyle>
          <a:p>
            <a:pPr lvl="0"/>
            <a:r>
              <a:rPr lang="en-US"/>
              <a:t>Edit Master text styles</a:t>
            </a:r>
          </a:p>
          <a:p>
            <a:pPr lvl="1"/>
            <a:r>
              <a:rPr lang="en-US"/>
              <a:t>Second level</a:t>
            </a:r>
          </a:p>
          <a:p>
            <a:pPr lvl="2"/>
            <a:r>
              <a:rPr lang="en-US"/>
              <a:t>Third level</a:t>
            </a:r>
          </a:p>
        </p:txBody>
      </p:sp>
      <p:sp>
        <p:nvSpPr>
          <p:cNvPr id="37" name="Content Placeholder 2"/>
          <p:cNvSpPr>
            <a:spLocks noGrp="1"/>
          </p:cNvSpPr>
          <p:nvPr>
            <p:ph idx="10"/>
          </p:nvPr>
        </p:nvSpPr>
        <p:spPr>
          <a:xfrm>
            <a:off x="778800" y="2083403"/>
            <a:ext cx="5191309" cy="1825625"/>
          </a:xfrm>
          <a:prstGeom prst="roundRect">
            <a:avLst>
              <a:gd name="adj" fmla="val 0"/>
            </a:avLst>
          </a:prstGeom>
          <a:solidFill>
            <a:schemeClr val="accent6"/>
          </a:solidFill>
          <a:ln>
            <a:noFill/>
          </a:ln>
          <a:effectLst/>
          <a:scene3d>
            <a:camera prst="orthographicFront">
              <a:rot lat="0" lon="0" rev="0"/>
            </a:camera>
            <a:lightRig rig="balanced" dir="t">
              <a:rot lat="0" lon="0" rev="8700000"/>
            </a:lightRig>
          </a:scene3d>
          <a:sp3d>
            <a:bevelT w="0" h="0"/>
          </a:sp3d>
        </p:spPr>
        <p:txBody>
          <a:bodyPr lIns="91440" bIns="182880" anchor="ctr" anchorCtr="0"/>
          <a:lstStyle>
            <a:lvl1pPr marL="285658" indent="-285658">
              <a:spcBef>
                <a:spcPts val="0"/>
              </a:spcBef>
              <a:buClr>
                <a:schemeClr val="bg1"/>
              </a:buClr>
              <a:buFont typeface="Wingdings" panose="05000000000000000000" pitchFamily="2" charset="2"/>
              <a:buChar char="§"/>
              <a:defRPr>
                <a:solidFill>
                  <a:schemeClr val="tx2"/>
                </a:solidFill>
              </a:defRPr>
            </a:lvl1pPr>
            <a:lvl2pPr marL="457052" indent="-228525">
              <a:spcBef>
                <a:spcPts val="0"/>
              </a:spcBef>
              <a:buClr>
                <a:schemeClr val="bg1"/>
              </a:buClr>
              <a:buSzPct val="100000"/>
              <a:buFont typeface="Arial" panose="020B0604020202020204" pitchFamily="34" charset="0"/>
              <a:buChar char="•"/>
              <a:defRPr>
                <a:solidFill>
                  <a:schemeClr val="tx2"/>
                </a:solidFill>
              </a:defRPr>
            </a:lvl2pPr>
            <a:lvl3pPr marL="628446" indent="-171395">
              <a:spcBef>
                <a:spcPts val="0"/>
              </a:spcBef>
              <a:buClr>
                <a:schemeClr val="bg1"/>
              </a:buClr>
              <a:buFont typeface="Arial" panose="020B0604020202020204" pitchFamily="34" charset="0"/>
              <a:buChar char="•"/>
              <a:defRPr>
                <a:solidFill>
                  <a:schemeClr val="tx2"/>
                </a:solidFill>
              </a:defRPr>
            </a:lvl3pPr>
          </a:lstStyle>
          <a:p>
            <a:pPr lvl="0"/>
            <a:r>
              <a:rPr lang="en-US"/>
              <a:t>Edit Master text styles</a:t>
            </a:r>
          </a:p>
          <a:p>
            <a:pPr lvl="1"/>
            <a:r>
              <a:rPr lang="en-US"/>
              <a:t>Second level</a:t>
            </a:r>
          </a:p>
          <a:p>
            <a:pPr lvl="2"/>
            <a:r>
              <a:rPr lang="en-US"/>
              <a:t>Third level</a:t>
            </a:r>
          </a:p>
        </p:txBody>
      </p:sp>
      <p:sp>
        <p:nvSpPr>
          <p:cNvPr id="38" name="Content Placeholder 2"/>
          <p:cNvSpPr>
            <a:spLocks noGrp="1"/>
          </p:cNvSpPr>
          <p:nvPr>
            <p:ph idx="11"/>
          </p:nvPr>
        </p:nvSpPr>
        <p:spPr>
          <a:xfrm>
            <a:off x="6302701" y="4156678"/>
            <a:ext cx="5191309" cy="1825625"/>
          </a:xfrm>
          <a:prstGeom prst="roundRect">
            <a:avLst>
              <a:gd name="adj" fmla="val 0"/>
            </a:avLst>
          </a:prstGeom>
          <a:solidFill>
            <a:schemeClr val="accent6"/>
          </a:solidFill>
          <a:ln>
            <a:noFill/>
          </a:ln>
          <a:effectLst/>
          <a:scene3d>
            <a:camera prst="orthographicFront">
              <a:rot lat="0" lon="0" rev="0"/>
            </a:camera>
            <a:lightRig rig="balanced" dir="t">
              <a:rot lat="0" lon="0" rev="8700000"/>
            </a:lightRig>
          </a:scene3d>
          <a:sp3d>
            <a:bevelT w="0" h="0"/>
          </a:sp3d>
        </p:spPr>
        <p:txBody>
          <a:bodyPr lIns="91440" bIns="182880" anchor="ctr" anchorCtr="0"/>
          <a:lstStyle>
            <a:lvl1pPr marL="285658" indent="-285658">
              <a:spcBef>
                <a:spcPts val="0"/>
              </a:spcBef>
              <a:buClr>
                <a:schemeClr val="bg1"/>
              </a:buClr>
              <a:buFont typeface="Wingdings" panose="05000000000000000000" pitchFamily="2" charset="2"/>
              <a:buChar char="§"/>
              <a:defRPr>
                <a:solidFill>
                  <a:schemeClr val="tx2"/>
                </a:solidFill>
              </a:defRPr>
            </a:lvl1pPr>
            <a:lvl2pPr marL="457052" indent="-228525">
              <a:spcBef>
                <a:spcPts val="0"/>
              </a:spcBef>
              <a:buClr>
                <a:schemeClr val="bg1"/>
              </a:buClr>
              <a:buSzPct val="100000"/>
              <a:buFont typeface="Arial" panose="020B0604020202020204" pitchFamily="34" charset="0"/>
              <a:buChar char="•"/>
              <a:defRPr>
                <a:solidFill>
                  <a:schemeClr val="tx2"/>
                </a:solidFill>
              </a:defRPr>
            </a:lvl2pPr>
            <a:lvl3pPr marL="628446" indent="-171395">
              <a:spcBef>
                <a:spcPts val="0"/>
              </a:spcBef>
              <a:buClr>
                <a:schemeClr val="bg1"/>
              </a:buClr>
              <a:buFont typeface="Arial" panose="020B0604020202020204" pitchFamily="34" charset="0"/>
              <a:buChar char="•"/>
              <a:defRPr>
                <a:solidFill>
                  <a:schemeClr val="tx2"/>
                </a:solidFill>
              </a:defRPr>
            </a:lvl3pPr>
          </a:lstStyle>
          <a:p>
            <a:pPr lvl="0"/>
            <a:r>
              <a:rPr lang="en-US"/>
              <a:t>Edit Master text styles</a:t>
            </a:r>
          </a:p>
          <a:p>
            <a:pPr lvl="1"/>
            <a:r>
              <a:rPr lang="en-US"/>
              <a:t>Second level</a:t>
            </a:r>
          </a:p>
          <a:p>
            <a:pPr lvl="2"/>
            <a:r>
              <a:rPr lang="en-US"/>
              <a:t>Third level</a:t>
            </a:r>
          </a:p>
        </p:txBody>
      </p:sp>
      <p:sp>
        <p:nvSpPr>
          <p:cNvPr id="39" name="Content Placeholder 2"/>
          <p:cNvSpPr>
            <a:spLocks noGrp="1"/>
          </p:cNvSpPr>
          <p:nvPr>
            <p:ph idx="12"/>
          </p:nvPr>
        </p:nvSpPr>
        <p:spPr>
          <a:xfrm>
            <a:off x="778800" y="4159854"/>
            <a:ext cx="5191309" cy="1825625"/>
          </a:xfrm>
          <a:prstGeom prst="roundRect">
            <a:avLst>
              <a:gd name="adj" fmla="val 0"/>
            </a:avLst>
          </a:prstGeom>
          <a:solidFill>
            <a:schemeClr val="accent6"/>
          </a:solidFill>
          <a:ln>
            <a:noFill/>
          </a:ln>
          <a:effectLst/>
          <a:scene3d>
            <a:camera prst="orthographicFront">
              <a:rot lat="0" lon="0" rev="0"/>
            </a:camera>
            <a:lightRig rig="balanced" dir="t">
              <a:rot lat="0" lon="0" rev="8700000"/>
            </a:lightRig>
          </a:scene3d>
          <a:sp3d>
            <a:bevelT w="0" h="0"/>
          </a:sp3d>
        </p:spPr>
        <p:txBody>
          <a:bodyPr lIns="91440" bIns="182880" anchor="ctr" anchorCtr="0"/>
          <a:lstStyle>
            <a:lvl1pPr marL="285658" indent="-285658">
              <a:spcBef>
                <a:spcPts val="0"/>
              </a:spcBef>
              <a:buClr>
                <a:schemeClr val="bg1"/>
              </a:buClr>
              <a:buFont typeface="Wingdings" panose="05000000000000000000" pitchFamily="2" charset="2"/>
              <a:buChar char="§"/>
              <a:defRPr>
                <a:solidFill>
                  <a:schemeClr val="tx2"/>
                </a:solidFill>
              </a:defRPr>
            </a:lvl1pPr>
            <a:lvl2pPr marL="457052" indent="-228525">
              <a:spcBef>
                <a:spcPts val="0"/>
              </a:spcBef>
              <a:buClr>
                <a:schemeClr val="bg1"/>
              </a:buClr>
              <a:buSzPct val="100000"/>
              <a:buFont typeface="Arial" panose="020B0604020202020204" pitchFamily="34" charset="0"/>
              <a:buChar char="•"/>
              <a:defRPr>
                <a:solidFill>
                  <a:schemeClr val="tx2"/>
                </a:solidFill>
              </a:defRPr>
            </a:lvl2pPr>
            <a:lvl3pPr marL="628446" indent="-171395">
              <a:spcBef>
                <a:spcPts val="0"/>
              </a:spcBef>
              <a:buClr>
                <a:schemeClr val="bg1"/>
              </a:buClr>
              <a:buFont typeface="Arial" panose="020B0604020202020204" pitchFamily="34" charset="0"/>
              <a:buChar char="•"/>
              <a:defRPr>
                <a:solidFill>
                  <a:schemeClr val="tx2"/>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9181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4 up image &amp; text">
    <p:bg>
      <p:bgPr>
        <a:solidFill>
          <a:schemeClr val="tx2"/>
        </a:solidFill>
        <a:effectLst/>
      </p:bgPr>
    </p:bg>
    <p:spTree>
      <p:nvGrpSpPr>
        <p:cNvPr id="1" name=""/>
        <p:cNvGrpSpPr/>
        <p:nvPr/>
      </p:nvGrpSpPr>
      <p:grpSpPr>
        <a:xfrm>
          <a:off x="0" y="0"/>
          <a:ext cx="0" cy="0"/>
          <a:chOff x="0" y="0"/>
          <a:chExt cx="0" cy="0"/>
        </a:xfrm>
      </p:grpSpPr>
      <p:grpSp>
        <p:nvGrpSpPr>
          <p:cNvPr id="17" name="Group 16"/>
          <p:cNvGrpSpPr/>
          <p:nvPr userDrawn="1"/>
        </p:nvGrpSpPr>
        <p:grpSpPr>
          <a:xfrm>
            <a:off x="7404412" y="1248452"/>
            <a:ext cx="4240024" cy="4864499"/>
            <a:chOff x="9959950" y="4707058"/>
            <a:chExt cx="2029842" cy="1996506"/>
          </a:xfrm>
          <a:solidFill>
            <a:schemeClr val="bg1">
              <a:alpha val="5000"/>
            </a:schemeClr>
          </a:solidFill>
        </p:grpSpPr>
        <p:sp>
          <p:nvSpPr>
            <p:cNvPr id="18" name="Freeform 17"/>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9" name="Freeform 18"/>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0" name="Freeform 19"/>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1" name="Freeform 20"/>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2" name="Freeform 21"/>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3" name="Freeform 22"/>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4" name="Freeform 23"/>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5" name="Rectangle 24"/>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6" name="Group 25"/>
          <p:cNvGrpSpPr>
            <a:grpSpLocks noChangeAspect="1"/>
          </p:cNvGrpSpPr>
          <p:nvPr userDrawn="1"/>
        </p:nvGrpSpPr>
        <p:grpSpPr>
          <a:xfrm>
            <a:off x="403282" y="151857"/>
            <a:ext cx="1297406" cy="418699"/>
            <a:chOff x="254000" y="6443663"/>
            <a:chExt cx="1096963" cy="354012"/>
          </a:xfrm>
          <a:solidFill>
            <a:schemeClr val="bg1"/>
          </a:solidFill>
        </p:grpSpPr>
        <p:sp>
          <p:nvSpPr>
            <p:cNvPr id="27" name="Freeform 26"/>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8" name="Freeform 27"/>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9" name="Freeform 28"/>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7" name="Freeform 36"/>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8" name="Freeform 37"/>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3" name="Picture Placeholder 2"/>
          <p:cNvSpPr>
            <a:spLocks noGrp="1"/>
          </p:cNvSpPr>
          <p:nvPr>
            <p:ph type="pic" sz="quarter" idx="11"/>
          </p:nvPr>
        </p:nvSpPr>
        <p:spPr>
          <a:xfrm>
            <a:off x="802668" y="2001907"/>
            <a:ext cx="2489543" cy="1404000"/>
          </a:xfrm>
          <a:solidFill>
            <a:schemeClr val="bg1">
              <a:lumMod val="65000"/>
            </a:schemeClr>
          </a:solidFill>
          <a:ln w="12700">
            <a:noFill/>
          </a:ln>
        </p:spPr>
        <p:txBody>
          <a:bodyPr lIns="0" tIns="0" rIns="0" bIns="0" anchor="ctr" anchorCtr="1">
            <a:normAutofit/>
          </a:bodyPr>
          <a:lstStyle>
            <a:lvl1pPr marL="0" indent="0">
              <a:buNone/>
              <a:defRPr sz="1200"/>
            </a:lvl1pPr>
          </a:lstStyle>
          <a:p>
            <a:r>
              <a:rPr lang="en-US" dirty="0"/>
              <a:t>Click icon to add picture</a:t>
            </a:r>
            <a:endParaRPr lang="en-GB" dirty="0"/>
          </a:p>
        </p:txBody>
      </p:sp>
      <p:sp>
        <p:nvSpPr>
          <p:cNvPr id="5" name="Text Placeholder 4"/>
          <p:cNvSpPr>
            <a:spLocks noGrp="1"/>
          </p:cNvSpPr>
          <p:nvPr>
            <p:ph type="body" sz="quarter" idx="12"/>
          </p:nvPr>
        </p:nvSpPr>
        <p:spPr>
          <a:xfrm>
            <a:off x="802668" y="3551098"/>
            <a:ext cx="2489543" cy="2857875"/>
          </a:xfrm>
        </p:spPr>
        <p:txBody>
          <a:bodyPr lIns="0" tIns="54000" rIns="0" bIns="0">
            <a:normAutofit/>
          </a:bodyPr>
          <a:lstStyle>
            <a:lvl1pPr marL="0" indent="0">
              <a:lnSpc>
                <a:spcPct val="98000"/>
              </a:lnSpc>
              <a:spcBef>
                <a:spcPts val="0"/>
              </a:spcBef>
              <a:spcAft>
                <a:spcPts val="1000"/>
              </a:spcAft>
              <a:buNone/>
              <a:defRPr sz="1600">
                <a:solidFill>
                  <a:schemeClr val="bg1"/>
                </a:solidFill>
              </a:defRPr>
            </a:lvl1pPr>
            <a:lvl2pPr marL="0" indent="0">
              <a:lnSpc>
                <a:spcPct val="98000"/>
              </a:lnSpc>
              <a:spcAft>
                <a:spcPts val="1000"/>
              </a:spcAft>
              <a:buFont typeface="Arial" pitchFamily="34" charset="0"/>
              <a:buNone/>
              <a:defRPr sz="1600">
                <a:solidFill>
                  <a:schemeClr val="bg1"/>
                </a:solidFill>
              </a:defRPr>
            </a:lvl2pPr>
            <a:lvl3pPr marL="0" indent="0">
              <a:lnSpc>
                <a:spcPct val="98000"/>
              </a:lnSpc>
              <a:spcAft>
                <a:spcPts val="1000"/>
              </a:spcAft>
              <a:buFont typeface="Arial" pitchFamily="34" charset="0"/>
              <a:buNone/>
              <a:defRPr sz="1600">
                <a:solidFill>
                  <a:schemeClr val="bg1"/>
                </a:solidFill>
              </a:defRPr>
            </a:lvl3pPr>
            <a:lvl4pPr marL="0" indent="0">
              <a:lnSpc>
                <a:spcPct val="98000"/>
              </a:lnSpc>
              <a:spcAft>
                <a:spcPts val="1000"/>
              </a:spcAft>
              <a:buFont typeface="Arial" pitchFamily="34" charset="0"/>
              <a:buNone/>
              <a:defRPr sz="1600">
                <a:solidFill>
                  <a:schemeClr val="bg1"/>
                </a:solidFill>
              </a:defRPr>
            </a:lvl4pPr>
            <a:lvl5pPr marL="0" indent="0">
              <a:lnSpc>
                <a:spcPct val="98000"/>
              </a:lnSpc>
              <a:spcAft>
                <a:spcPts val="1000"/>
              </a:spcAft>
              <a:buFont typeface="Arial" pitchFamily="34" charset="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2"/>
          <p:cNvSpPr>
            <a:spLocks noGrp="1"/>
          </p:cNvSpPr>
          <p:nvPr>
            <p:ph type="pic" sz="quarter" idx="13"/>
          </p:nvPr>
        </p:nvSpPr>
        <p:spPr>
          <a:xfrm>
            <a:off x="9004468" y="2001907"/>
            <a:ext cx="2489543" cy="1404000"/>
          </a:xfrm>
          <a:solidFill>
            <a:schemeClr val="bg1">
              <a:lumMod val="65000"/>
            </a:schemeClr>
          </a:solidFill>
          <a:ln w="12700">
            <a:noFill/>
          </a:ln>
        </p:spPr>
        <p:txBody>
          <a:bodyPr lIns="0" tIns="0" rIns="0" bIns="0" anchor="ctr" anchorCtr="1">
            <a:normAutofit/>
          </a:bodyPr>
          <a:lstStyle>
            <a:lvl1pPr marL="0" indent="0">
              <a:buNone/>
              <a:defRPr sz="1200"/>
            </a:lvl1pPr>
          </a:lstStyle>
          <a:p>
            <a:r>
              <a:rPr lang="en-US" dirty="0"/>
              <a:t>Click icon to add picture</a:t>
            </a:r>
            <a:endParaRPr lang="en-GB" dirty="0"/>
          </a:p>
        </p:txBody>
      </p:sp>
      <p:sp>
        <p:nvSpPr>
          <p:cNvPr id="11" name="Picture Placeholder 2"/>
          <p:cNvSpPr>
            <a:spLocks noGrp="1"/>
          </p:cNvSpPr>
          <p:nvPr>
            <p:ph type="pic" sz="quarter" idx="14"/>
          </p:nvPr>
        </p:nvSpPr>
        <p:spPr>
          <a:xfrm>
            <a:off x="6270534" y="2001907"/>
            <a:ext cx="2489543" cy="1404000"/>
          </a:xfrm>
          <a:solidFill>
            <a:schemeClr val="bg1">
              <a:lumMod val="65000"/>
            </a:schemeClr>
          </a:solidFill>
          <a:ln w="12700">
            <a:noFill/>
          </a:ln>
        </p:spPr>
        <p:txBody>
          <a:bodyPr lIns="0" tIns="0" rIns="0" bIns="0" anchor="ctr" anchorCtr="1">
            <a:normAutofit/>
          </a:bodyPr>
          <a:lstStyle>
            <a:lvl1pPr marL="0" indent="0">
              <a:buNone/>
              <a:defRPr sz="1200"/>
            </a:lvl1pPr>
          </a:lstStyle>
          <a:p>
            <a:r>
              <a:rPr lang="en-US" dirty="0"/>
              <a:t>Click icon to add picture</a:t>
            </a:r>
            <a:endParaRPr lang="en-GB" dirty="0"/>
          </a:p>
        </p:txBody>
      </p:sp>
      <p:sp>
        <p:nvSpPr>
          <p:cNvPr id="12" name="Picture Placeholder 2"/>
          <p:cNvSpPr>
            <a:spLocks noGrp="1"/>
          </p:cNvSpPr>
          <p:nvPr>
            <p:ph type="pic" sz="quarter" idx="15"/>
          </p:nvPr>
        </p:nvSpPr>
        <p:spPr>
          <a:xfrm>
            <a:off x="3536601" y="2001907"/>
            <a:ext cx="2489543" cy="1404000"/>
          </a:xfrm>
          <a:solidFill>
            <a:schemeClr val="bg1">
              <a:lumMod val="65000"/>
            </a:schemeClr>
          </a:solidFill>
          <a:ln w="12700">
            <a:noFill/>
          </a:ln>
        </p:spPr>
        <p:txBody>
          <a:bodyPr lIns="0" tIns="0" rIns="0" bIns="0" anchor="ctr" anchorCtr="1">
            <a:normAutofit/>
          </a:bodyPr>
          <a:lstStyle>
            <a:lvl1pPr marL="0" indent="0">
              <a:buNone/>
              <a:defRPr sz="1200"/>
            </a:lvl1pPr>
          </a:lstStyle>
          <a:p>
            <a:r>
              <a:rPr lang="en-US" dirty="0"/>
              <a:t>Click icon to add picture</a:t>
            </a:r>
            <a:endParaRPr lang="en-GB" dirty="0"/>
          </a:p>
        </p:txBody>
      </p:sp>
      <p:sp>
        <p:nvSpPr>
          <p:cNvPr id="13" name="Text Placeholder 4"/>
          <p:cNvSpPr>
            <a:spLocks noGrp="1"/>
          </p:cNvSpPr>
          <p:nvPr>
            <p:ph type="body" sz="quarter" idx="16"/>
          </p:nvPr>
        </p:nvSpPr>
        <p:spPr>
          <a:xfrm>
            <a:off x="3536602" y="3551098"/>
            <a:ext cx="2489543" cy="2857875"/>
          </a:xfrm>
        </p:spPr>
        <p:txBody>
          <a:bodyPr lIns="0" tIns="54000" rIns="0" bIns="0">
            <a:normAutofit/>
          </a:bodyPr>
          <a:lstStyle>
            <a:lvl1pPr marL="0" indent="0">
              <a:lnSpc>
                <a:spcPct val="98000"/>
              </a:lnSpc>
              <a:spcBef>
                <a:spcPts val="0"/>
              </a:spcBef>
              <a:spcAft>
                <a:spcPts val="1000"/>
              </a:spcAft>
              <a:buNone/>
              <a:defRPr sz="1600">
                <a:solidFill>
                  <a:schemeClr val="bg1"/>
                </a:solidFill>
              </a:defRPr>
            </a:lvl1pPr>
            <a:lvl2pPr marL="0" indent="0">
              <a:lnSpc>
                <a:spcPct val="98000"/>
              </a:lnSpc>
              <a:spcAft>
                <a:spcPts val="1000"/>
              </a:spcAft>
              <a:buFont typeface="Arial" pitchFamily="34" charset="0"/>
              <a:buNone/>
              <a:defRPr sz="1600">
                <a:solidFill>
                  <a:schemeClr val="bg1"/>
                </a:solidFill>
              </a:defRPr>
            </a:lvl2pPr>
            <a:lvl3pPr marL="0" indent="0">
              <a:lnSpc>
                <a:spcPct val="98000"/>
              </a:lnSpc>
              <a:spcAft>
                <a:spcPts val="1000"/>
              </a:spcAft>
              <a:buFont typeface="Arial" pitchFamily="34" charset="0"/>
              <a:buNone/>
              <a:defRPr sz="1600">
                <a:solidFill>
                  <a:schemeClr val="bg1"/>
                </a:solidFill>
              </a:defRPr>
            </a:lvl3pPr>
            <a:lvl4pPr marL="0" indent="0">
              <a:lnSpc>
                <a:spcPct val="98000"/>
              </a:lnSpc>
              <a:spcAft>
                <a:spcPts val="1000"/>
              </a:spcAft>
              <a:buFont typeface="Arial" pitchFamily="34" charset="0"/>
              <a:buNone/>
              <a:defRPr sz="1600">
                <a:solidFill>
                  <a:schemeClr val="bg1"/>
                </a:solidFill>
              </a:defRPr>
            </a:lvl4pPr>
            <a:lvl5pPr marL="0" indent="0">
              <a:lnSpc>
                <a:spcPct val="98000"/>
              </a:lnSpc>
              <a:spcAft>
                <a:spcPts val="1000"/>
              </a:spcAft>
              <a:buFont typeface="Arial" pitchFamily="34" charset="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p:cNvSpPr>
            <a:spLocks noGrp="1"/>
          </p:cNvSpPr>
          <p:nvPr>
            <p:ph type="body" sz="quarter" idx="17"/>
          </p:nvPr>
        </p:nvSpPr>
        <p:spPr>
          <a:xfrm>
            <a:off x="6273351" y="3551098"/>
            <a:ext cx="2489543" cy="2857875"/>
          </a:xfrm>
        </p:spPr>
        <p:txBody>
          <a:bodyPr lIns="0" tIns="54000" rIns="0" bIns="0">
            <a:normAutofit/>
          </a:bodyPr>
          <a:lstStyle>
            <a:lvl1pPr marL="0" indent="0">
              <a:lnSpc>
                <a:spcPct val="98000"/>
              </a:lnSpc>
              <a:spcBef>
                <a:spcPts val="0"/>
              </a:spcBef>
              <a:spcAft>
                <a:spcPts val="1000"/>
              </a:spcAft>
              <a:buNone/>
              <a:defRPr sz="1600">
                <a:solidFill>
                  <a:schemeClr val="bg1"/>
                </a:solidFill>
              </a:defRPr>
            </a:lvl1pPr>
            <a:lvl2pPr marL="0" indent="0">
              <a:lnSpc>
                <a:spcPct val="98000"/>
              </a:lnSpc>
              <a:spcAft>
                <a:spcPts val="1000"/>
              </a:spcAft>
              <a:buFont typeface="Arial" pitchFamily="34" charset="0"/>
              <a:buNone/>
              <a:defRPr sz="1600">
                <a:solidFill>
                  <a:schemeClr val="bg1"/>
                </a:solidFill>
              </a:defRPr>
            </a:lvl2pPr>
            <a:lvl3pPr marL="0" indent="0">
              <a:lnSpc>
                <a:spcPct val="98000"/>
              </a:lnSpc>
              <a:spcAft>
                <a:spcPts val="1000"/>
              </a:spcAft>
              <a:buFont typeface="Arial" pitchFamily="34" charset="0"/>
              <a:buNone/>
              <a:defRPr sz="1600">
                <a:solidFill>
                  <a:schemeClr val="bg1"/>
                </a:solidFill>
              </a:defRPr>
            </a:lvl3pPr>
            <a:lvl4pPr marL="0" indent="0">
              <a:lnSpc>
                <a:spcPct val="98000"/>
              </a:lnSpc>
              <a:spcAft>
                <a:spcPts val="1000"/>
              </a:spcAft>
              <a:buFont typeface="Arial" pitchFamily="34" charset="0"/>
              <a:buNone/>
              <a:defRPr sz="1600">
                <a:solidFill>
                  <a:schemeClr val="bg1"/>
                </a:solidFill>
              </a:defRPr>
            </a:lvl4pPr>
            <a:lvl5pPr marL="0" indent="0">
              <a:lnSpc>
                <a:spcPct val="98000"/>
              </a:lnSpc>
              <a:spcAft>
                <a:spcPts val="1000"/>
              </a:spcAft>
              <a:buFont typeface="Arial" pitchFamily="34" charset="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4"/>
          <p:cNvSpPr>
            <a:spLocks noGrp="1"/>
          </p:cNvSpPr>
          <p:nvPr>
            <p:ph type="body" sz="quarter" idx="18"/>
          </p:nvPr>
        </p:nvSpPr>
        <p:spPr>
          <a:xfrm>
            <a:off x="9004468" y="3551098"/>
            <a:ext cx="2489543" cy="2857875"/>
          </a:xfrm>
        </p:spPr>
        <p:txBody>
          <a:bodyPr lIns="0" tIns="54000" rIns="0" bIns="0">
            <a:normAutofit/>
          </a:bodyPr>
          <a:lstStyle>
            <a:lvl1pPr marL="0" indent="0">
              <a:lnSpc>
                <a:spcPct val="98000"/>
              </a:lnSpc>
              <a:spcBef>
                <a:spcPts val="0"/>
              </a:spcBef>
              <a:spcAft>
                <a:spcPts val="1000"/>
              </a:spcAft>
              <a:buNone/>
              <a:defRPr sz="1600">
                <a:solidFill>
                  <a:schemeClr val="bg1"/>
                </a:solidFill>
              </a:defRPr>
            </a:lvl1pPr>
            <a:lvl2pPr marL="0" indent="0">
              <a:lnSpc>
                <a:spcPct val="98000"/>
              </a:lnSpc>
              <a:spcAft>
                <a:spcPts val="1000"/>
              </a:spcAft>
              <a:buFont typeface="Arial" pitchFamily="34" charset="0"/>
              <a:buNone/>
              <a:defRPr sz="1600">
                <a:solidFill>
                  <a:schemeClr val="bg1"/>
                </a:solidFill>
              </a:defRPr>
            </a:lvl2pPr>
            <a:lvl3pPr marL="0" indent="0">
              <a:lnSpc>
                <a:spcPct val="98000"/>
              </a:lnSpc>
              <a:spcAft>
                <a:spcPts val="1000"/>
              </a:spcAft>
              <a:buFont typeface="Arial" pitchFamily="34" charset="0"/>
              <a:buNone/>
              <a:defRPr sz="1600">
                <a:solidFill>
                  <a:schemeClr val="bg1"/>
                </a:solidFill>
              </a:defRPr>
            </a:lvl3pPr>
            <a:lvl4pPr marL="0" indent="0">
              <a:lnSpc>
                <a:spcPct val="98000"/>
              </a:lnSpc>
              <a:spcAft>
                <a:spcPts val="1000"/>
              </a:spcAft>
              <a:buFont typeface="Arial" pitchFamily="34" charset="0"/>
              <a:buNone/>
              <a:defRPr sz="1600">
                <a:solidFill>
                  <a:schemeClr val="bg1"/>
                </a:solidFill>
              </a:defRPr>
            </a:lvl4pPr>
            <a:lvl5pPr marL="0" indent="0">
              <a:lnSpc>
                <a:spcPct val="98000"/>
              </a:lnSpc>
              <a:spcAft>
                <a:spcPts val="1000"/>
              </a:spcAft>
              <a:buFont typeface="Arial" pitchFamily="34" charset="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endParaRPr lang="de-CH"/>
          </a:p>
        </p:txBody>
      </p:sp>
      <p:sp>
        <p:nvSpPr>
          <p:cNvPr id="39" name="Footer Placeholder 2"/>
          <p:cNvSpPr>
            <a:spLocks noGrp="1"/>
          </p:cNvSpPr>
          <p:nvPr>
            <p:ph type="ftr" sz="quarter" idx="10"/>
          </p:nvPr>
        </p:nvSpPr>
        <p:spPr>
          <a:xfrm>
            <a:off x="3267870" y="6584954"/>
            <a:ext cx="5653087" cy="273049"/>
          </a:xfrm>
        </p:spPr>
        <p:txBody>
          <a:bodyPr/>
          <a:lstStyle/>
          <a:p>
            <a:r>
              <a:rPr lang="en-US" dirty="0"/>
              <a:t>Zebra Confidential: For Internal Use Only</a:t>
            </a:r>
          </a:p>
        </p:txBody>
      </p:sp>
      <p:sp>
        <p:nvSpPr>
          <p:cNvPr id="40" name="Slide Number Placeholder 3"/>
          <p:cNvSpPr>
            <a:spLocks noGrp="1"/>
          </p:cNvSpPr>
          <p:nvPr>
            <p:ph type="sldNum" sz="quarter" idx="19"/>
          </p:nvPr>
        </p:nvSpPr>
        <p:spPr>
          <a:xfrm>
            <a:off x="3" y="6584954"/>
            <a:ext cx="1219201" cy="273049"/>
          </a:xfrm>
        </p:spPr>
        <p:txBody>
          <a:body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110877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three column text slide">
    <p:bg>
      <p:bgPr>
        <a:solidFill>
          <a:schemeClr val="bg1"/>
        </a:solidFill>
        <a:effectLst/>
      </p:bgPr>
    </p:bg>
    <p:spTree>
      <p:nvGrpSpPr>
        <p:cNvPr id="1" name=""/>
        <p:cNvGrpSpPr/>
        <p:nvPr/>
      </p:nvGrpSpPr>
      <p:grpSpPr>
        <a:xfrm>
          <a:off x="0" y="0"/>
          <a:ext cx="0" cy="0"/>
          <a:chOff x="0" y="0"/>
          <a:chExt cx="0" cy="0"/>
        </a:xfrm>
      </p:grpSpPr>
      <p:grpSp>
        <p:nvGrpSpPr>
          <p:cNvPr id="4" name="Group 3"/>
          <p:cNvGrpSpPr/>
          <p:nvPr userDrawn="1"/>
        </p:nvGrpSpPr>
        <p:grpSpPr>
          <a:xfrm rot="5400000">
            <a:off x="5627702" y="305366"/>
            <a:ext cx="6169795" cy="6935480"/>
            <a:chOff x="0" y="682330"/>
            <a:chExt cx="10942059" cy="6175670"/>
          </a:xfrm>
          <a:solidFill>
            <a:schemeClr val="accent4"/>
          </a:solidFill>
        </p:grpSpPr>
        <p:sp>
          <p:nvSpPr>
            <p:cNvPr id="3" name="Rectangle 2"/>
            <p:cNvSpPr/>
            <p:nvPr userDrawn="1"/>
          </p:nvSpPr>
          <p:spPr>
            <a:xfrm>
              <a:off x="0" y="682330"/>
              <a:ext cx="3647975" cy="617567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sp>
          <p:nvSpPr>
            <p:cNvPr id="41" name="Rectangle 40"/>
            <p:cNvSpPr/>
            <p:nvPr userDrawn="1"/>
          </p:nvSpPr>
          <p:spPr>
            <a:xfrm>
              <a:off x="3645828" y="682330"/>
              <a:ext cx="3647975" cy="6175670"/>
            </a:xfrm>
            <a:prstGeom prst="rect">
              <a:avLst/>
            </a:prstGeom>
            <a:solidFill>
              <a:schemeClr val="accent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sp>
          <p:nvSpPr>
            <p:cNvPr id="42" name="Rectangle 41"/>
            <p:cNvSpPr/>
            <p:nvPr userDrawn="1"/>
          </p:nvSpPr>
          <p:spPr>
            <a:xfrm>
              <a:off x="7294084" y="682330"/>
              <a:ext cx="3647975" cy="6175670"/>
            </a:xfrm>
            <a:prstGeom prst="rect">
              <a:avLst/>
            </a:pr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grpSp>
      <p:sp>
        <p:nvSpPr>
          <p:cNvPr id="23" name="Rectangle 22"/>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4" name="Group 23"/>
          <p:cNvGrpSpPr>
            <a:grpSpLocks noChangeAspect="1"/>
          </p:cNvGrpSpPr>
          <p:nvPr userDrawn="1"/>
        </p:nvGrpSpPr>
        <p:grpSpPr>
          <a:xfrm>
            <a:off x="403282" y="151857"/>
            <a:ext cx="1297406" cy="418699"/>
            <a:chOff x="254000" y="6443663"/>
            <a:chExt cx="1096963" cy="354012"/>
          </a:xfrm>
          <a:solidFill>
            <a:schemeClr val="bg1"/>
          </a:solidFill>
        </p:grpSpPr>
        <p:sp>
          <p:nvSpPr>
            <p:cNvPr id="25" name="Freeform 24"/>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6" name="Freeform 25"/>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7" name="Freeform 26"/>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8" name="Freeform 27"/>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9" name="Freeform 28"/>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 name="Title 1"/>
          <p:cNvSpPr>
            <a:spLocks noGrp="1"/>
          </p:cNvSpPr>
          <p:nvPr>
            <p:ph type="title"/>
          </p:nvPr>
        </p:nvSpPr>
        <p:spPr>
          <a:xfrm>
            <a:off x="471229" y="3091819"/>
            <a:ext cx="4047949" cy="1137424"/>
          </a:xfrm>
        </p:spPr>
        <p:txBody>
          <a:bodyPr>
            <a:noAutofit/>
          </a:bodyPr>
          <a:lstStyle>
            <a:lvl1pPr algn="l">
              <a:defRPr sz="3599">
                <a:solidFill>
                  <a:schemeClr val="accent1"/>
                </a:solidFill>
              </a:defRPr>
            </a:lvl1pPr>
          </a:lstStyle>
          <a:p>
            <a:r>
              <a:rPr lang="en-US"/>
              <a:t>Click to edit Master title style</a:t>
            </a:r>
          </a:p>
        </p:txBody>
      </p:sp>
      <p:grpSp>
        <p:nvGrpSpPr>
          <p:cNvPr id="70" name="Group 69"/>
          <p:cNvGrpSpPr/>
          <p:nvPr userDrawn="1"/>
        </p:nvGrpSpPr>
        <p:grpSpPr>
          <a:xfrm>
            <a:off x="7404412" y="1248452"/>
            <a:ext cx="4240024" cy="4864499"/>
            <a:chOff x="9959950" y="4707058"/>
            <a:chExt cx="2029842" cy="1996506"/>
          </a:xfrm>
          <a:solidFill>
            <a:schemeClr val="bg1">
              <a:alpha val="5000"/>
            </a:schemeClr>
          </a:solidFill>
        </p:grpSpPr>
        <p:sp>
          <p:nvSpPr>
            <p:cNvPr id="71" name="Freeform 70"/>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75" name="Freeform 74"/>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76" name="Freeform 75"/>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77" name="Freeform 76"/>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78" name="Freeform 77"/>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79" name="Freeform 78"/>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80" name="Freeform 79"/>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81" name="Text Placeholder 2"/>
          <p:cNvSpPr>
            <a:spLocks noGrp="1"/>
          </p:cNvSpPr>
          <p:nvPr>
            <p:ph type="body" idx="1"/>
          </p:nvPr>
        </p:nvSpPr>
        <p:spPr>
          <a:xfrm>
            <a:off x="5689822" y="1661510"/>
            <a:ext cx="6093861" cy="843143"/>
          </a:xfrm>
        </p:spPr>
        <p:txBody>
          <a:bodyPr anchor="t" anchorCtr="0">
            <a:normAutofit/>
          </a:bodyPr>
          <a:lstStyle>
            <a:lvl1pPr marL="0" indent="0" algn="l">
              <a:spcBef>
                <a:spcPts val="600"/>
              </a:spcBef>
              <a:buNone/>
              <a:defRPr sz="1999">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82" name="Text Placeholder 2"/>
          <p:cNvSpPr>
            <a:spLocks noGrp="1"/>
          </p:cNvSpPr>
          <p:nvPr>
            <p:ph type="body" idx="19"/>
          </p:nvPr>
        </p:nvSpPr>
        <p:spPr>
          <a:xfrm>
            <a:off x="5689822" y="914009"/>
            <a:ext cx="6093861" cy="747875"/>
          </a:xfrm>
        </p:spPr>
        <p:txBody>
          <a:bodyPr anchor="b" anchorCtr="0">
            <a:normAutofit/>
          </a:bodyPr>
          <a:lstStyle>
            <a:lvl1pPr marL="0" indent="0" algn="l">
              <a:spcBef>
                <a:spcPts val="600"/>
              </a:spcBef>
              <a:buNone/>
              <a:defRPr sz="2399" b="1">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83" name="Text Placeholder 2"/>
          <p:cNvSpPr>
            <a:spLocks noGrp="1"/>
          </p:cNvSpPr>
          <p:nvPr>
            <p:ph type="body" idx="20"/>
          </p:nvPr>
        </p:nvSpPr>
        <p:spPr>
          <a:xfrm>
            <a:off x="5689822" y="3731850"/>
            <a:ext cx="6093861" cy="843143"/>
          </a:xfrm>
        </p:spPr>
        <p:txBody>
          <a:bodyPr anchor="t" anchorCtr="0">
            <a:normAutofit/>
          </a:bodyPr>
          <a:lstStyle>
            <a:lvl1pPr marL="0" indent="0" algn="l">
              <a:spcBef>
                <a:spcPts val="600"/>
              </a:spcBef>
              <a:buNone/>
              <a:defRPr sz="1999">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84" name="Text Placeholder 2"/>
          <p:cNvSpPr>
            <a:spLocks noGrp="1"/>
          </p:cNvSpPr>
          <p:nvPr>
            <p:ph type="body" idx="21"/>
          </p:nvPr>
        </p:nvSpPr>
        <p:spPr>
          <a:xfrm>
            <a:off x="5689822" y="2984348"/>
            <a:ext cx="6093861" cy="747875"/>
          </a:xfrm>
        </p:spPr>
        <p:txBody>
          <a:bodyPr anchor="b" anchorCtr="0">
            <a:normAutofit/>
          </a:bodyPr>
          <a:lstStyle>
            <a:lvl1pPr marL="0" indent="0" algn="l">
              <a:spcBef>
                <a:spcPts val="600"/>
              </a:spcBef>
              <a:buNone/>
              <a:defRPr sz="2399" b="1">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85" name="Text Placeholder 2"/>
          <p:cNvSpPr>
            <a:spLocks noGrp="1"/>
          </p:cNvSpPr>
          <p:nvPr>
            <p:ph type="body" idx="22"/>
          </p:nvPr>
        </p:nvSpPr>
        <p:spPr>
          <a:xfrm>
            <a:off x="5689822" y="5784936"/>
            <a:ext cx="6093861" cy="843143"/>
          </a:xfrm>
        </p:spPr>
        <p:txBody>
          <a:bodyPr anchor="t" anchorCtr="0">
            <a:normAutofit/>
          </a:bodyPr>
          <a:lstStyle>
            <a:lvl1pPr marL="0" indent="0" algn="l">
              <a:spcBef>
                <a:spcPts val="600"/>
              </a:spcBef>
              <a:buNone/>
              <a:defRPr sz="1999">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86" name="Text Placeholder 2"/>
          <p:cNvSpPr>
            <a:spLocks noGrp="1"/>
          </p:cNvSpPr>
          <p:nvPr>
            <p:ph type="body" idx="23"/>
          </p:nvPr>
        </p:nvSpPr>
        <p:spPr>
          <a:xfrm>
            <a:off x="5689822" y="5037434"/>
            <a:ext cx="6093861" cy="747875"/>
          </a:xfrm>
        </p:spPr>
        <p:txBody>
          <a:bodyPr anchor="b" anchorCtr="0">
            <a:normAutofit/>
          </a:bodyPr>
          <a:lstStyle>
            <a:lvl1pPr marL="0" indent="0" algn="l">
              <a:spcBef>
                <a:spcPts val="600"/>
              </a:spcBef>
              <a:buNone/>
              <a:defRPr sz="2399" b="1">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37" name="Footer Placeholder 2"/>
          <p:cNvSpPr>
            <a:spLocks noGrp="1"/>
          </p:cNvSpPr>
          <p:nvPr>
            <p:ph type="ftr" sz="quarter" idx="10"/>
          </p:nvPr>
        </p:nvSpPr>
        <p:spPr>
          <a:xfrm>
            <a:off x="3267870" y="6584954"/>
            <a:ext cx="5653087" cy="273049"/>
          </a:xfrm>
        </p:spPr>
        <p:txBody>
          <a:bodyPr/>
          <a:lstStyle>
            <a:lvl1pPr>
              <a:defRPr>
                <a:solidFill>
                  <a:schemeClr val="tx2"/>
                </a:solidFill>
              </a:defRPr>
            </a:lvl1pPr>
          </a:lstStyle>
          <a:p>
            <a:r>
              <a:rPr lang="en-US" dirty="0"/>
              <a:t>Zebra Confidential: For Internal Use Only</a:t>
            </a:r>
          </a:p>
        </p:txBody>
      </p:sp>
      <p:sp>
        <p:nvSpPr>
          <p:cNvPr id="38" name="Slide Number Placeholder 3"/>
          <p:cNvSpPr>
            <a:spLocks noGrp="1"/>
          </p:cNvSpPr>
          <p:nvPr>
            <p:ph type="sldNum" sz="quarter" idx="11"/>
          </p:nvPr>
        </p:nvSpPr>
        <p:spPr>
          <a:xfrm>
            <a:off x="3" y="6584954"/>
            <a:ext cx="1219201" cy="273049"/>
          </a:xfrm>
        </p:spPr>
        <p:txBody>
          <a:bodyPr/>
          <a:lstStyle>
            <a:lvl1pPr>
              <a:defRPr>
                <a:solidFill>
                  <a:schemeClr val="tx2"/>
                </a:solidFill>
              </a:defRPr>
            </a:lvl1p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274070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hree column text slide">
    <p:bg>
      <p:bgPr>
        <a:solidFill>
          <a:schemeClr val="bg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2" y="1925054"/>
            <a:ext cx="12188824" cy="4932947"/>
            <a:chOff x="0" y="682330"/>
            <a:chExt cx="10942059" cy="6175670"/>
          </a:xfrm>
          <a:solidFill>
            <a:schemeClr val="accent4"/>
          </a:solidFill>
        </p:grpSpPr>
        <p:sp>
          <p:nvSpPr>
            <p:cNvPr id="3" name="Rectangle 2"/>
            <p:cNvSpPr/>
            <p:nvPr userDrawn="1"/>
          </p:nvSpPr>
          <p:spPr>
            <a:xfrm>
              <a:off x="0" y="682330"/>
              <a:ext cx="3647975" cy="617567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sp>
          <p:nvSpPr>
            <p:cNvPr id="41" name="Rectangle 40"/>
            <p:cNvSpPr/>
            <p:nvPr userDrawn="1"/>
          </p:nvSpPr>
          <p:spPr>
            <a:xfrm>
              <a:off x="3645828" y="682330"/>
              <a:ext cx="3647975" cy="6175670"/>
            </a:xfrm>
            <a:prstGeom prst="rect">
              <a:avLst/>
            </a:prstGeom>
            <a:solidFill>
              <a:schemeClr val="accent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sp>
          <p:nvSpPr>
            <p:cNvPr id="42" name="Rectangle 41"/>
            <p:cNvSpPr/>
            <p:nvPr userDrawn="1"/>
          </p:nvSpPr>
          <p:spPr>
            <a:xfrm>
              <a:off x="7294084" y="682330"/>
              <a:ext cx="3647975" cy="6175670"/>
            </a:xfrm>
            <a:prstGeom prst="rect">
              <a:avLst/>
            </a:pr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grpSp>
      <p:grpSp>
        <p:nvGrpSpPr>
          <p:cNvPr id="15" name="Group 14"/>
          <p:cNvGrpSpPr/>
          <p:nvPr userDrawn="1"/>
        </p:nvGrpSpPr>
        <p:grpSpPr>
          <a:xfrm>
            <a:off x="8572708" y="2246670"/>
            <a:ext cx="3168599" cy="3635273"/>
            <a:chOff x="9959950" y="4707058"/>
            <a:chExt cx="2029842" cy="1996506"/>
          </a:xfrm>
          <a:solidFill>
            <a:schemeClr val="bg1">
              <a:alpha val="5000"/>
            </a:schemeClr>
          </a:solidFill>
        </p:grpSpPr>
        <p:sp>
          <p:nvSpPr>
            <p:cNvPr id="16" name="Freeform 15"/>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7" name="Freeform 16"/>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8" name="Freeform 17"/>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9" name="Freeform 18"/>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0" name="Freeform 19"/>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1" name="Freeform 20"/>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2" name="Freeform 21"/>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3" name="Rectangle 22"/>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4" name="Group 23"/>
          <p:cNvGrpSpPr>
            <a:grpSpLocks noChangeAspect="1"/>
          </p:cNvGrpSpPr>
          <p:nvPr userDrawn="1"/>
        </p:nvGrpSpPr>
        <p:grpSpPr>
          <a:xfrm>
            <a:off x="403282" y="151857"/>
            <a:ext cx="1297406" cy="418699"/>
            <a:chOff x="254000" y="6443663"/>
            <a:chExt cx="1096963" cy="354012"/>
          </a:xfrm>
          <a:solidFill>
            <a:schemeClr val="bg1"/>
          </a:solidFill>
        </p:grpSpPr>
        <p:sp>
          <p:nvSpPr>
            <p:cNvPr id="25" name="Freeform 24"/>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6" name="Freeform 25"/>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7" name="Freeform 26"/>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8" name="Freeform 27"/>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9" name="Freeform 28"/>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 name="Title 1"/>
          <p:cNvSpPr>
            <a:spLocks noGrp="1"/>
          </p:cNvSpPr>
          <p:nvPr>
            <p:ph type="title"/>
          </p:nvPr>
        </p:nvSpPr>
        <p:spPr/>
        <p:txBody>
          <a:bodyPr/>
          <a:lstStyle>
            <a:lvl1pPr algn="l">
              <a:defRPr>
                <a:solidFill>
                  <a:schemeClr val="accent1"/>
                </a:solidFill>
              </a:defRPr>
            </a:lvl1pPr>
          </a:lstStyle>
          <a:p>
            <a:r>
              <a:rPr lang="en-US"/>
              <a:t>Click to edit Master title style</a:t>
            </a:r>
          </a:p>
        </p:txBody>
      </p:sp>
      <p:grpSp>
        <p:nvGrpSpPr>
          <p:cNvPr id="51" name="Group 50"/>
          <p:cNvGrpSpPr/>
          <p:nvPr userDrawn="1"/>
        </p:nvGrpSpPr>
        <p:grpSpPr>
          <a:xfrm>
            <a:off x="4565407" y="2246670"/>
            <a:ext cx="3168599" cy="3635273"/>
            <a:chOff x="9959950" y="4707058"/>
            <a:chExt cx="2029842" cy="1996506"/>
          </a:xfrm>
          <a:solidFill>
            <a:schemeClr val="bg1">
              <a:alpha val="5000"/>
            </a:schemeClr>
          </a:solidFill>
        </p:grpSpPr>
        <p:sp>
          <p:nvSpPr>
            <p:cNvPr id="52" name="Freeform 51"/>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53" name="Freeform 52"/>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54" name="Freeform 53"/>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55" name="Freeform 54"/>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56" name="Freeform 55"/>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57" name="Freeform 56"/>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58" name="Freeform 57"/>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grpSp>
        <p:nvGrpSpPr>
          <p:cNvPr id="59" name="Group 58"/>
          <p:cNvGrpSpPr/>
          <p:nvPr userDrawn="1"/>
        </p:nvGrpSpPr>
        <p:grpSpPr>
          <a:xfrm>
            <a:off x="465046" y="2246670"/>
            <a:ext cx="3168599" cy="3635273"/>
            <a:chOff x="9959950" y="4707058"/>
            <a:chExt cx="2029842" cy="1996506"/>
          </a:xfrm>
          <a:solidFill>
            <a:schemeClr val="bg1">
              <a:alpha val="5000"/>
            </a:schemeClr>
          </a:solidFill>
        </p:grpSpPr>
        <p:sp>
          <p:nvSpPr>
            <p:cNvPr id="60" name="Freeform 59"/>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61" name="Freeform 60"/>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62" name="Freeform 61"/>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63" name="Freeform 62"/>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64" name="Freeform 63"/>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65" name="Freeform 64"/>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66" name="Freeform 65"/>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67" name="Text Placeholder 2"/>
          <p:cNvSpPr>
            <a:spLocks noGrp="1"/>
          </p:cNvSpPr>
          <p:nvPr>
            <p:ph type="body" idx="1"/>
          </p:nvPr>
        </p:nvSpPr>
        <p:spPr>
          <a:xfrm>
            <a:off x="199267" y="3545903"/>
            <a:ext cx="3609131" cy="1228508"/>
          </a:xfrm>
        </p:spPr>
        <p:txBody>
          <a:bodyPr anchor="t" anchorCtr="0">
            <a:normAutofit/>
          </a:bodyPr>
          <a:lstStyle>
            <a:lvl1pPr marL="0" indent="0" algn="ctr">
              <a:spcBef>
                <a:spcPts val="600"/>
              </a:spcBef>
              <a:buNone/>
              <a:defRPr sz="2399">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68" name="Text Placeholder 2"/>
          <p:cNvSpPr>
            <a:spLocks noGrp="1"/>
          </p:cNvSpPr>
          <p:nvPr>
            <p:ph type="body" idx="17"/>
          </p:nvPr>
        </p:nvSpPr>
        <p:spPr>
          <a:xfrm>
            <a:off x="8352443" y="3545903"/>
            <a:ext cx="3609131" cy="1228508"/>
          </a:xfrm>
        </p:spPr>
        <p:txBody>
          <a:bodyPr vert="horz" lIns="91440" tIns="45720" rIns="91440" bIns="45720" rtlCol="0" anchor="t" anchorCtr="0">
            <a:normAutofit/>
          </a:bodyPr>
          <a:lstStyle>
            <a:lvl1pPr marL="342788" indent="-342788" algn="ctr">
              <a:buNone/>
              <a:defRPr lang="en-US" sz="2399" dirty="0">
                <a:solidFill>
                  <a:schemeClr val="bg1"/>
                </a:solidFill>
              </a:defRPr>
            </a:lvl1pPr>
          </a:lstStyle>
          <a:p>
            <a:pPr marL="0" lvl="0" indent="0" algn="ctr">
              <a:spcBef>
                <a:spcPts val="600"/>
              </a:spcBef>
            </a:pPr>
            <a:r>
              <a:rPr lang="en-US"/>
              <a:t>Edit Master text styles</a:t>
            </a:r>
          </a:p>
        </p:txBody>
      </p:sp>
      <p:sp>
        <p:nvSpPr>
          <p:cNvPr id="69" name="Text Placeholder 2"/>
          <p:cNvSpPr>
            <a:spLocks noGrp="1"/>
          </p:cNvSpPr>
          <p:nvPr>
            <p:ph type="body" idx="18"/>
          </p:nvPr>
        </p:nvSpPr>
        <p:spPr>
          <a:xfrm>
            <a:off x="4278944" y="3542651"/>
            <a:ext cx="3609131" cy="1228508"/>
          </a:xfrm>
        </p:spPr>
        <p:txBody>
          <a:bodyPr vert="horz" lIns="91440" tIns="45720" rIns="91440" bIns="45720" rtlCol="0" anchor="t" anchorCtr="0">
            <a:normAutofit/>
          </a:bodyPr>
          <a:lstStyle>
            <a:lvl1pPr marL="342788" indent="-342788" algn="ctr">
              <a:buNone/>
              <a:defRPr lang="en-US" sz="2399" dirty="0">
                <a:solidFill>
                  <a:schemeClr val="bg1"/>
                </a:solidFill>
              </a:defRPr>
            </a:lvl1pPr>
          </a:lstStyle>
          <a:p>
            <a:pPr marL="0" lvl="0" indent="0" algn="ctr">
              <a:spcBef>
                <a:spcPts val="600"/>
              </a:spcBef>
            </a:pPr>
            <a:r>
              <a:rPr lang="en-US"/>
              <a:t>Edit Master text styles</a:t>
            </a:r>
          </a:p>
        </p:txBody>
      </p:sp>
      <p:sp>
        <p:nvSpPr>
          <p:cNvPr id="72" name="Text Placeholder 2"/>
          <p:cNvSpPr>
            <a:spLocks noGrp="1"/>
          </p:cNvSpPr>
          <p:nvPr>
            <p:ph type="body" idx="19"/>
          </p:nvPr>
        </p:nvSpPr>
        <p:spPr>
          <a:xfrm>
            <a:off x="199267" y="2723453"/>
            <a:ext cx="3609131" cy="747875"/>
          </a:xfrm>
        </p:spPr>
        <p:txBody>
          <a:bodyPr anchor="b" anchorCtr="0">
            <a:noAutofit/>
          </a:bodyPr>
          <a:lstStyle>
            <a:lvl1pPr marL="0" indent="0" algn="ctr">
              <a:spcBef>
                <a:spcPts val="600"/>
              </a:spcBef>
              <a:buNone/>
              <a:defRPr sz="2799" b="1">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73" name="Text Placeholder 2"/>
          <p:cNvSpPr>
            <a:spLocks noGrp="1"/>
          </p:cNvSpPr>
          <p:nvPr>
            <p:ph type="body" idx="20"/>
          </p:nvPr>
        </p:nvSpPr>
        <p:spPr>
          <a:xfrm>
            <a:off x="8352443" y="2723453"/>
            <a:ext cx="3609131" cy="747875"/>
          </a:xfrm>
        </p:spPr>
        <p:txBody>
          <a:bodyPr vert="horz" lIns="91440" tIns="45720" rIns="91440" bIns="45720" rtlCol="0" anchor="b" anchorCtr="0">
            <a:noAutofit/>
          </a:bodyPr>
          <a:lstStyle>
            <a:lvl1pPr marL="342788" indent="-342788" algn="ctr">
              <a:buNone/>
              <a:defRPr lang="en-US" sz="2799" b="1" dirty="0">
                <a:solidFill>
                  <a:schemeClr val="bg1"/>
                </a:solidFill>
              </a:defRPr>
            </a:lvl1pPr>
          </a:lstStyle>
          <a:p>
            <a:pPr marL="0" lvl="0" indent="0" algn="ctr">
              <a:spcBef>
                <a:spcPts val="600"/>
              </a:spcBef>
            </a:pPr>
            <a:r>
              <a:rPr lang="en-US"/>
              <a:t>Edit Master text styles</a:t>
            </a:r>
          </a:p>
        </p:txBody>
      </p:sp>
      <p:sp>
        <p:nvSpPr>
          <p:cNvPr id="74" name="Text Placeholder 2"/>
          <p:cNvSpPr>
            <a:spLocks noGrp="1"/>
          </p:cNvSpPr>
          <p:nvPr>
            <p:ph type="body" idx="21"/>
          </p:nvPr>
        </p:nvSpPr>
        <p:spPr>
          <a:xfrm>
            <a:off x="4278944" y="2720201"/>
            <a:ext cx="3609131" cy="747875"/>
          </a:xfrm>
        </p:spPr>
        <p:txBody>
          <a:bodyPr vert="horz" lIns="91440" tIns="45720" rIns="91440" bIns="45720" rtlCol="0" anchor="b" anchorCtr="0">
            <a:noAutofit/>
          </a:bodyPr>
          <a:lstStyle>
            <a:lvl1pPr marL="342788" indent="-342788" algn="ctr">
              <a:buNone/>
              <a:defRPr lang="en-US" sz="2799" b="1" dirty="0">
                <a:solidFill>
                  <a:schemeClr val="bg1"/>
                </a:solidFill>
              </a:defRPr>
            </a:lvl1pPr>
          </a:lstStyle>
          <a:p>
            <a:pPr marL="0" lvl="0" indent="0" algn="ctr">
              <a:spcBef>
                <a:spcPts val="600"/>
              </a:spcBef>
            </a:pPr>
            <a:r>
              <a:rPr lang="en-US"/>
              <a:t>Edit Master text styles</a:t>
            </a:r>
          </a:p>
        </p:txBody>
      </p:sp>
      <p:sp>
        <p:nvSpPr>
          <p:cNvPr id="70" name="Footer Placeholder 2"/>
          <p:cNvSpPr>
            <a:spLocks noGrp="1"/>
          </p:cNvSpPr>
          <p:nvPr>
            <p:ph type="ftr" sz="quarter" idx="10"/>
          </p:nvPr>
        </p:nvSpPr>
        <p:spPr>
          <a:xfrm>
            <a:off x="3267870" y="6584954"/>
            <a:ext cx="5653087" cy="273049"/>
          </a:xfrm>
        </p:spPr>
        <p:txBody>
          <a:bodyPr/>
          <a:lstStyle/>
          <a:p>
            <a:r>
              <a:rPr lang="en-US" dirty="0"/>
              <a:t>Zebra Confidential: For Internal Use Only</a:t>
            </a:r>
          </a:p>
        </p:txBody>
      </p:sp>
      <p:sp>
        <p:nvSpPr>
          <p:cNvPr id="71" name="Slide Number Placeholder 3"/>
          <p:cNvSpPr>
            <a:spLocks noGrp="1"/>
          </p:cNvSpPr>
          <p:nvPr>
            <p:ph type="sldNum" sz="quarter" idx="11"/>
          </p:nvPr>
        </p:nvSpPr>
        <p:spPr>
          <a:xfrm>
            <a:off x="3" y="6584954"/>
            <a:ext cx="1219201" cy="273049"/>
          </a:xfrm>
        </p:spPr>
        <p:txBody>
          <a:body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124321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comparison slide">
    <p:bg>
      <p:bgPr>
        <a:solidFill>
          <a:schemeClr val="bg1"/>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1" y="1925054"/>
            <a:ext cx="12188825" cy="4932947"/>
            <a:chOff x="0" y="1925052"/>
            <a:chExt cx="8123505" cy="4932947"/>
          </a:xfrm>
        </p:grpSpPr>
        <p:sp>
          <p:nvSpPr>
            <p:cNvPr id="3" name="Rectangle 2"/>
            <p:cNvSpPr/>
            <p:nvPr userDrawn="1"/>
          </p:nvSpPr>
          <p:spPr>
            <a:xfrm>
              <a:off x="0" y="1925052"/>
              <a:ext cx="4063634" cy="4932947"/>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sp>
          <p:nvSpPr>
            <p:cNvPr id="42" name="Rectangle 41"/>
            <p:cNvSpPr/>
            <p:nvPr userDrawn="1"/>
          </p:nvSpPr>
          <p:spPr>
            <a:xfrm>
              <a:off x="4059871" y="1925052"/>
              <a:ext cx="4063634" cy="4932947"/>
            </a:xfrm>
            <a:prstGeom prst="rect">
              <a:avLst/>
            </a:pr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grpSp>
      <p:grpSp>
        <p:nvGrpSpPr>
          <p:cNvPr id="15" name="Group 14"/>
          <p:cNvGrpSpPr/>
          <p:nvPr userDrawn="1"/>
        </p:nvGrpSpPr>
        <p:grpSpPr>
          <a:xfrm>
            <a:off x="7470009" y="2246670"/>
            <a:ext cx="3168599" cy="3635273"/>
            <a:chOff x="9959950" y="4707058"/>
            <a:chExt cx="2029842" cy="1996506"/>
          </a:xfrm>
          <a:solidFill>
            <a:schemeClr val="bg1">
              <a:alpha val="5000"/>
            </a:schemeClr>
          </a:solidFill>
        </p:grpSpPr>
        <p:sp>
          <p:nvSpPr>
            <p:cNvPr id="16" name="Freeform 15"/>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7" name="Freeform 16"/>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8" name="Freeform 17"/>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19" name="Freeform 18"/>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0" name="Freeform 19"/>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1" name="Freeform 20"/>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2" name="Freeform 21"/>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3" name="Rectangle 22"/>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4" name="Group 23"/>
          <p:cNvGrpSpPr>
            <a:grpSpLocks noChangeAspect="1"/>
          </p:cNvGrpSpPr>
          <p:nvPr userDrawn="1"/>
        </p:nvGrpSpPr>
        <p:grpSpPr>
          <a:xfrm>
            <a:off x="403282" y="151857"/>
            <a:ext cx="1297406" cy="418699"/>
            <a:chOff x="254000" y="6443663"/>
            <a:chExt cx="1096963" cy="354012"/>
          </a:xfrm>
          <a:solidFill>
            <a:schemeClr val="bg1"/>
          </a:solidFill>
        </p:grpSpPr>
        <p:sp>
          <p:nvSpPr>
            <p:cNvPr id="25" name="Freeform 24"/>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6" name="Freeform 25"/>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7" name="Freeform 26"/>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8" name="Freeform 27"/>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9" name="Freeform 28"/>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 name="Title 1"/>
          <p:cNvSpPr>
            <a:spLocks noGrp="1"/>
          </p:cNvSpPr>
          <p:nvPr userDrawn="1">
            <p:ph type="title"/>
          </p:nvPr>
        </p:nvSpPr>
        <p:spPr>
          <a:xfrm>
            <a:off x="403283" y="762397"/>
            <a:ext cx="5387501" cy="1137424"/>
          </a:xfrm>
        </p:spPr>
        <p:txBody>
          <a:bodyPr anchor="ctr">
            <a:normAutofit/>
          </a:bodyPr>
          <a:lstStyle>
            <a:lvl1pPr algn="ctr">
              <a:defRPr sz="2799">
                <a:solidFill>
                  <a:schemeClr val="accent1"/>
                </a:solidFill>
              </a:defRPr>
            </a:lvl1pPr>
          </a:lstStyle>
          <a:p>
            <a:r>
              <a:rPr lang="en-US"/>
              <a:t>Click to edit Master title style</a:t>
            </a:r>
          </a:p>
        </p:txBody>
      </p:sp>
      <p:grpSp>
        <p:nvGrpSpPr>
          <p:cNvPr id="59" name="Group 58"/>
          <p:cNvGrpSpPr/>
          <p:nvPr userDrawn="1"/>
        </p:nvGrpSpPr>
        <p:grpSpPr>
          <a:xfrm>
            <a:off x="1512734" y="2246670"/>
            <a:ext cx="3168599" cy="3635273"/>
            <a:chOff x="9959950" y="4707058"/>
            <a:chExt cx="2029842" cy="1996506"/>
          </a:xfrm>
          <a:solidFill>
            <a:schemeClr val="bg1">
              <a:alpha val="5000"/>
            </a:schemeClr>
          </a:solidFill>
        </p:grpSpPr>
        <p:sp>
          <p:nvSpPr>
            <p:cNvPr id="60" name="Freeform 59"/>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61" name="Freeform 60"/>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62" name="Freeform 61"/>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63" name="Freeform 62"/>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64" name="Freeform 63"/>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65" name="Freeform 64"/>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66" name="Freeform 65"/>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67" name="Text Placeholder 2"/>
          <p:cNvSpPr>
            <a:spLocks noGrp="1"/>
          </p:cNvSpPr>
          <p:nvPr userDrawn="1">
            <p:ph type="body" idx="1"/>
          </p:nvPr>
        </p:nvSpPr>
        <p:spPr>
          <a:xfrm>
            <a:off x="684820" y="2278984"/>
            <a:ext cx="4824430" cy="3837005"/>
          </a:xfrm>
        </p:spPr>
        <p:txBody>
          <a:bodyPr anchor="t" anchorCtr="0">
            <a:normAutofit/>
          </a:bodyPr>
          <a:lstStyle>
            <a:lvl1pPr marL="0" indent="0" algn="ctr">
              <a:spcBef>
                <a:spcPts val="0"/>
              </a:spcBef>
              <a:spcAft>
                <a:spcPts val="2399"/>
              </a:spcAft>
              <a:buNone/>
              <a:defRPr sz="2399">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68" name="Text Placeholder 2"/>
          <p:cNvSpPr>
            <a:spLocks noGrp="1"/>
          </p:cNvSpPr>
          <p:nvPr userDrawn="1">
            <p:ph type="body" idx="17"/>
          </p:nvPr>
        </p:nvSpPr>
        <p:spPr>
          <a:xfrm>
            <a:off x="6642093" y="2278984"/>
            <a:ext cx="4824430" cy="3837005"/>
          </a:xfrm>
        </p:spPr>
        <p:txBody>
          <a:bodyPr vert="horz" lIns="91440" tIns="45720" rIns="91440" bIns="45720" rtlCol="0" anchor="t" anchorCtr="0">
            <a:normAutofit/>
          </a:bodyPr>
          <a:lstStyle>
            <a:lvl1pPr marL="342788" indent="-342788" algn="ctr">
              <a:spcBef>
                <a:spcPts val="0"/>
              </a:spcBef>
              <a:spcAft>
                <a:spcPts val="2399"/>
              </a:spcAft>
              <a:buNone/>
              <a:defRPr lang="en-US" sz="2399" dirty="0">
                <a:solidFill>
                  <a:schemeClr val="bg1"/>
                </a:solidFill>
              </a:defRPr>
            </a:lvl1pPr>
          </a:lstStyle>
          <a:p>
            <a:pPr marL="0" lvl="0" indent="0" algn="ctr">
              <a:spcBef>
                <a:spcPts val="600"/>
              </a:spcBef>
            </a:pPr>
            <a:r>
              <a:rPr lang="en-US"/>
              <a:t>Edit Master text styles</a:t>
            </a:r>
          </a:p>
        </p:txBody>
      </p:sp>
      <p:sp>
        <p:nvSpPr>
          <p:cNvPr id="70" name="Footer Placeholder 2"/>
          <p:cNvSpPr>
            <a:spLocks noGrp="1"/>
          </p:cNvSpPr>
          <p:nvPr userDrawn="1">
            <p:ph type="ftr" sz="quarter" idx="10"/>
          </p:nvPr>
        </p:nvSpPr>
        <p:spPr>
          <a:xfrm>
            <a:off x="3267870" y="6584954"/>
            <a:ext cx="5653087" cy="273049"/>
          </a:xfrm>
        </p:spPr>
        <p:txBody>
          <a:bodyPr/>
          <a:lstStyle/>
          <a:p>
            <a:r>
              <a:rPr lang="en-US" dirty="0"/>
              <a:t>Zebra Confidential: For Internal Use Only</a:t>
            </a:r>
          </a:p>
        </p:txBody>
      </p:sp>
      <p:sp>
        <p:nvSpPr>
          <p:cNvPr id="71" name="Slide Number Placeholder 3"/>
          <p:cNvSpPr>
            <a:spLocks noGrp="1"/>
          </p:cNvSpPr>
          <p:nvPr userDrawn="1">
            <p:ph type="sldNum" sz="quarter" idx="11"/>
          </p:nvPr>
        </p:nvSpPr>
        <p:spPr>
          <a:xfrm>
            <a:off x="3" y="6584954"/>
            <a:ext cx="1219201" cy="273049"/>
          </a:xfrm>
        </p:spPr>
        <p:txBody>
          <a:bodyPr/>
          <a:lstStyle/>
          <a:p>
            <a:fld id="{AAEAE4A8-A6E5-453E-B946-FB774B73F48C}" type="slidenum">
              <a:rPr lang="en-US" smtClean="0"/>
              <a:pPr/>
              <a:t>‹#›</a:t>
            </a:fld>
            <a:endParaRPr lang="en-US" dirty="0"/>
          </a:p>
        </p:txBody>
      </p:sp>
      <p:sp>
        <p:nvSpPr>
          <p:cNvPr id="7" name="Text Placeholder 6"/>
          <p:cNvSpPr>
            <a:spLocks noGrp="1"/>
          </p:cNvSpPr>
          <p:nvPr>
            <p:ph type="body" sz="quarter" idx="21"/>
          </p:nvPr>
        </p:nvSpPr>
        <p:spPr>
          <a:xfrm>
            <a:off x="6221415" y="762397"/>
            <a:ext cx="5665787" cy="1139440"/>
          </a:xfrm>
        </p:spPr>
        <p:txBody>
          <a:bodyPr vert="horz" lIns="91440" tIns="45720" rIns="91440" bIns="45720" rtlCol="0" anchor="ctr" anchorCtr="0">
            <a:normAutofit/>
          </a:bodyPr>
          <a:lstStyle>
            <a:lvl1pPr marL="45705" indent="0" algn="ctr">
              <a:buNone/>
              <a:defRPr lang="en-US" sz="2799" b="1" dirty="0" smtClean="0">
                <a:solidFill>
                  <a:schemeClr val="accent1"/>
                </a:solidFill>
                <a:latin typeface="+mj-lt"/>
                <a:ea typeface="+mj-ea"/>
                <a:cs typeface="+mj-cs"/>
              </a:defRPr>
            </a:lvl1pPr>
          </a:lstStyle>
          <a:p>
            <a:pPr lvl="0" algn="ctr">
              <a:lnSpc>
                <a:spcPct val="90000"/>
              </a:lnSpc>
              <a:spcBef>
                <a:spcPct val="0"/>
              </a:spcBef>
            </a:pPr>
            <a:r>
              <a:rPr lang="en-US"/>
              <a:t>Click to edit Master text styles</a:t>
            </a:r>
          </a:p>
        </p:txBody>
      </p:sp>
    </p:spTree>
    <p:extLst>
      <p:ext uri="{BB962C8B-B14F-4D97-AF65-F5344CB8AC3E}">
        <p14:creationId xmlns:p14="http://schemas.microsoft.com/office/powerpoint/2010/main" val="97590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2_three column text slide">
    <p:bg>
      <p:bgPr>
        <a:solidFill>
          <a:schemeClr val="bg1"/>
        </a:solidFill>
        <a:effectLst/>
      </p:bgPr>
    </p:bg>
    <p:spTree>
      <p:nvGrpSpPr>
        <p:cNvPr id="1" name=""/>
        <p:cNvGrpSpPr/>
        <p:nvPr/>
      </p:nvGrpSpPr>
      <p:grpSpPr>
        <a:xfrm>
          <a:off x="0" y="0"/>
          <a:ext cx="0" cy="0"/>
          <a:chOff x="0" y="0"/>
          <a:chExt cx="0" cy="0"/>
        </a:xfrm>
      </p:grpSpPr>
      <p:grpSp>
        <p:nvGrpSpPr>
          <p:cNvPr id="4" name="Group 3"/>
          <p:cNvGrpSpPr/>
          <p:nvPr userDrawn="1"/>
        </p:nvGrpSpPr>
        <p:grpSpPr>
          <a:xfrm rot="5400000">
            <a:off x="6183692" y="852867"/>
            <a:ext cx="6169791" cy="5840478"/>
            <a:chOff x="0" y="682330"/>
            <a:chExt cx="10942059" cy="6175670"/>
          </a:xfrm>
          <a:solidFill>
            <a:schemeClr val="accent4"/>
          </a:solidFill>
        </p:grpSpPr>
        <p:sp>
          <p:nvSpPr>
            <p:cNvPr id="3" name="Rectangle 2"/>
            <p:cNvSpPr/>
            <p:nvPr userDrawn="1"/>
          </p:nvSpPr>
          <p:spPr>
            <a:xfrm>
              <a:off x="0" y="682330"/>
              <a:ext cx="3647975" cy="617567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sp>
          <p:nvSpPr>
            <p:cNvPr id="41" name="Rectangle 40"/>
            <p:cNvSpPr/>
            <p:nvPr userDrawn="1"/>
          </p:nvSpPr>
          <p:spPr>
            <a:xfrm>
              <a:off x="3645828" y="682330"/>
              <a:ext cx="3647975" cy="6175670"/>
            </a:xfrm>
            <a:prstGeom prst="rect">
              <a:avLst/>
            </a:prstGeom>
            <a:solidFill>
              <a:schemeClr val="accent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sp>
          <p:nvSpPr>
            <p:cNvPr id="42" name="Rectangle 41"/>
            <p:cNvSpPr/>
            <p:nvPr userDrawn="1"/>
          </p:nvSpPr>
          <p:spPr>
            <a:xfrm>
              <a:off x="7294084" y="682330"/>
              <a:ext cx="3647975" cy="6175670"/>
            </a:xfrm>
            <a:prstGeom prst="rect">
              <a:avLst/>
            </a:pr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grpSp>
      <p:sp>
        <p:nvSpPr>
          <p:cNvPr id="23" name="Rectangle 22"/>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4" name="Group 23"/>
          <p:cNvGrpSpPr>
            <a:grpSpLocks noChangeAspect="1"/>
          </p:cNvGrpSpPr>
          <p:nvPr userDrawn="1"/>
        </p:nvGrpSpPr>
        <p:grpSpPr>
          <a:xfrm>
            <a:off x="403282" y="151857"/>
            <a:ext cx="1297406" cy="418699"/>
            <a:chOff x="254000" y="6443663"/>
            <a:chExt cx="1096963" cy="354012"/>
          </a:xfrm>
          <a:solidFill>
            <a:schemeClr val="bg1"/>
          </a:solidFill>
        </p:grpSpPr>
        <p:sp>
          <p:nvSpPr>
            <p:cNvPr id="25" name="Freeform 24"/>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6" name="Freeform 25"/>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7" name="Freeform 26"/>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8" name="Freeform 27"/>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9" name="Freeform 28"/>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grpSp>
        <p:nvGrpSpPr>
          <p:cNvPr id="70" name="Group 69"/>
          <p:cNvGrpSpPr/>
          <p:nvPr userDrawn="1"/>
        </p:nvGrpSpPr>
        <p:grpSpPr>
          <a:xfrm>
            <a:off x="7404412" y="1248452"/>
            <a:ext cx="4240024" cy="4864499"/>
            <a:chOff x="9959950" y="4707058"/>
            <a:chExt cx="2029842" cy="1996506"/>
          </a:xfrm>
          <a:solidFill>
            <a:schemeClr val="bg1">
              <a:alpha val="5000"/>
            </a:schemeClr>
          </a:solidFill>
        </p:grpSpPr>
        <p:sp>
          <p:nvSpPr>
            <p:cNvPr id="71" name="Freeform 70"/>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75" name="Freeform 74"/>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76" name="Freeform 75"/>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77" name="Freeform 76"/>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78" name="Freeform 77"/>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79" name="Freeform 78"/>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80" name="Freeform 79"/>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81" name="Text Placeholder 2"/>
          <p:cNvSpPr>
            <a:spLocks noGrp="1"/>
          </p:cNvSpPr>
          <p:nvPr>
            <p:ph type="body" idx="1"/>
          </p:nvPr>
        </p:nvSpPr>
        <p:spPr>
          <a:xfrm>
            <a:off x="6793310" y="1661512"/>
            <a:ext cx="5131738" cy="843143"/>
          </a:xfrm>
        </p:spPr>
        <p:txBody>
          <a:bodyPr anchor="t" anchorCtr="0">
            <a:normAutofit/>
          </a:bodyPr>
          <a:lstStyle>
            <a:lvl1pPr marL="0" indent="0" algn="l">
              <a:spcBef>
                <a:spcPts val="600"/>
              </a:spcBef>
              <a:buNone/>
              <a:defRPr sz="1999">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82" name="Text Placeholder 2"/>
          <p:cNvSpPr>
            <a:spLocks noGrp="1"/>
          </p:cNvSpPr>
          <p:nvPr>
            <p:ph type="body" idx="19"/>
          </p:nvPr>
        </p:nvSpPr>
        <p:spPr>
          <a:xfrm>
            <a:off x="6793310" y="914010"/>
            <a:ext cx="5131738" cy="747875"/>
          </a:xfrm>
        </p:spPr>
        <p:txBody>
          <a:bodyPr anchor="b" anchorCtr="0">
            <a:normAutofit/>
          </a:bodyPr>
          <a:lstStyle>
            <a:lvl1pPr marL="0" indent="0" algn="l">
              <a:spcBef>
                <a:spcPts val="600"/>
              </a:spcBef>
              <a:buNone/>
              <a:defRPr sz="2399" b="1">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83" name="Text Placeholder 2"/>
          <p:cNvSpPr>
            <a:spLocks noGrp="1"/>
          </p:cNvSpPr>
          <p:nvPr>
            <p:ph type="body" idx="20"/>
          </p:nvPr>
        </p:nvSpPr>
        <p:spPr>
          <a:xfrm>
            <a:off x="6793310" y="3731850"/>
            <a:ext cx="5131738" cy="843143"/>
          </a:xfrm>
        </p:spPr>
        <p:txBody>
          <a:bodyPr anchor="t" anchorCtr="0">
            <a:normAutofit/>
          </a:bodyPr>
          <a:lstStyle>
            <a:lvl1pPr marL="0" indent="0" algn="l">
              <a:spcBef>
                <a:spcPts val="600"/>
              </a:spcBef>
              <a:buNone/>
              <a:defRPr sz="1999">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84" name="Text Placeholder 2"/>
          <p:cNvSpPr>
            <a:spLocks noGrp="1"/>
          </p:cNvSpPr>
          <p:nvPr>
            <p:ph type="body" idx="21"/>
          </p:nvPr>
        </p:nvSpPr>
        <p:spPr>
          <a:xfrm>
            <a:off x="6793310" y="2984349"/>
            <a:ext cx="5131738" cy="747875"/>
          </a:xfrm>
        </p:spPr>
        <p:txBody>
          <a:bodyPr anchor="b" anchorCtr="0">
            <a:normAutofit/>
          </a:bodyPr>
          <a:lstStyle>
            <a:lvl1pPr marL="0" indent="0" algn="l">
              <a:spcBef>
                <a:spcPts val="600"/>
              </a:spcBef>
              <a:buNone/>
              <a:defRPr sz="2399" b="1">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85" name="Text Placeholder 2"/>
          <p:cNvSpPr>
            <a:spLocks noGrp="1"/>
          </p:cNvSpPr>
          <p:nvPr>
            <p:ph type="body" idx="22"/>
          </p:nvPr>
        </p:nvSpPr>
        <p:spPr>
          <a:xfrm>
            <a:off x="6793310" y="5784938"/>
            <a:ext cx="5131738" cy="843143"/>
          </a:xfrm>
        </p:spPr>
        <p:txBody>
          <a:bodyPr anchor="t" anchorCtr="0">
            <a:normAutofit/>
          </a:bodyPr>
          <a:lstStyle>
            <a:lvl1pPr marL="0" indent="0" algn="l">
              <a:spcBef>
                <a:spcPts val="600"/>
              </a:spcBef>
              <a:buNone/>
              <a:defRPr sz="1999">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86" name="Text Placeholder 2"/>
          <p:cNvSpPr>
            <a:spLocks noGrp="1"/>
          </p:cNvSpPr>
          <p:nvPr>
            <p:ph type="body" idx="23"/>
          </p:nvPr>
        </p:nvSpPr>
        <p:spPr>
          <a:xfrm>
            <a:off x="6793310" y="5037434"/>
            <a:ext cx="5131738" cy="747875"/>
          </a:xfrm>
        </p:spPr>
        <p:txBody>
          <a:bodyPr anchor="b" anchorCtr="0">
            <a:normAutofit/>
          </a:bodyPr>
          <a:lstStyle>
            <a:lvl1pPr marL="0" indent="0" algn="l">
              <a:spcBef>
                <a:spcPts val="600"/>
              </a:spcBef>
              <a:buNone/>
              <a:defRPr sz="2399" b="1">
                <a:solidFill>
                  <a:schemeClr val="bg1"/>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5"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Edit Master text styles</a:t>
            </a:r>
          </a:p>
        </p:txBody>
      </p:sp>
      <p:sp>
        <p:nvSpPr>
          <p:cNvPr id="37" name="Picture Placeholder 2"/>
          <p:cNvSpPr>
            <a:spLocks noGrp="1"/>
          </p:cNvSpPr>
          <p:nvPr>
            <p:ph type="pic" idx="24"/>
          </p:nvPr>
        </p:nvSpPr>
        <p:spPr>
          <a:xfrm>
            <a:off x="0" y="691376"/>
            <a:ext cx="6348346" cy="6166624"/>
          </a:xfrm>
          <a:solidFill>
            <a:schemeClr val="bg1">
              <a:lumMod val="65000"/>
            </a:schemeClr>
          </a:solidFill>
          <a:ln w="12700">
            <a:noFill/>
          </a:ln>
          <a:effectLst/>
        </p:spPr>
        <p:txBody>
          <a:bodyPr anchor="ctr" anchorCtr="0"/>
          <a:lstStyle>
            <a:lvl1pPr marL="0" indent="0" algn="ctr">
              <a:buFont typeface="Courier New" panose="02070309020205020404" pitchFamily="49" charset="0"/>
              <a:buNone/>
              <a:defRPr sz="2399"/>
            </a:lvl1pPr>
            <a:lvl2pPr marL="342788" indent="0">
              <a:buNone/>
              <a:defRPr sz="2099"/>
            </a:lvl2pPr>
            <a:lvl3pPr marL="685577" indent="0">
              <a:buNone/>
              <a:defRPr sz="1799"/>
            </a:lvl3pPr>
            <a:lvl4pPr marL="1028365" indent="0">
              <a:buNone/>
              <a:defRPr sz="1500"/>
            </a:lvl4pPr>
            <a:lvl5pPr marL="1371155" indent="0">
              <a:buNone/>
              <a:defRPr sz="1500"/>
            </a:lvl5pPr>
            <a:lvl6pPr marL="1713943" indent="0">
              <a:buNone/>
              <a:defRPr sz="1500"/>
            </a:lvl6pPr>
            <a:lvl7pPr marL="2056732" indent="0">
              <a:buNone/>
              <a:defRPr sz="1500"/>
            </a:lvl7pPr>
            <a:lvl8pPr marL="2399520" indent="0">
              <a:buNone/>
              <a:defRPr sz="1500"/>
            </a:lvl8pPr>
            <a:lvl9pPr marL="2742308" indent="0">
              <a:buNone/>
              <a:defRPr sz="1500"/>
            </a:lvl9pPr>
          </a:lstStyle>
          <a:p>
            <a:r>
              <a:rPr lang="en-US" dirty="0"/>
              <a:t>Click icon to add picture</a:t>
            </a:r>
          </a:p>
        </p:txBody>
      </p:sp>
      <p:sp>
        <p:nvSpPr>
          <p:cNvPr id="38" name="Footer Placeholder 2"/>
          <p:cNvSpPr>
            <a:spLocks noGrp="1"/>
          </p:cNvSpPr>
          <p:nvPr>
            <p:ph type="ftr" sz="quarter" idx="10"/>
          </p:nvPr>
        </p:nvSpPr>
        <p:spPr>
          <a:xfrm>
            <a:off x="3267870" y="6584954"/>
            <a:ext cx="5653087" cy="273049"/>
          </a:xfrm>
        </p:spPr>
        <p:txBody>
          <a:bodyPr/>
          <a:lstStyle/>
          <a:p>
            <a:r>
              <a:rPr lang="en-US" dirty="0"/>
              <a:t>Zebra Confidential: For Internal Use Only</a:t>
            </a:r>
          </a:p>
        </p:txBody>
      </p:sp>
      <p:sp>
        <p:nvSpPr>
          <p:cNvPr id="39" name="Slide Number Placeholder 3"/>
          <p:cNvSpPr>
            <a:spLocks noGrp="1"/>
          </p:cNvSpPr>
          <p:nvPr>
            <p:ph type="sldNum" sz="quarter" idx="11"/>
          </p:nvPr>
        </p:nvSpPr>
        <p:spPr>
          <a:xfrm>
            <a:off x="3" y="6584954"/>
            <a:ext cx="1219201" cy="273049"/>
          </a:xfrm>
        </p:spPr>
        <p:txBody>
          <a:body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421518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Image 1-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7611" y="0"/>
            <a:ext cx="6764798" cy="6858000"/>
          </a:xfr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chemeClr val="accent1"/>
                </a:solidFill>
              </a:defRPr>
            </a:lvl1pPr>
          </a:lstStyle>
          <a:p>
            <a:pPr lvl="0"/>
            <a:r>
              <a:rPr lang="en-US" dirty="0"/>
              <a:t>Click to enter subhead</a:t>
            </a:r>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3049640" y="5486400"/>
            <a:ext cx="2367971"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6" name="Slide Number Placeholder 2">
            <a:extLst>
              <a:ext uri="{FF2B5EF4-FFF2-40B4-BE49-F238E27FC236}">
                <a16:creationId xmlns:a16="http://schemas.microsoft.com/office/drawing/2014/main" id="{8DE86CAA-FCF2-4490-897B-F9A069E52FCD}"/>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hasCustomPrompt="1"/>
          </p:nvPr>
        </p:nvSpPr>
        <p:spPr>
          <a:xfrm>
            <a:off x="457200" y="2601913"/>
            <a:ext cx="4479925" cy="2871216"/>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DEE065BD-3662-42AB-85A2-57537E7C1A75}"/>
              </a:ext>
            </a:extLst>
          </p:cNvPr>
          <p:cNvSpPr>
            <a:spLocks noGrp="1"/>
          </p:cNvSpPr>
          <p:nvPr>
            <p:ph type="ftr" sz="quarter" idx="14"/>
          </p:nvPr>
        </p:nvSpPr>
        <p:spPr/>
        <p:txBody>
          <a:bodyPr/>
          <a:lstStyle/>
          <a:p>
            <a:r>
              <a:rPr lang="en-US"/>
              <a:t>ZEBRA TECHNOLOGIES</a:t>
            </a:r>
            <a:endParaRPr lang="en-US" dirty="0"/>
          </a:p>
        </p:txBody>
      </p:sp>
    </p:spTree>
    <p:extLst>
      <p:ext uri="{BB962C8B-B14F-4D97-AF65-F5344CB8AC3E}">
        <p14:creationId xmlns:p14="http://schemas.microsoft.com/office/powerpoint/2010/main" val="16859056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3 up image &amp; text">
    <p:bg>
      <p:bgPr>
        <a:solidFill>
          <a:schemeClr val="bg1"/>
        </a:solidFill>
        <a:effectLst/>
      </p:bgPr>
    </p:bg>
    <p:spTree>
      <p:nvGrpSpPr>
        <p:cNvPr id="1" name=""/>
        <p:cNvGrpSpPr/>
        <p:nvPr/>
      </p:nvGrpSpPr>
      <p:grpSpPr>
        <a:xfrm>
          <a:off x="0" y="0"/>
          <a:ext cx="0" cy="0"/>
          <a:chOff x="0" y="0"/>
          <a:chExt cx="0" cy="0"/>
        </a:xfrm>
      </p:grpSpPr>
      <p:sp>
        <p:nvSpPr>
          <p:cNvPr id="39" name="Rectangle 38"/>
          <p:cNvSpPr/>
          <p:nvPr userDrawn="1"/>
        </p:nvSpPr>
        <p:spPr>
          <a:xfrm>
            <a:off x="1" y="3423425"/>
            <a:ext cx="12188825" cy="343457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40" name="Group 39"/>
          <p:cNvGrpSpPr/>
          <p:nvPr userDrawn="1"/>
        </p:nvGrpSpPr>
        <p:grpSpPr>
          <a:xfrm>
            <a:off x="11284514" y="5754031"/>
            <a:ext cx="749884" cy="860327"/>
            <a:chOff x="9959950" y="4707058"/>
            <a:chExt cx="2029842" cy="1996506"/>
          </a:xfrm>
          <a:solidFill>
            <a:schemeClr val="bg1">
              <a:alpha val="50000"/>
            </a:schemeClr>
          </a:solidFill>
        </p:grpSpPr>
        <p:sp>
          <p:nvSpPr>
            <p:cNvPr id="41" name="Freeform 40"/>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2" name="Freeform 41"/>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3" name="Freeform 42"/>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4" name="Freeform 43"/>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5" name="Freeform 44"/>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6" name="Freeform 45"/>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7" name="Freeform 46"/>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5" name="Rectangle 24"/>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6" name="Group 25"/>
          <p:cNvGrpSpPr>
            <a:grpSpLocks noChangeAspect="1"/>
          </p:cNvGrpSpPr>
          <p:nvPr userDrawn="1"/>
        </p:nvGrpSpPr>
        <p:grpSpPr>
          <a:xfrm>
            <a:off x="403282" y="151857"/>
            <a:ext cx="1297406" cy="418699"/>
            <a:chOff x="254000" y="6443663"/>
            <a:chExt cx="1096963" cy="354012"/>
          </a:xfrm>
          <a:solidFill>
            <a:schemeClr val="bg1"/>
          </a:solidFill>
        </p:grpSpPr>
        <p:sp>
          <p:nvSpPr>
            <p:cNvPr id="27" name="Freeform 26"/>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8" name="Freeform 27"/>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9" name="Freeform 28"/>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7" name="Freeform 36"/>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8" name="Freeform 37"/>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3" name="Picture Placeholder 2"/>
          <p:cNvSpPr>
            <a:spLocks noGrp="1"/>
          </p:cNvSpPr>
          <p:nvPr>
            <p:ph type="pic" sz="quarter" idx="11"/>
          </p:nvPr>
        </p:nvSpPr>
        <p:spPr>
          <a:xfrm>
            <a:off x="716484" y="1933799"/>
            <a:ext cx="3100968" cy="2571292"/>
          </a:xfrm>
          <a:solidFill>
            <a:schemeClr val="bg1">
              <a:lumMod val="65000"/>
            </a:schemeClr>
          </a:solidFill>
          <a:ln w="12700">
            <a:noFill/>
          </a:ln>
          <a:effectLst>
            <a:outerShdw blurRad="152400" dir="18900000" sy="23000" kx="-1200000" algn="bl" rotWithShape="0">
              <a:prstClr val="black">
                <a:alpha val="20000"/>
              </a:prstClr>
            </a:outerShdw>
          </a:effectLst>
        </p:spPr>
        <p:txBody>
          <a:bodyPr lIns="0" tIns="0" rIns="0" bIns="0" anchor="ctr" anchorCtr="1">
            <a:normAutofit/>
          </a:bodyPr>
          <a:lstStyle>
            <a:lvl1pPr marL="0" indent="0">
              <a:buNone/>
              <a:defRPr sz="1200"/>
            </a:lvl1pPr>
          </a:lstStyle>
          <a:p>
            <a:r>
              <a:rPr lang="en-US" dirty="0"/>
              <a:t>Click icon to add picture</a:t>
            </a:r>
            <a:endParaRPr lang="en-GB" dirty="0"/>
          </a:p>
        </p:txBody>
      </p:sp>
      <p:sp>
        <p:nvSpPr>
          <p:cNvPr id="5" name="Text Placeholder 4"/>
          <p:cNvSpPr>
            <a:spLocks noGrp="1"/>
          </p:cNvSpPr>
          <p:nvPr>
            <p:ph type="body" sz="quarter" idx="12"/>
          </p:nvPr>
        </p:nvSpPr>
        <p:spPr>
          <a:xfrm>
            <a:off x="716484" y="4683511"/>
            <a:ext cx="3100968" cy="1828800"/>
          </a:xfrm>
        </p:spPr>
        <p:txBody>
          <a:bodyPr lIns="0" tIns="54000" rIns="0" bIns="0">
            <a:normAutofit/>
          </a:bodyPr>
          <a:lstStyle>
            <a:lvl1pPr marL="0" indent="0">
              <a:lnSpc>
                <a:spcPct val="98000"/>
              </a:lnSpc>
              <a:spcBef>
                <a:spcPts val="0"/>
              </a:spcBef>
              <a:spcAft>
                <a:spcPts val="1000"/>
              </a:spcAft>
              <a:buNone/>
              <a:defRPr sz="1600">
                <a:solidFill>
                  <a:schemeClr val="tx1"/>
                </a:solidFill>
              </a:defRPr>
            </a:lvl1pPr>
            <a:lvl2pPr marL="0" indent="0">
              <a:lnSpc>
                <a:spcPct val="98000"/>
              </a:lnSpc>
              <a:spcAft>
                <a:spcPts val="1000"/>
              </a:spcAft>
              <a:buFont typeface="Arial" pitchFamily="34" charset="0"/>
              <a:buNone/>
              <a:defRPr sz="1600">
                <a:solidFill>
                  <a:schemeClr val="tx1"/>
                </a:solidFill>
              </a:defRPr>
            </a:lvl2pPr>
            <a:lvl3pPr marL="0" indent="0">
              <a:lnSpc>
                <a:spcPct val="98000"/>
              </a:lnSpc>
              <a:spcAft>
                <a:spcPts val="1000"/>
              </a:spcAft>
              <a:buFont typeface="Arial" pitchFamily="34" charset="0"/>
              <a:buNone/>
              <a:defRPr sz="1600">
                <a:solidFill>
                  <a:schemeClr val="tx1"/>
                </a:solidFill>
              </a:defRPr>
            </a:lvl3pPr>
            <a:lvl4pPr marL="0" indent="0">
              <a:lnSpc>
                <a:spcPct val="98000"/>
              </a:lnSpc>
              <a:spcAft>
                <a:spcPts val="1000"/>
              </a:spcAft>
              <a:buFont typeface="Arial" pitchFamily="34" charset="0"/>
              <a:buNone/>
              <a:defRPr sz="1600">
                <a:solidFill>
                  <a:schemeClr val="tx1"/>
                </a:solidFill>
              </a:defRPr>
            </a:lvl4pPr>
            <a:lvl5pPr marL="0" indent="0">
              <a:lnSpc>
                <a:spcPct val="98000"/>
              </a:lnSpc>
              <a:spcAft>
                <a:spcPts val="1000"/>
              </a:spcAft>
              <a:buFont typeface="Arial" pitchFamily="34" charset="0"/>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2"/>
          <p:cNvSpPr>
            <a:spLocks noGrp="1"/>
          </p:cNvSpPr>
          <p:nvPr>
            <p:ph type="pic" sz="quarter" idx="15"/>
          </p:nvPr>
        </p:nvSpPr>
        <p:spPr>
          <a:xfrm>
            <a:off x="4545060" y="1933799"/>
            <a:ext cx="3100968" cy="2571292"/>
          </a:xfrm>
          <a:solidFill>
            <a:schemeClr val="bg1">
              <a:lumMod val="65000"/>
            </a:schemeClr>
          </a:solidFill>
          <a:ln w="12700">
            <a:noFill/>
          </a:ln>
          <a:effectLst>
            <a:outerShdw blurRad="152400" dir="18900000" sy="23000" kx="-1200000" algn="bl" rotWithShape="0">
              <a:prstClr val="black">
                <a:alpha val="20000"/>
              </a:prstClr>
            </a:outerShdw>
          </a:effectLst>
        </p:spPr>
        <p:txBody>
          <a:bodyPr lIns="0" tIns="0" rIns="0" bIns="0" anchor="ctr" anchorCtr="1">
            <a:normAutofit/>
          </a:bodyPr>
          <a:lstStyle>
            <a:lvl1pPr marL="0" indent="0">
              <a:buNone/>
              <a:defRPr sz="1200"/>
            </a:lvl1pPr>
          </a:lstStyle>
          <a:p>
            <a:r>
              <a:rPr lang="en-US" dirty="0"/>
              <a:t>Click icon to add picture</a:t>
            </a:r>
            <a:endParaRPr lang="en-GB" dirty="0"/>
          </a:p>
        </p:txBody>
      </p:sp>
      <p:sp>
        <p:nvSpPr>
          <p:cNvPr id="13" name="Text Placeholder 4"/>
          <p:cNvSpPr>
            <a:spLocks noGrp="1"/>
          </p:cNvSpPr>
          <p:nvPr>
            <p:ph type="body" sz="quarter" idx="16"/>
          </p:nvPr>
        </p:nvSpPr>
        <p:spPr>
          <a:xfrm>
            <a:off x="4545060" y="4683511"/>
            <a:ext cx="3100968" cy="1828800"/>
          </a:xfrm>
        </p:spPr>
        <p:txBody>
          <a:bodyPr lIns="0" tIns="54000" rIns="0" bIns="0">
            <a:normAutofit/>
          </a:bodyPr>
          <a:lstStyle>
            <a:lvl1pPr marL="0" indent="0">
              <a:lnSpc>
                <a:spcPct val="98000"/>
              </a:lnSpc>
              <a:spcBef>
                <a:spcPts val="0"/>
              </a:spcBef>
              <a:spcAft>
                <a:spcPts val="1000"/>
              </a:spcAft>
              <a:buNone/>
              <a:defRPr sz="1600">
                <a:solidFill>
                  <a:schemeClr val="tx1"/>
                </a:solidFill>
              </a:defRPr>
            </a:lvl1pPr>
            <a:lvl2pPr marL="0" indent="0">
              <a:lnSpc>
                <a:spcPct val="98000"/>
              </a:lnSpc>
              <a:spcAft>
                <a:spcPts val="1000"/>
              </a:spcAft>
              <a:buFont typeface="Arial" pitchFamily="34" charset="0"/>
              <a:buNone/>
              <a:defRPr sz="1600">
                <a:solidFill>
                  <a:schemeClr val="tx1"/>
                </a:solidFill>
              </a:defRPr>
            </a:lvl2pPr>
            <a:lvl3pPr marL="0" indent="0">
              <a:lnSpc>
                <a:spcPct val="98000"/>
              </a:lnSpc>
              <a:spcAft>
                <a:spcPts val="1000"/>
              </a:spcAft>
              <a:buFont typeface="Arial" pitchFamily="34" charset="0"/>
              <a:buNone/>
              <a:defRPr sz="1600">
                <a:solidFill>
                  <a:schemeClr val="tx1"/>
                </a:solidFill>
              </a:defRPr>
            </a:lvl3pPr>
            <a:lvl4pPr marL="0" indent="0">
              <a:lnSpc>
                <a:spcPct val="98000"/>
              </a:lnSpc>
              <a:spcAft>
                <a:spcPts val="1000"/>
              </a:spcAft>
              <a:buFont typeface="Arial" pitchFamily="34" charset="0"/>
              <a:buNone/>
              <a:defRPr sz="1600">
                <a:solidFill>
                  <a:schemeClr val="tx1"/>
                </a:solidFill>
              </a:defRPr>
            </a:lvl4pPr>
            <a:lvl5pPr marL="0" indent="0">
              <a:lnSpc>
                <a:spcPct val="98000"/>
              </a:lnSpc>
              <a:spcAft>
                <a:spcPts val="1000"/>
              </a:spcAft>
              <a:buFont typeface="Arial" pitchFamily="34" charset="0"/>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de-CH"/>
          </a:p>
        </p:txBody>
      </p:sp>
      <p:sp>
        <p:nvSpPr>
          <p:cNvPr id="11" name="Picture Placeholder 2"/>
          <p:cNvSpPr>
            <a:spLocks noGrp="1"/>
          </p:cNvSpPr>
          <p:nvPr>
            <p:ph type="pic" sz="quarter" idx="14"/>
          </p:nvPr>
        </p:nvSpPr>
        <p:spPr>
          <a:xfrm>
            <a:off x="8373635" y="1933799"/>
            <a:ext cx="3100968" cy="2571292"/>
          </a:xfrm>
          <a:solidFill>
            <a:schemeClr val="bg1">
              <a:lumMod val="65000"/>
            </a:schemeClr>
          </a:solidFill>
          <a:ln w="12700">
            <a:noFill/>
          </a:ln>
          <a:effectLst>
            <a:outerShdw blurRad="152400" dir="18900000" sy="23000" kx="-1200000" algn="bl" rotWithShape="0">
              <a:prstClr val="black">
                <a:alpha val="20000"/>
              </a:prstClr>
            </a:outerShdw>
          </a:effectLst>
        </p:spPr>
        <p:txBody>
          <a:bodyPr lIns="0" tIns="0" rIns="0" bIns="0" anchor="ctr" anchorCtr="1">
            <a:normAutofit/>
          </a:bodyPr>
          <a:lstStyle>
            <a:lvl1pPr marL="0" indent="0">
              <a:buNone/>
              <a:defRPr sz="1200"/>
            </a:lvl1pPr>
          </a:lstStyle>
          <a:p>
            <a:r>
              <a:rPr lang="en-US" dirty="0"/>
              <a:t>Click icon to add picture</a:t>
            </a:r>
            <a:endParaRPr lang="en-GB" dirty="0"/>
          </a:p>
        </p:txBody>
      </p:sp>
      <p:sp>
        <p:nvSpPr>
          <p:cNvPr id="14" name="Text Placeholder 4"/>
          <p:cNvSpPr>
            <a:spLocks noGrp="1"/>
          </p:cNvSpPr>
          <p:nvPr>
            <p:ph type="body" sz="quarter" idx="17"/>
          </p:nvPr>
        </p:nvSpPr>
        <p:spPr>
          <a:xfrm>
            <a:off x="8373635" y="4683511"/>
            <a:ext cx="3100968" cy="1828800"/>
          </a:xfrm>
        </p:spPr>
        <p:txBody>
          <a:bodyPr lIns="0" tIns="54000" rIns="0" bIns="0">
            <a:normAutofit/>
          </a:bodyPr>
          <a:lstStyle>
            <a:lvl1pPr marL="0" indent="0">
              <a:lnSpc>
                <a:spcPct val="98000"/>
              </a:lnSpc>
              <a:spcBef>
                <a:spcPts val="0"/>
              </a:spcBef>
              <a:spcAft>
                <a:spcPts val="1000"/>
              </a:spcAft>
              <a:buNone/>
              <a:defRPr sz="1600">
                <a:solidFill>
                  <a:schemeClr val="tx1"/>
                </a:solidFill>
              </a:defRPr>
            </a:lvl1pPr>
            <a:lvl2pPr marL="0" indent="0">
              <a:lnSpc>
                <a:spcPct val="98000"/>
              </a:lnSpc>
              <a:spcAft>
                <a:spcPts val="1000"/>
              </a:spcAft>
              <a:buFont typeface="Arial" pitchFamily="34" charset="0"/>
              <a:buNone/>
              <a:defRPr sz="1600">
                <a:solidFill>
                  <a:schemeClr val="tx1"/>
                </a:solidFill>
              </a:defRPr>
            </a:lvl2pPr>
            <a:lvl3pPr marL="0" indent="0">
              <a:lnSpc>
                <a:spcPct val="98000"/>
              </a:lnSpc>
              <a:spcAft>
                <a:spcPts val="1000"/>
              </a:spcAft>
              <a:buFont typeface="Arial" pitchFamily="34" charset="0"/>
              <a:buNone/>
              <a:defRPr sz="1600">
                <a:solidFill>
                  <a:schemeClr val="tx1"/>
                </a:solidFill>
              </a:defRPr>
            </a:lvl3pPr>
            <a:lvl4pPr marL="0" indent="0">
              <a:lnSpc>
                <a:spcPct val="98000"/>
              </a:lnSpc>
              <a:spcAft>
                <a:spcPts val="1000"/>
              </a:spcAft>
              <a:buFont typeface="Arial" pitchFamily="34" charset="0"/>
              <a:buNone/>
              <a:defRPr sz="1600">
                <a:solidFill>
                  <a:schemeClr val="tx1"/>
                </a:solidFill>
              </a:defRPr>
            </a:lvl4pPr>
            <a:lvl5pPr marL="0" indent="0">
              <a:lnSpc>
                <a:spcPct val="98000"/>
              </a:lnSpc>
              <a:spcAft>
                <a:spcPts val="1000"/>
              </a:spcAft>
              <a:buFont typeface="Arial" pitchFamily="34" charset="0"/>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8" name="Footer Placeholder 2"/>
          <p:cNvSpPr>
            <a:spLocks noGrp="1"/>
          </p:cNvSpPr>
          <p:nvPr>
            <p:ph type="ftr" sz="quarter" idx="10"/>
          </p:nvPr>
        </p:nvSpPr>
        <p:spPr>
          <a:xfrm>
            <a:off x="3267870" y="6584954"/>
            <a:ext cx="5653087" cy="273049"/>
          </a:xfrm>
        </p:spPr>
        <p:txBody>
          <a:bodyPr/>
          <a:lstStyle>
            <a:lvl1pPr>
              <a:defRPr>
                <a:solidFill>
                  <a:schemeClr val="tx2"/>
                </a:solidFill>
              </a:defRPr>
            </a:lvl1pPr>
          </a:lstStyle>
          <a:p>
            <a:r>
              <a:rPr lang="en-US" dirty="0"/>
              <a:t>Zebra Confidential: For Internal Use Only</a:t>
            </a:r>
          </a:p>
        </p:txBody>
      </p:sp>
      <p:sp>
        <p:nvSpPr>
          <p:cNvPr id="49" name="Slide Number Placeholder 3"/>
          <p:cNvSpPr>
            <a:spLocks noGrp="1"/>
          </p:cNvSpPr>
          <p:nvPr>
            <p:ph type="sldNum" sz="quarter" idx="18"/>
          </p:nvPr>
        </p:nvSpPr>
        <p:spPr>
          <a:xfrm>
            <a:off x="3" y="6584954"/>
            <a:ext cx="1219201" cy="273049"/>
          </a:xfrm>
        </p:spPr>
        <p:txBody>
          <a:bodyPr/>
          <a:lstStyle>
            <a:lvl1pPr>
              <a:defRPr>
                <a:solidFill>
                  <a:schemeClr val="tx2"/>
                </a:solidFill>
              </a:defRPr>
            </a:lvl1p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148245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accent2"/>
        </a:solidFill>
        <a:effectLst/>
      </p:bgPr>
    </p:bg>
    <p:spTree>
      <p:nvGrpSpPr>
        <p:cNvPr id="1" name=""/>
        <p:cNvGrpSpPr/>
        <p:nvPr/>
      </p:nvGrpSpPr>
      <p:grpSpPr>
        <a:xfrm>
          <a:off x="0" y="0"/>
          <a:ext cx="0" cy="0"/>
          <a:chOff x="0" y="0"/>
          <a:chExt cx="0" cy="0"/>
        </a:xfrm>
      </p:grpSpPr>
      <p:grpSp>
        <p:nvGrpSpPr>
          <p:cNvPr id="18" name="Group 17"/>
          <p:cNvGrpSpPr/>
          <p:nvPr userDrawn="1"/>
        </p:nvGrpSpPr>
        <p:grpSpPr>
          <a:xfrm>
            <a:off x="7404412" y="1248452"/>
            <a:ext cx="4240024" cy="4864499"/>
            <a:chOff x="9959950" y="4707058"/>
            <a:chExt cx="2029842" cy="1996506"/>
          </a:xfrm>
          <a:solidFill>
            <a:schemeClr val="bg1">
              <a:alpha val="5000"/>
            </a:schemeClr>
          </a:solidFill>
        </p:grpSpPr>
        <p:sp>
          <p:nvSpPr>
            <p:cNvPr id="19" name="Freeform 18"/>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0" name="Freeform 19"/>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1" name="Freeform 20"/>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2" name="Freeform 21"/>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3" name="Freeform 22"/>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4" name="Freeform 23"/>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5" name="Freeform 24"/>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6" name="Rectangle 25"/>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8" name="Group 27"/>
          <p:cNvGrpSpPr>
            <a:grpSpLocks noChangeAspect="1"/>
          </p:cNvGrpSpPr>
          <p:nvPr userDrawn="1"/>
        </p:nvGrpSpPr>
        <p:grpSpPr>
          <a:xfrm>
            <a:off x="403282" y="151857"/>
            <a:ext cx="1297406" cy="418699"/>
            <a:chOff x="254000" y="6443663"/>
            <a:chExt cx="1096963" cy="354012"/>
          </a:xfrm>
          <a:solidFill>
            <a:schemeClr val="bg1"/>
          </a:solidFill>
        </p:grpSpPr>
        <p:sp>
          <p:nvSpPr>
            <p:cNvPr id="29" name="Freeform 28"/>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7" name="Freeform 36"/>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8" name="Freeform 37"/>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9" name="Freeform 38"/>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0" name="Freeform 39"/>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3" name="Picture Placeholder 2"/>
          <p:cNvSpPr>
            <a:spLocks noGrp="1"/>
          </p:cNvSpPr>
          <p:nvPr>
            <p:ph type="pic" idx="1"/>
          </p:nvPr>
        </p:nvSpPr>
        <p:spPr>
          <a:xfrm>
            <a:off x="0" y="691376"/>
            <a:ext cx="6348346" cy="6166624"/>
          </a:xfrm>
          <a:solidFill>
            <a:schemeClr val="bg1">
              <a:lumMod val="65000"/>
            </a:schemeClr>
          </a:solidFill>
          <a:ln w="12700">
            <a:noFill/>
          </a:ln>
          <a:effectLst/>
        </p:spPr>
        <p:txBody>
          <a:bodyPr anchor="ctr" anchorCtr="0"/>
          <a:lstStyle>
            <a:lvl1pPr marL="0" indent="0" algn="ctr">
              <a:buFont typeface="Courier New" panose="02070309020205020404" pitchFamily="49" charset="0"/>
              <a:buNone/>
              <a:defRPr sz="2399"/>
            </a:lvl1pPr>
            <a:lvl2pPr marL="342788" indent="0">
              <a:buNone/>
              <a:defRPr sz="2099"/>
            </a:lvl2pPr>
            <a:lvl3pPr marL="685577" indent="0">
              <a:buNone/>
              <a:defRPr sz="1799"/>
            </a:lvl3pPr>
            <a:lvl4pPr marL="1028365" indent="0">
              <a:buNone/>
              <a:defRPr sz="1500"/>
            </a:lvl4pPr>
            <a:lvl5pPr marL="1371155" indent="0">
              <a:buNone/>
              <a:defRPr sz="1500"/>
            </a:lvl5pPr>
            <a:lvl6pPr marL="1713943" indent="0">
              <a:buNone/>
              <a:defRPr sz="1500"/>
            </a:lvl6pPr>
            <a:lvl7pPr marL="2056732" indent="0">
              <a:buNone/>
              <a:defRPr sz="1500"/>
            </a:lvl7pPr>
            <a:lvl8pPr marL="2399520" indent="0">
              <a:buNone/>
              <a:defRPr sz="1500"/>
            </a:lvl8pPr>
            <a:lvl9pPr marL="2742308" indent="0">
              <a:buNone/>
              <a:defRPr sz="1500"/>
            </a:lvl9pPr>
          </a:lstStyle>
          <a:p>
            <a:r>
              <a:rPr lang="en-US" dirty="0"/>
              <a:t>Click icon to add picture</a:t>
            </a:r>
          </a:p>
        </p:txBody>
      </p:sp>
      <p:sp>
        <p:nvSpPr>
          <p:cNvPr id="2" name="Title 1"/>
          <p:cNvSpPr>
            <a:spLocks noGrp="1"/>
          </p:cNvSpPr>
          <p:nvPr>
            <p:ph type="title"/>
          </p:nvPr>
        </p:nvSpPr>
        <p:spPr>
          <a:xfrm>
            <a:off x="6756229" y="1048217"/>
            <a:ext cx="4670795" cy="2509025"/>
          </a:xfrm>
        </p:spPr>
        <p:txBody>
          <a:bodyPr anchor="b">
            <a:normAutofit/>
          </a:bodyPr>
          <a:lstStyle>
            <a:lvl1pPr algn="l">
              <a:defRPr sz="3399">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6756229" y="3757965"/>
            <a:ext cx="4670795" cy="2103089"/>
          </a:xfrm>
        </p:spPr>
        <p:txBody>
          <a:bodyPr>
            <a:normAutofit/>
          </a:bodyPr>
          <a:lstStyle>
            <a:lvl1pPr marL="0" indent="0" algn="l">
              <a:buNone/>
              <a:defRPr sz="1799">
                <a:solidFill>
                  <a:schemeClr val="accent6"/>
                </a:solidFill>
              </a:defRPr>
            </a:lvl1pPr>
            <a:lvl2pPr marL="342788" indent="0">
              <a:buNone/>
              <a:defRPr sz="1051"/>
            </a:lvl2pPr>
            <a:lvl3pPr marL="685577" indent="0">
              <a:buNone/>
              <a:defRPr sz="900"/>
            </a:lvl3pPr>
            <a:lvl4pPr marL="1028365" indent="0">
              <a:buNone/>
              <a:defRPr sz="751"/>
            </a:lvl4pPr>
            <a:lvl5pPr marL="1371155" indent="0">
              <a:buNone/>
              <a:defRPr sz="751"/>
            </a:lvl5pPr>
            <a:lvl6pPr marL="1713943" indent="0">
              <a:buNone/>
              <a:defRPr sz="751"/>
            </a:lvl6pPr>
            <a:lvl7pPr marL="2056732" indent="0">
              <a:buNone/>
              <a:defRPr sz="751"/>
            </a:lvl7pPr>
            <a:lvl8pPr marL="2399520" indent="0">
              <a:buNone/>
              <a:defRPr sz="751"/>
            </a:lvl8pPr>
            <a:lvl9pPr marL="2742308" indent="0">
              <a:buNone/>
              <a:defRPr sz="751"/>
            </a:lvl9pPr>
          </a:lstStyle>
          <a:p>
            <a:pPr lvl="0"/>
            <a:r>
              <a:rPr lang="en-US"/>
              <a:t>Edit Master text styles</a:t>
            </a:r>
          </a:p>
        </p:txBody>
      </p:sp>
      <p:sp>
        <p:nvSpPr>
          <p:cNvPr id="9" name="Footer Placeholder 8"/>
          <p:cNvSpPr>
            <a:spLocks noGrp="1"/>
          </p:cNvSpPr>
          <p:nvPr>
            <p:ph type="ftr" sz="quarter" idx="11"/>
          </p:nvPr>
        </p:nvSpPr>
        <p:spPr/>
        <p:txBody>
          <a:bodyPr/>
          <a:lstStyle/>
          <a:p>
            <a:r>
              <a:rPr lang="en-US" dirty="0"/>
              <a:t>Zebra Confidential: For Internal Use Only</a:t>
            </a:r>
          </a:p>
        </p:txBody>
      </p:sp>
      <p:sp>
        <p:nvSpPr>
          <p:cNvPr id="10" name="Slide Number Placeholder 9"/>
          <p:cNvSpPr>
            <a:spLocks noGrp="1"/>
          </p:cNvSpPr>
          <p:nvPr>
            <p:ph type="sldNum" sz="quarter" idx="12"/>
          </p:nvPr>
        </p:nvSpPr>
        <p:spPr/>
        <p:txBody>
          <a:bodyPr/>
          <a:lstStyle/>
          <a:p>
            <a:fld id="{C62155A9-2BEA-4E1A-A809-3AB570F0F126}" type="slidenum">
              <a:rPr lang="en-US" smtClean="0"/>
              <a:pPr/>
              <a:t>‹#›</a:t>
            </a:fld>
            <a:endParaRPr lang="en-US" dirty="0"/>
          </a:p>
        </p:txBody>
      </p:sp>
    </p:spTree>
    <p:extLst>
      <p:ext uri="{BB962C8B-B14F-4D97-AF65-F5344CB8AC3E}">
        <p14:creationId xmlns:p14="http://schemas.microsoft.com/office/powerpoint/2010/main" val="336013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Content with Picture">
    <p:bg>
      <p:bgPr>
        <a:solidFill>
          <a:schemeClr val="accent1"/>
        </a:solidFill>
        <a:effectLst/>
      </p:bgPr>
    </p:bg>
    <p:spTree>
      <p:nvGrpSpPr>
        <p:cNvPr id="1" name=""/>
        <p:cNvGrpSpPr/>
        <p:nvPr/>
      </p:nvGrpSpPr>
      <p:grpSpPr>
        <a:xfrm>
          <a:off x="0" y="0"/>
          <a:ext cx="0" cy="0"/>
          <a:chOff x="0" y="0"/>
          <a:chExt cx="0" cy="0"/>
        </a:xfrm>
      </p:grpSpPr>
      <p:grpSp>
        <p:nvGrpSpPr>
          <p:cNvPr id="41" name="Group 40"/>
          <p:cNvGrpSpPr/>
          <p:nvPr userDrawn="1"/>
        </p:nvGrpSpPr>
        <p:grpSpPr>
          <a:xfrm>
            <a:off x="1014762" y="1248452"/>
            <a:ext cx="4240024" cy="4864499"/>
            <a:chOff x="9959950" y="4707058"/>
            <a:chExt cx="2029842" cy="1996506"/>
          </a:xfrm>
          <a:solidFill>
            <a:schemeClr val="bg1">
              <a:alpha val="10000"/>
            </a:schemeClr>
          </a:solidFill>
        </p:grpSpPr>
        <p:sp>
          <p:nvSpPr>
            <p:cNvPr id="42" name="Freeform 41"/>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3" name="Freeform 42"/>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4" name="Freeform 43"/>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5" name="Freeform 44"/>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6" name="Freeform 45"/>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7" name="Freeform 46"/>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8" name="Freeform 47"/>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6" name="Rectangle 25"/>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8" name="Group 27"/>
          <p:cNvGrpSpPr>
            <a:grpSpLocks noChangeAspect="1"/>
          </p:cNvGrpSpPr>
          <p:nvPr userDrawn="1"/>
        </p:nvGrpSpPr>
        <p:grpSpPr>
          <a:xfrm>
            <a:off x="403282" y="151857"/>
            <a:ext cx="1297406" cy="418699"/>
            <a:chOff x="254000" y="6443663"/>
            <a:chExt cx="1096963" cy="354012"/>
          </a:xfrm>
          <a:solidFill>
            <a:schemeClr val="bg1"/>
          </a:solidFill>
        </p:grpSpPr>
        <p:sp>
          <p:nvSpPr>
            <p:cNvPr id="29" name="Freeform 28"/>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7" name="Freeform 36"/>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8" name="Freeform 37"/>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9" name="Freeform 38"/>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0" name="Freeform 39"/>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5" name="Bildplatzhalter 4"/>
          <p:cNvSpPr>
            <a:spLocks noGrp="1"/>
          </p:cNvSpPr>
          <p:nvPr>
            <p:ph type="pic" sz="quarter" idx="12"/>
          </p:nvPr>
        </p:nvSpPr>
        <p:spPr>
          <a:xfrm>
            <a:off x="6462618" y="0"/>
            <a:ext cx="5726208" cy="6858000"/>
          </a:xfrm>
          <a:solidFill>
            <a:schemeClr val="bg1">
              <a:lumMod val="65000"/>
            </a:schemeClr>
          </a:solidFill>
          <a:ln w="12700">
            <a:noFill/>
          </a:ln>
        </p:spPr>
        <p:txBody>
          <a:bodyPr anchor="ctr" anchorCtr="0"/>
          <a:lstStyle>
            <a:lvl1pPr algn="ctr">
              <a:defRPr/>
            </a:lvl1pPr>
          </a:lstStyle>
          <a:p>
            <a:r>
              <a:rPr lang="en-US" dirty="0"/>
              <a:t>Click icon to add picture</a:t>
            </a:r>
            <a:endParaRPr lang="de-CH"/>
          </a:p>
        </p:txBody>
      </p:sp>
      <p:sp>
        <p:nvSpPr>
          <p:cNvPr id="2" name="Title 1"/>
          <p:cNvSpPr>
            <a:spLocks noGrp="1"/>
          </p:cNvSpPr>
          <p:nvPr>
            <p:ph type="title"/>
          </p:nvPr>
        </p:nvSpPr>
        <p:spPr>
          <a:xfrm>
            <a:off x="526913" y="600077"/>
            <a:ext cx="5548456" cy="1752980"/>
          </a:xfrm>
          <a:prstGeom prst="rect">
            <a:avLst/>
          </a:prstGeom>
        </p:spPr>
        <p:txBody>
          <a:bodyPr anchor="b" anchorCtr="0">
            <a:noAutofit/>
          </a:bodyPr>
          <a:lstStyle>
            <a:lvl1pPr algn="l">
              <a:defRPr sz="2999" b="1" cap="none" baseline="0">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526914" y="2692051"/>
            <a:ext cx="5548456" cy="2880000"/>
          </a:xfrm>
          <a:prstGeom prst="rect">
            <a:avLst/>
          </a:prstGeom>
        </p:spPr>
        <p:txBody>
          <a:bodyPr lIns="0" tIns="0" rIns="0" bIns="0" anchor="t"/>
          <a:lstStyle>
            <a:lvl1pPr marL="228525" indent="-228525">
              <a:lnSpc>
                <a:spcPct val="90000"/>
              </a:lnSpc>
              <a:spcBef>
                <a:spcPts val="1500"/>
              </a:spcBef>
              <a:buClr>
                <a:schemeClr val="accent6"/>
              </a:buClr>
              <a:buFont typeface="Wingdings" charset="2"/>
              <a:buChar char="§"/>
              <a:defRPr sz="1999">
                <a:solidFill>
                  <a:schemeClr val="bg1"/>
                </a:solidFill>
              </a:defRPr>
            </a:lvl1pPr>
            <a:lvl2pPr marL="514184" indent="-228525">
              <a:lnSpc>
                <a:spcPct val="90000"/>
              </a:lnSpc>
              <a:buClr>
                <a:schemeClr val="accent6"/>
              </a:buClr>
              <a:buFont typeface="Wingdings" charset="2"/>
              <a:buChar char="§"/>
              <a:tabLst/>
              <a:defRPr sz="1799">
                <a:solidFill>
                  <a:schemeClr val="bg1"/>
                </a:solidFill>
              </a:defRPr>
            </a:lvl2pPr>
            <a:lvl3pPr marL="1199761" indent="-285658">
              <a:lnSpc>
                <a:spcPct val="90000"/>
              </a:lnSpc>
              <a:buClr>
                <a:schemeClr val="accent6"/>
              </a:buClr>
              <a:buFont typeface="Wingdings" charset="2"/>
              <a:buChar char="§"/>
              <a:defRPr sz="1600">
                <a:solidFill>
                  <a:schemeClr val="bg1"/>
                </a:solidFill>
              </a:defRPr>
            </a:lvl3pPr>
            <a:lvl4pPr marL="1656812" indent="-285658">
              <a:lnSpc>
                <a:spcPct val="90000"/>
              </a:lnSpc>
              <a:buClr>
                <a:schemeClr val="accent6"/>
              </a:buClr>
              <a:buFont typeface="Wingdings" charset="2"/>
              <a:buChar char="§"/>
              <a:defRPr sz="1400">
                <a:solidFill>
                  <a:schemeClr val="bg1"/>
                </a:solidFill>
              </a:defRPr>
            </a:lvl4pPr>
            <a:lvl5pPr marL="2113864" indent="-285658">
              <a:lnSpc>
                <a:spcPct val="90000"/>
              </a:lnSpc>
              <a:buClr>
                <a:schemeClr val="accent6"/>
              </a:buClr>
              <a:buFont typeface="Wingdings" charset="2"/>
              <a:buChar char="§"/>
              <a:defRPr sz="1400">
                <a:solidFill>
                  <a:schemeClr val="bg1"/>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2" indent="0">
              <a:buNone/>
              <a:defRPr sz="1400">
                <a:solidFill>
                  <a:schemeClr val="tx1">
                    <a:tint val="7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p>
            <a:r>
              <a:rPr lang="en-US" dirty="0"/>
              <a:t>Zebra Confidential: For Internal Use Only</a:t>
            </a:r>
            <a:endParaRPr lang="en-GB" dirty="0"/>
          </a:p>
        </p:txBody>
      </p:sp>
      <p:sp>
        <p:nvSpPr>
          <p:cNvPr id="8" name="Slide Number Placeholder 7"/>
          <p:cNvSpPr>
            <a:spLocks noGrp="1"/>
          </p:cNvSpPr>
          <p:nvPr>
            <p:ph type="sldNum" sz="quarter" idx="11"/>
          </p:nvPr>
        </p:nvSpPr>
        <p:spPr/>
        <p:txBody>
          <a:bodyPr/>
          <a:lstStyle/>
          <a:p>
            <a:fld id="{EBA4241B-C98C-456F-BAB7-949B8A5FA995}" type="slidenum">
              <a:rPr lang="en-GB" smtClean="0"/>
              <a:pPr/>
              <a:t>‹#›</a:t>
            </a:fld>
            <a:endParaRPr lang="en-GB" dirty="0"/>
          </a:p>
        </p:txBody>
      </p:sp>
    </p:spTree>
    <p:extLst>
      <p:ext uri="{BB962C8B-B14F-4D97-AF65-F5344CB8AC3E}">
        <p14:creationId xmlns:p14="http://schemas.microsoft.com/office/powerpoint/2010/main" val="138303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bg>
      <p:bgPr>
        <a:solidFill>
          <a:schemeClr val="accent4"/>
        </a:solidFill>
        <a:effectLst/>
      </p:bgPr>
    </p:bg>
    <p:spTree>
      <p:nvGrpSpPr>
        <p:cNvPr id="1" name=""/>
        <p:cNvGrpSpPr/>
        <p:nvPr/>
      </p:nvGrpSpPr>
      <p:grpSpPr>
        <a:xfrm>
          <a:off x="0" y="0"/>
          <a:ext cx="0" cy="0"/>
          <a:chOff x="0" y="0"/>
          <a:chExt cx="0" cy="0"/>
        </a:xfrm>
      </p:grpSpPr>
      <p:sp>
        <p:nvSpPr>
          <p:cNvPr id="41" name="Rectangle 40"/>
          <p:cNvSpPr/>
          <p:nvPr userDrawn="1"/>
        </p:nvSpPr>
        <p:spPr>
          <a:xfrm>
            <a:off x="-2" y="691376"/>
            <a:ext cx="6348349" cy="6166624"/>
          </a:xfrm>
          <a:prstGeom prst="rect">
            <a:avLst/>
          </a:pr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grpSp>
        <p:nvGrpSpPr>
          <p:cNvPr id="18" name="Group 17"/>
          <p:cNvGrpSpPr/>
          <p:nvPr userDrawn="1"/>
        </p:nvGrpSpPr>
        <p:grpSpPr>
          <a:xfrm>
            <a:off x="7404412" y="1248452"/>
            <a:ext cx="4240024" cy="4864499"/>
            <a:chOff x="9959950" y="4707058"/>
            <a:chExt cx="2029842" cy="1996506"/>
          </a:xfrm>
          <a:solidFill>
            <a:schemeClr val="bg1">
              <a:alpha val="5000"/>
            </a:schemeClr>
          </a:solidFill>
        </p:grpSpPr>
        <p:sp>
          <p:nvSpPr>
            <p:cNvPr id="19" name="Freeform 18"/>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0" name="Freeform 19"/>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1" name="Freeform 20"/>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2" name="Freeform 21"/>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3" name="Freeform 22"/>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4" name="Freeform 23"/>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5" name="Freeform 24"/>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6" name="Rectangle 25"/>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8" name="Group 27"/>
          <p:cNvGrpSpPr>
            <a:grpSpLocks noChangeAspect="1"/>
          </p:cNvGrpSpPr>
          <p:nvPr userDrawn="1"/>
        </p:nvGrpSpPr>
        <p:grpSpPr>
          <a:xfrm>
            <a:off x="403282" y="151857"/>
            <a:ext cx="1297406" cy="418699"/>
            <a:chOff x="254000" y="6443663"/>
            <a:chExt cx="1096963" cy="354012"/>
          </a:xfrm>
          <a:solidFill>
            <a:schemeClr val="bg1"/>
          </a:solidFill>
        </p:grpSpPr>
        <p:sp>
          <p:nvSpPr>
            <p:cNvPr id="29" name="Freeform 28"/>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7" name="Freeform 36"/>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8" name="Freeform 37"/>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9" name="Freeform 38"/>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0" name="Freeform 39"/>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 name="Title 1"/>
          <p:cNvSpPr>
            <a:spLocks noGrp="1"/>
          </p:cNvSpPr>
          <p:nvPr>
            <p:ph type="title"/>
          </p:nvPr>
        </p:nvSpPr>
        <p:spPr>
          <a:xfrm>
            <a:off x="6756229" y="845017"/>
            <a:ext cx="4670795" cy="2509025"/>
          </a:xfrm>
        </p:spPr>
        <p:txBody>
          <a:bodyPr anchor="b">
            <a:normAutofit/>
          </a:bodyPr>
          <a:lstStyle>
            <a:lvl1pPr algn="l">
              <a:defRPr sz="3399">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6756229" y="3554765"/>
            <a:ext cx="4670795" cy="2103089"/>
          </a:xfrm>
        </p:spPr>
        <p:txBody>
          <a:bodyPr>
            <a:normAutofit/>
          </a:bodyPr>
          <a:lstStyle>
            <a:lvl1pPr marL="0" indent="0" algn="l">
              <a:buNone/>
              <a:defRPr sz="1799">
                <a:solidFill>
                  <a:schemeClr val="bg1"/>
                </a:solidFill>
              </a:defRPr>
            </a:lvl1pPr>
            <a:lvl2pPr marL="342788" indent="0">
              <a:buNone/>
              <a:defRPr sz="1051"/>
            </a:lvl2pPr>
            <a:lvl3pPr marL="685577" indent="0">
              <a:buNone/>
              <a:defRPr sz="900"/>
            </a:lvl3pPr>
            <a:lvl4pPr marL="1028365" indent="0">
              <a:buNone/>
              <a:defRPr sz="751"/>
            </a:lvl4pPr>
            <a:lvl5pPr marL="1371155" indent="0">
              <a:buNone/>
              <a:defRPr sz="751"/>
            </a:lvl5pPr>
            <a:lvl6pPr marL="1713943" indent="0">
              <a:buNone/>
              <a:defRPr sz="751"/>
            </a:lvl6pPr>
            <a:lvl7pPr marL="2056732" indent="0">
              <a:buNone/>
              <a:defRPr sz="751"/>
            </a:lvl7pPr>
            <a:lvl8pPr marL="2399520" indent="0">
              <a:buNone/>
              <a:defRPr sz="751"/>
            </a:lvl8pPr>
            <a:lvl9pPr marL="2742308" indent="0">
              <a:buNone/>
              <a:defRPr sz="751"/>
            </a:lvl9pPr>
          </a:lstStyle>
          <a:p>
            <a:pPr lvl="0"/>
            <a:r>
              <a:rPr lang="en-US"/>
              <a:t>Edit Master text styles</a:t>
            </a:r>
          </a:p>
        </p:txBody>
      </p:sp>
      <p:sp>
        <p:nvSpPr>
          <p:cNvPr id="9" name="Footer Placeholder 8"/>
          <p:cNvSpPr>
            <a:spLocks noGrp="1"/>
          </p:cNvSpPr>
          <p:nvPr>
            <p:ph type="ftr" sz="quarter" idx="11"/>
          </p:nvPr>
        </p:nvSpPr>
        <p:spPr/>
        <p:txBody>
          <a:bodyPr/>
          <a:lstStyle/>
          <a:p>
            <a:r>
              <a:rPr lang="en-US" dirty="0"/>
              <a:t>Zebra Confidential: For Internal Use Only</a:t>
            </a:r>
          </a:p>
        </p:txBody>
      </p:sp>
      <p:sp>
        <p:nvSpPr>
          <p:cNvPr id="10" name="Slide Number Placeholder 9"/>
          <p:cNvSpPr>
            <a:spLocks noGrp="1"/>
          </p:cNvSpPr>
          <p:nvPr>
            <p:ph type="sldNum" sz="quarter" idx="12"/>
          </p:nvPr>
        </p:nvSpPr>
        <p:spPr/>
        <p:txBody>
          <a:bodyPr/>
          <a:lstStyle/>
          <a:p>
            <a:fld id="{C62155A9-2BEA-4E1A-A809-3AB570F0F126}" type="slidenum">
              <a:rPr lang="en-US" smtClean="0"/>
              <a:pPr/>
              <a:t>‹#›</a:t>
            </a:fld>
            <a:endParaRPr lang="en-US" dirty="0"/>
          </a:p>
        </p:txBody>
      </p:sp>
      <p:sp>
        <p:nvSpPr>
          <p:cNvPr id="6" name="Content Placeholder 5"/>
          <p:cNvSpPr>
            <a:spLocks noGrp="1"/>
          </p:cNvSpPr>
          <p:nvPr>
            <p:ph sz="quarter" idx="13"/>
          </p:nvPr>
        </p:nvSpPr>
        <p:spPr>
          <a:xfrm>
            <a:off x="0" y="698501"/>
            <a:ext cx="6355824" cy="615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74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4_Picture with Caption Headline">
    <p:bg>
      <p:bgPr>
        <a:solidFill>
          <a:schemeClr val="accent4"/>
        </a:solidFill>
        <a:effectLst/>
      </p:bgPr>
    </p:bg>
    <p:spTree>
      <p:nvGrpSpPr>
        <p:cNvPr id="1" name=""/>
        <p:cNvGrpSpPr/>
        <p:nvPr/>
      </p:nvGrpSpPr>
      <p:grpSpPr>
        <a:xfrm>
          <a:off x="0" y="0"/>
          <a:ext cx="0" cy="0"/>
          <a:chOff x="0" y="0"/>
          <a:chExt cx="0" cy="0"/>
        </a:xfrm>
      </p:grpSpPr>
      <p:sp>
        <p:nvSpPr>
          <p:cNvPr id="41" name="Rectangle 40"/>
          <p:cNvSpPr/>
          <p:nvPr userDrawn="1"/>
        </p:nvSpPr>
        <p:spPr>
          <a:xfrm>
            <a:off x="-2" y="691376"/>
            <a:ext cx="6348349" cy="6166624"/>
          </a:xfrm>
          <a:prstGeom prst="rect">
            <a:avLst/>
          </a:pr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grpSp>
        <p:nvGrpSpPr>
          <p:cNvPr id="18" name="Group 17"/>
          <p:cNvGrpSpPr/>
          <p:nvPr userDrawn="1"/>
        </p:nvGrpSpPr>
        <p:grpSpPr>
          <a:xfrm>
            <a:off x="7404412" y="1248452"/>
            <a:ext cx="4240024" cy="4864499"/>
            <a:chOff x="9959950" y="4707058"/>
            <a:chExt cx="2029842" cy="1996506"/>
          </a:xfrm>
          <a:solidFill>
            <a:schemeClr val="bg1">
              <a:alpha val="5000"/>
            </a:schemeClr>
          </a:solidFill>
        </p:grpSpPr>
        <p:sp>
          <p:nvSpPr>
            <p:cNvPr id="19" name="Freeform 18"/>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0" name="Freeform 19"/>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1" name="Freeform 20"/>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2" name="Freeform 21"/>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3" name="Freeform 22"/>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4" name="Freeform 23"/>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5" name="Freeform 24"/>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6" name="Rectangle 25"/>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8" name="Group 27"/>
          <p:cNvGrpSpPr>
            <a:grpSpLocks noChangeAspect="1"/>
          </p:cNvGrpSpPr>
          <p:nvPr userDrawn="1"/>
        </p:nvGrpSpPr>
        <p:grpSpPr>
          <a:xfrm>
            <a:off x="403282" y="151857"/>
            <a:ext cx="1297406" cy="418699"/>
            <a:chOff x="254000" y="6443663"/>
            <a:chExt cx="1096963" cy="354012"/>
          </a:xfrm>
          <a:solidFill>
            <a:schemeClr val="bg1"/>
          </a:solidFill>
        </p:grpSpPr>
        <p:sp>
          <p:nvSpPr>
            <p:cNvPr id="29" name="Freeform 28"/>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7" name="Freeform 36"/>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8" name="Freeform 37"/>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9" name="Freeform 38"/>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0" name="Freeform 39"/>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 name="Title 1"/>
          <p:cNvSpPr>
            <a:spLocks noGrp="1"/>
          </p:cNvSpPr>
          <p:nvPr>
            <p:ph type="title"/>
          </p:nvPr>
        </p:nvSpPr>
        <p:spPr>
          <a:xfrm>
            <a:off x="6756229" y="845017"/>
            <a:ext cx="4670795" cy="2509025"/>
          </a:xfrm>
        </p:spPr>
        <p:txBody>
          <a:bodyPr anchor="b">
            <a:normAutofit/>
          </a:bodyPr>
          <a:lstStyle>
            <a:lvl1pPr algn="l">
              <a:defRPr sz="3399">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6756229" y="3554765"/>
            <a:ext cx="4670795" cy="2103089"/>
          </a:xfrm>
        </p:spPr>
        <p:txBody>
          <a:bodyPr>
            <a:normAutofit/>
          </a:bodyPr>
          <a:lstStyle>
            <a:lvl1pPr marL="0" indent="0" algn="l">
              <a:buNone/>
              <a:defRPr sz="1799">
                <a:solidFill>
                  <a:schemeClr val="bg1"/>
                </a:solidFill>
              </a:defRPr>
            </a:lvl1pPr>
            <a:lvl2pPr marL="342788" indent="0">
              <a:buNone/>
              <a:defRPr sz="1051"/>
            </a:lvl2pPr>
            <a:lvl3pPr marL="685577" indent="0">
              <a:buNone/>
              <a:defRPr sz="900"/>
            </a:lvl3pPr>
            <a:lvl4pPr marL="1028365" indent="0">
              <a:buNone/>
              <a:defRPr sz="751"/>
            </a:lvl4pPr>
            <a:lvl5pPr marL="1371155" indent="0">
              <a:buNone/>
              <a:defRPr sz="751"/>
            </a:lvl5pPr>
            <a:lvl6pPr marL="1713943" indent="0">
              <a:buNone/>
              <a:defRPr sz="751"/>
            </a:lvl6pPr>
            <a:lvl7pPr marL="2056732" indent="0">
              <a:buNone/>
              <a:defRPr sz="751"/>
            </a:lvl7pPr>
            <a:lvl8pPr marL="2399520" indent="0">
              <a:buNone/>
              <a:defRPr sz="751"/>
            </a:lvl8pPr>
            <a:lvl9pPr marL="2742308" indent="0">
              <a:buNone/>
              <a:defRPr sz="751"/>
            </a:lvl9pPr>
          </a:lstStyle>
          <a:p>
            <a:pPr lvl="0"/>
            <a:r>
              <a:rPr lang="en-US"/>
              <a:t>Edit Master text styles</a:t>
            </a:r>
          </a:p>
        </p:txBody>
      </p:sp>
      <p:sp>
        <p:nvSpPr>
          <p:cNvPr id="9" name="Footer Placeholder 8"/>
          <p:cNvSpPr>
            <a:spLocks noGrp="1"/>
          </p:cNvSpPr>
          <p:nvPr>
            <p:ph type="ftr" sz="quarter" idx="11"/>
          </p:nvPr>
        </p:nvSpPr>
        <p:spPr/>
        <p:txBody>
          <a:bodyPr/>
          <a:lstStyle/>
          <a:p>
            <a:r>
              <a:rPr lang="en-US" dirty="0"/>
              <a:t>Zebra Confidential: For Internal Use Only</a:t>
            </a:r>
          </a:p>
        </p:txBody>
      </p:sp>
      <p:sp>
        <p:nvSpPr>
          <p:cNvPr id="10" name="Slide Number Placeholder 9"/>
          <p:cNvSpPr>
            <a:spLocks noGrp="1"/>
          </p:cNvSpPr>
          <p:nvPr>
            <p:ph type="sldNum" sz="quarter" idx="12"/>
          </p:nvPr>
        </p:nvSpPr>
        <p:spPr/>
        <p:txBody>
          <a:bodyPr/>
          <a:lstStyle/>
          <a:p>
            <a:fld id="{C62155A9-2BEA-4E1A-A809-3AB570F0F126}" type="slidenum">
              <a:rPr lang="en-US" smtClean="0"/>
              <a:pPr/>
              <a:t>‹#›</a:t>
            </a:fld>
            <a:endParaRPr lang="en-US" dirty="0"/>
          </a:p>
        </p:txBody>
      </p:sp>
      <p:sp>
        <p:nvSpPr>
          <p:cNvPr id="6" name="Content Placeholder 5"/>
          <p:cNvSpPr>
            <a:spLocks noGrp="1"/>
          </p:cNvSpPr>
          <p:nvPr>
            <p:ph sz="quarter" idx="13" hasCustomPrompt="1"/>
          </p:nvPr>
        </p:nvSpPr>
        <p:spPr>
          <a:xfrm>
            <a:off x="704088" y="657923"/>
            <a:ext cx="5644258" cy="1137424"/>
          </a:xfrm>
        </p:spPr>
        <p:txBody>
          <a:bodyPr anchor="b" anchorCtr="0">
            <a:normAutofit/>
          </a:bodyPr>
          <a:lstStyle>
            <a:lvl1pPr marL="45705" indent="0">
              <a:buNone/>
              <a:defRPr sz="2799"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4267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4_Picture with Caption A">
    <p:bg>
      <p:bgPr>
        <a:solidFill>
          <a:schemeClr val="accent4"/>
        </a:solidFill>
        <a:effectLst/>
      </p:bgPr>
    </p:bg>
    <p:spTree>
      <p:nvGrpSpPr>
        <p:cNvPr id="1" name=""/>
        <p:cNvGrpSpPr/>
        <p:nvPr/>
      </p:nvGrpSpPr>
      <p:grpSpPr>
        <a:xfrm>
          <a:off x="0" y="0"/>
          <a:ext cx="0" cy="0"/>
          <a:chOff x="0" y="0"/>
          <a:chExt cx="0" cy="0"/>
        </a:xfrm>
      </p:grpSpPr>
      <p:sp>
        <p:nvSpPr>
          <p:cNvPr id="41" name="Rectangle 40"/>
          <p:cNvSpPr/>
          <p:nvPr userDrawn="1"/>
        </p:nvSpPr>
        <p:spPr>
          <a:xfrm>
            <a:off x="-2" y="691376"/>
            <a:ext cx="4559303" cy="6166624"/>
          </a:xfrm>
          <a:prstGeom prst="rect">
            <a:avLst/>
          </a:pr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grpSp>
        <p:nvGrpSpPr>
          <p:cNvPr id="18" name="Group 17"/>
          <p:cNvGrpSpPr/>
          <p:nvPr userDrawn="1"/>
        </p:nvGrpSpPr>
        <p:grpSpPr>
          <a:xfrm>
            <a:off x="6337612" y="1248452"/>
            <a:ext cx="4240024" cy="4864499"/>
            <a:chOff x="9959950" y="4707058"/>
            <a:chExt cx="2029842" cy="1996506"/>
          </a:xfrm>
          <a:solidFill>
            <a:schemeClr val="bg1">
              <a:alpha val="5000"/>
            </a:schemeClr>
          </a:solidFill>
        </p:grpSpPr>
        <p:sp>
          <p:nvSpPr>
            <p:cNvPr id="19" name="Freeform 18"/>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0" name="Freeform 19"/>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1" name="Freeform 20"/>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2" name="Freeform 21"/>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3" name="Freeform 22"/>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4" name="Freeform 23"/>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5" name="Freeform 24"/>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6" name="Rectangle 25"/>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8" name="Group 27"/>
          <p:cNvGrpSpPr>
            <a:grpSpLocks noChangeAspect="1"/>
          </p:cNvGrpSpPr>
          <p:nvPr userDrawn="1"/>
        </p:nvGrpSpPr>
        <p:grpSpPr>
          <a:xfrm>
            <a:off x="403282" y="151857"/>
            <a:ext cx="1297406" cy="418699"/>
            <a:chOff x="254000" y="6443663"/>
            <a:chExt cx="1096963" cy="354012"/>
          </a:xfrm>
          <a:solidFill>
            <a:schemeClr val="bg1"/>
          </a:solidFill>
        </p:grpSpPr>
        <p:sp>
          <p:nvSpPr>
            <p:cNvPr id="29" name="Freeform 28"/>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7" name="Freeform 36"/>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8" name="Freeform 37"/>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9" name="Freeform 38"/>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0" name="Freeform 39"/>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 name="Title 1"/>
          <p:cNvSpPr>
            <a:spLocks noGrp="1"/>
          </p:cNvSpPr>
          <p:nvPr>
            <p:ph type="title"/>
          </p:nvPr>
        </p:nvSpPr>
        <p:spPr>
          <a:xfrm>
            <a:off x="5082761" y="845017"/>
            <a:ext cx="6344263" cy="2509025"/>
          </a:xfrm>
        </p:spPr>
        <p:txBody>
          <a:bodyPr anchor="b">
            <a:normAutofit/>
          </a:bodyPr>
          <a:lstStyle>
            <a:lvl1pPr algn="l">
              <a:defRPr sz="3399">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5082761" y="3554765"/>
            <a:ext cx="6344263" cy="2103089"/>
          </a:xfrm>
        </p:spPr>
        <p:txBody>
          <a:bodyPr>
            <a:normAutofit/>
          </a:bodyPr>
          <a:lstStyle>
            <a:lvl1pPr marL="0" indent="0" algn="l">
              <a:buNone/>
              <a:defRPr sz="1799">
                <a:solidFill>
                  <a:schemeClr val="bg1"/>
                </a:solidFill>
              </a:defRPr>
            </a:lvl1pPr>
            <a:lvl2pPr marL="342788" indent="0">
              <a:buNone/>
              <a:defRPr sz="1051"/>
            </a:lvl2pPr>
            <a:lvl3pPr marL="685577" indent="0">
              <a:buNone/>
              <a:defRPr sz="900"/>
            </a:lvl3pPr>
            <a:lvl4pPr marL="1028365" indent="0">
              <a:buNone/>
              <a:defRPr sz="751"/>
            </a:lvl4pPr>
            <a:lvl5pPr marL="1371155" indent="0">
              <a:buNone/>
              <a:defRPr sz="751"/>
            </a:lvl5pPr>
            <a:lvl6pPr marL="1713943" indent="0">
              <a:buNone/>
              <a:defRPr sz="751"/>
            </a:lvl6pPr>
            <a:lvl7pPr marL="2056732" indent="0">
              <a:buNone/>
              <a:defRPr sz="751"/>
            </a:lvl7pPr>
            <a:lvl8pPr marL="2399520" indent="0">
              <a:buNone/>
              <a:defRPr sz="751"/>
            </a:lvl8pPr>
            <a:lvl9pPr marL="2742308" indent="0">
              <a:buNone/>
              <a:defRPr sz="751"/>
            </a:lvl9pPr>
          </a:lstStyle>
          <a:p>
            <a:pPr lvl="0"/>
            <a:r>
              <a:rPr lang="en-US"/>
              <a:t>Edit Master text styles</a:t>
            </a:r>
          </a:p>
        </p:txBody>
      </p:sp>
      <p:sp>
        <p:nvSpPr>
          <p:cNvPr id="9" name="Footer Placeholder 8"/>
          <p:cNvSpPr>
            <a:spLocks noGrp="1"/>
          </p:cNvSpPr>
          <p:nvPr>
            <p:ph type="ftr" sz="quarter" idx="11"/>
          </p:nvPr>
        </p:nvSpPr>
        <p:spPr/>
        <p:txBody>
          <a:bodyPr/>
          <a:lstStyle/>
          <a:p>
            <a:r>
              <a:rPr lang="en-US" dirty="0"/>
              <a:t>Zebra Confidential: For Internal Use Only</a:t>
            </a:r>
          </a:p>
        </p:txBody>
      </p:sp>
      <p:sp>
        <p:nvSpPr>
          <p:cNvPr id="10" name="Slide Number Placeholder 9"/>
          <p:cNvSpPr>
            <a:spLocks noGrp="1"/>
          </p:cNvSpPr>
          <p:nvPr>
            <p:ph type="sldNum" sz="quarter" idx="12"/>
          </p:nvPr>
        </p:nvSpPr>
        <p:spPr/>
        <p:txBody>
          <a:bodyPr/>
          <a:lstStyle/>
          <a:p>
            <a:fld id="{C62155A9-2BEA-4E1A-A809-3AB570F0F126}" type="slidenum">
              <a:rPr lang="en-US" smtClean="0"/>
              <a:pPr/>
              <a:t>‹#›</a:t>
            </a:fld>
            <a:endParaRPr lang="en-US" dirty="0"/>
          </a:p>
        </p:txBody>
      </p:sp>
      <p:sp>
        <p:nvSpPr>
          <p:cNvPr id="6" name="Content Placeholder 5"/>
          <p:cNvSpPr>
            <a:spLocks noGrp="1"/>
          </p:cNvSpPr>
          <p:nvPr>
            <p:ph sz="quarter" idx="13"/>
          </p:nvPr>
        </p:nvSpPr>
        <p:spPr>
          <a:xfrm>
            <a:off x="0" y="698501"/>
            <a:ext cx="4566778" cy="615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559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3_Picture with Caption">
    <p:bg>
      <p:bgPr>
        <a:solidFill>
          <a:schemeClr val="accent1"/>
        </a:solidFill>
        <a:effectLst/>
      </p:bgPr>
    </p:bg>
    <p:spTree>
      <p:nvGrpSpPr>
        <p:cNvPr id="1" name=""/>
        <p:cNvGrpSpPr/>
        <p:nvPr/>
      </p:nvGrpSpPr>
      <p:grpSpPr>
        <a:xfrm>
          <a:off x="0" y="0"/>
          <a:ext cx="0" cy="0"/>
          <a:chOff x="0" y="0"/>
          <a:chExt cx="0" cy="0"/>
        </a:xfrm>
      </p:grpSpPr>
      <p:sp>
        <p:nvSpPr>
          <p:cNvPr id="41" name="Rectangle 40"/>
          <p:cNvSpPr/>
          <p:nvPr userDrawn="1"/>
        </p:nvSpPr>
        <p:spPr>
          <a:xfrm>
            <a:off x="-2" y="691376"/>
            <a:ext cx="6348349" cy="6166624"/>
          </a:xfrm>
          <a:prstGeom prst="rect">
            <a:avLst/>
          </a:prstGeom>
          <a:solidFill>
            <a:schemeClr val="accent4"/>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799" dirty="0"/>
          </a:p>
        </p:txBody>
      </p:sp>
      <p:grpSp>
        <p:nvGrpSpPr>
          <p:cNvPr id="18" name="Group 17"/>
          <p:cNvGrpSpPr/>
          <p:nvPr userDrawn="1"/>
        </p:nvGrpSpPr>
        <p:grpSpPr>
          <a:xfrm>
            <a:off x="7404412" y="1248452"/>
            <a:ext cx="4240024" cy="4864499"/>
            <a:chOff x="9959950" y="4707058"/>
            <a:chExt cx="2029842" cy="1996506"/>
          </a:xfrm>
          <a:solidFill>
            <a:schemeClr val="bg1">
              <a:alpha val="5000"/>
            </a:schemeClr>
          </a:solidFill>
        </p:grpSpPr>
        <p:sp>
          <p:nvSpPr>
            <p:cNvPr id="19" name="Freeform 18"/>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0" name="Freeform 19"/>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1" name="Freeform 20"/>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2" name="Freeform 21"/>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3" name="Freeform 22"/>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4" name="Freeform 23"/>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5" name="Freeform 24"/>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6" name="Rectangle 25"/>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8" name="Group 27"/>
          <p:cNvGrpSpPr>
            <a:grpSpLocks noChangeAspect="1"/>
          </p:cNvGrpSpPr>
          <p:nvPr userDrawn="1"/>
        </p:nvGrpSpPr>
        <p:grpSpPr>
          <a:xfrm>
            <a:off x="403282" y="151857"/>
            <a:ext cx="1297406" cy="418699"/>
            <a:chOff x="254000" y="6443663"/>
            <a:chExt cx="1096963" cy="354012"/>
          </a:xfrm>
          <a:solidFill>
            <a:schemeClr val="bg1"/>
          </a:solidFill>
        </p:grpSpPr>
        <p:sp>
          <p:nvSpPr>
            <p:cNvPr id="29" name="Freeform 28"/>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7" name="Freeform 36"/>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8" name="Freeform 37"/>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9" name="Freeform 38"/>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0" name="Freeform 39"/>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 name="Title 1"/>
          <p:cNvSpPr>
            <a:spLocks noGrp="1"/>
          </p:cNvSpPr>
          <p:nvPr>
            <p:ph type="title"/>
          </p:nvPr>
        </p:nvSpPr>
        <p:spPr>
          <a:xfrm>
            <a:off x="6756229" y="845017"/>
            <a:ext cx="4670795" cy="2509025"/>
          </a:xfrm>
        </p:spPr>
        <p:txBody>
          <a:bodyPr anchor="b">
            <a:normAutofit/>
          </a:bodyPr>
          <a:lstStyle>
            <a:lvl1pPr algn="l">
              <a:defRPr sz="3399">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6756229" y="3554765"/>
            <a:ext cx="4670795" cy="2103089"/>
          </a:xfrm>
        </p:spPr>
        <p:txBody>
          <a:bodyPr>
            <a:normAutofit/>
          </a:bodyPr>
          <a:lstStyle>
            <a:lvl1pPr marL="0" indent="0" algn="l">
              <a:buNone/>
              <a:defRPr sz="1799">
                <a:solidFill>
                  <a:schemeClr val="bg1"/>
                </a:solidFill>
              </a:defRPr>
            </a:lvl1pPr>
            <a:lvl2pPr marL="342788" indent="0">
              <a:buNone/>
              <a:defRPr sz="1051"/>
            </a:lvl2pPr>
            <a:lvl3pPr marL="685577" indent="0">
              <a:buNone/>
              <a:defRPr sz="900"/>
            </a:lvl3pPr>
            <a:lvl4pPr marL="1028365" indent="0">
              <a:buNone/>
              <a:defRPr sz="751"/>
            </a:lvl4pPr>
            <a:lvl5pPr marL="1371155" indent="0">
              <a:buNone/>
              <a:defRPr sz="751"/>
            </a:lvl5pPr>
            <a:lvl6pPr marL="1713943" indent="0">
              <a:buNone/>
              <a:defRPr sz="751"/>
            </a:lvl6pPr>
            <a:lvl7pPr marL="2056732" indent="0">
              <a:buNone/>
              <a:defRPr sz="751"/>
            </a:lvl7pPr>
            <a:lvl8pPr marL="2399520" indent="0">
              <a:buNone/>
              <a:defRPr sz="751"/>
            </a:lvl8pPr>
            <a:lvl9pPr marL="2742308" indent="0">
              <a:buNone/>
              <a:defRPr sz="751"/>
            </a:lvl9pPr>
          </a:lstStyle>
          <a:p>
            <a:pPr lvl="0"/>
            <a:r>
              <a:rPr lang="en-US"/>
              <a:t>Edit Master text styles</a:t>
            </a:r>
          </a:p>
        </p:txBody>
      </p:sp>
      <p:sp>
        <p:nvSpPr>
          <p:cNvPr id="9" name="Footer Placeholder 8"/>
          <p:cNvSpPr>
            <a:spLocks noGrp="1"/>
          </p:cNvSpPr>
          <p:nvPr>
            <p:ph type="ftr" sz="quarter" idx="11"/>
          </p:nvPr>
        </p:nvSpPr>
        <p:spPr/>
        <p:txBody>
          <a:bodyPr/>
          <a:lstStyle/>
          <a:p>
            <a:r>
              <a:rPr lang="en-US" dirty="0"/>
              <a:t>Zebra Confidential: For Internal Use Only</a:t>
            </a:r>
          </a:p>
        </p:txBody>
      </p:sp>
      <p:sp>
        <p:nvSpPr>
          <p:cNvPr id="10" name="Slide Number Placeholder 9"/>
          <p:cNvSpPr>
            <a:spLocks noGrp="1"/>
          </p:cNvSpPr>
          <p:nvPr>
            <p:ph type="sldNum" sz="quarter" idx="12"/>
          </p:nvPr>
        </p:nvSpPr>
        <p:spPr/>
        <p:txBody>
          <a:bodyPr/>
          <a:lstStyle/>
          <a:p>
            <a:fld id="{C62155A9-2BEA-4E1A-A809-3AB570F0F126}" type="slidenum">
              <a:rPr lang="en-US" smtClean="0"/>
              <a:pPr/>
              <a:t>‹#›</a:t>
            </a:fld>
            <a:endParaRPr lang="en-US" dirty="0"/>
          </a:p>
        </p:txBody>
      </p:sp>
      <p:sp>
        <p:nvSpPr>
          <p:cNvPr id="6" name="Content Placeholder 5"/>
          <p:cNvSpPr>
            <a:spLocks noGrp="1"/>
          </p:cNvSpPr>
          <p:nvPr>
            <p:ph sz="quarter" idx="13"/>
          </p:nvPr>
        </p:nvSpPr>
        <p:spPr>
          <a:xfrm>
            <a:off x="2" y="698501"/>
            <a:ext cx="6348413" cy="615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41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bg>
      <p:bgPr>
        <a:solidFill>
          <a:schemeClr val="accent4"/>
        </a:solidFill>
        <a:effectLst/>
      </p:bgPr>
    </p:bg>
    <p:spTree>
      <p:nvGrpSpPr>
        <p:cNvPr id="1" name=""/>
        <p:cNvGrpSpPr/>
        <p:nvPr/>
      </p:nvGrpSpPr>
      <p:grpSpPr>
        <a:xfrm>
          <a:off x="0" y="0"/>
          <a:ext cx="0" cy="0"/>
          <a:chOff x="0" y="0"/>
          <a:chExt cx="0" cy="0"/>
        </a:xfrm>
      </p:grpSpPr>
      <p:grpSp>
        <p:nvGrpSpPr>
          <p:cNvPr id="18" name="Group 17"/>
          <p:cNvGrpSpPr/>
          <p:nvPr userDrawn="1"/>
        </p:nvGrpSpPr>
        <p:grpSpPr>
          <a:xfrm>
            <a:off x="7404412" y="1248452"/>
            <a:ext cx="4240024" cy="4864499"/>
            <a:chOff x="9959950" y="4707058"/>
            <a:chExt cx="2029842" cy="1996506"/>
          </a:xfrm>
          <a:solidFill>
            <a:schemeClr val="bg1">
              <a:alpha val="5000"/>
            </a:schemeClr>
          </a:solidFill>
        </p:grpSpPr>
        <p:sp>
          <p:nvSpPr>
            <p:cNvPr id="19" name="Freeform 18"/>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0" name="Freeform 19"/>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1" name="Freeform 20"/>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2" name="Freeform 21"/>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3" name="Freeform 22"/>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4" name="Freeform 23"/>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25" name="Freeform 24"/>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6" name="Rectangle 25"/>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28" name="Group 27"/>
          <p:cNvGrpSpPr>
            <a:grpSpLocks noChangeAspect="1"/>
          </p:cNvGrpSpPr>
          <p:nvPr userDrawn="1"/>
        </p:nvGrpSpPr>
        <p:grpSpPr>
          <a:xfrm>
            <a:off x="403282" y="151857"/>
            <a:ext cx="1297406" cy="418699"/>
            <a:chOff x="254000" y="6443663"/>
            <a:chExt cx="1096963" cy="354012"/>
          </a:xfrm>
          <a:solidFill>
            <a:schemeClr val="bg1"/>
          </a:solidFill>
        </p:grpSpPr>
        <p:sp>
          <p:nvSpPr>
            <p:cNvPr id="29" name="Freeform 28"/>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0" name="Freeform 29"/>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1" name="Freeform 30"/>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2" name="Freeform 31"/>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4" name="Freeform 33"/>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34"/>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35"/>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7" name="Freeform 36"/>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8" name="Freeform 37"/>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9" name="Freeform 38"/>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0" name="Freeform 39"/>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2" name="Title 1"/>
          <p:cNvSpPr>
            <a:spLocks noGrp="1"/>
          </p:cNvSpPr>
          <p:nvPr>
            <p:ph type="title"/>
          </p:nvPr>
        </p:nvSpPr>
        <p:spPr>
          <a:xfrm>
            <a:off x="6973641" y="716837"/>
            <a:ext cx="4570660" cy="2509025"/>
          </a:xfrm>
        </p:spPr>
        <p:txBody>
          <a:bodyPr anchor="b">
            <a:normAutofit/>
          </a:bodyPr>
          <a:lstStyle>
            <a:lvl1pPr algn="l">
              <a:defRPr sz="3999">
                <a:solidFill>
                  <a:schemeClr val="bg1"/>
                </a:solidFill>
              </a:defRPr>
            </a:lvl1pPr>
          </a:lstStyle>
          <a:p>
            <a:r>
              <a:rPr lang="en-US"/>
              <a:t>Click to edit Master title style</a:t>
            </a:r>
          </a:p>
        </p:txBody>
      </p:sp>
      <p:sp>
        <p:nvSpPr>
          <p:cNvPr id="9" name="Footer Placeholder 8"/>
          <p:cNvSpPr>
            <a:spLocks noGrp="1"/>
          </p:cNvSpPr>
          <p:nvPr>
            <p:ph type="ftr" sz="quarter" idx="11"/>
          </p:nvPr>
        </p:nvSpPr>
        <p:spPr/>
        <p:txBody>
          <a:bodyPr/>
          <a:lstStyle/>
          <a:p>
            <a:r>
              <a:rPr lang="en-US" dirty="0"/>
              <a:t>Zebra Confidential: For Internal Use Only</a:t>
            </a:r>
          </a:p>
        </p:txBody>
      </p:sp>
      <p:sp>
        <p:nvSpPr>
          <p:cNvPr id="10" name="Slide Number Placeholder 9"/>
          <p:cNvSpPr>
            <a:spLocks noGrp="1"/>
          </p:cNvSpPr>
          <p:nvPr>
            <p:ph type="sldNum" sz="quarter" idx="12"/>
          </p:nvPr>
        </p:nvSpPr>
        <p:spPr/>
        <p:txBody>
          <a:bodyPr/>
          <a:lstStyle/>
          <a:p>
            <a:fld id="{C62155A9-2BEA-4E1A-A809-3AB570F0F126}" type="slidenum">
              <a:rPr lang="en-US" smtClean="0"/>
              <a:pPr/>
              <a:t>‹#›</a:t>
            </a:fld>
            <a:endParaRPr lang="en-US" dirty="0"/>
          </a:p>
        </p:txBody>
      </p:sp>
      <p:sp>
        <p:nvSpPr>
          <p:cNvPr id="6" name="Content Placeholder 5"/>
          <p:cNvSpPr>
            <a:spLocks noGrp="1"/>
          </p:cNvSpPr>
          <p:nvPr>
            <p:ph sz="quarter" idx="13"/>
          </p:nvPr>
        </p:nvSpPr>
        <p:spPr>
          <a:xfrm>
            <a:off x="1" y="694243"/>
            <a:ext cx="6611938" cy="6163756"/>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Content Placeholder 2"/>
          <p:cNvSpPr>
            <a:spLocks noGrp="1"/>
          </p:cNvSpPr>
          <p:nvPr>
            <p:ph sz="half" idx="1"/>
          </p:nvPr>
        </p:nvSpPr>
        <p:spPr>
          <a:xfrm>
            <a:off x="6973641" y="3379146"/>
            <a:ext cx="4570660" cy="2919059"/>
          </a:xfrm>
        </p:spPr>
        <p:txBody>
          <a:bodyPr>
            <a:normAutofit/>
          </a:bodyPr>
          <a:lstStyle>
            <a:lvl1pPr>
              <a:spcAft>
                <a:spcPts val="0"/>
              </a:spcAft>
              <a:buClr>
                <a:schemeClr val="accent6"/>
              </a:buClr>
              <a:defRPr sz="1999">
                <a:solidFill>
                  <a:schemeClr val="bg1"/>
                </a:solidFill>
              </a:defRPr>
            </a:lvl1pPr>
            <a:lvl2pPr>
              <a:spcAft>
                <a:spcPts val="1200"/>
              </a:spcAft>
              <a:buClr>
                <a:schemeClr val="accent6"/>
              </a:buClr>
              <a:defRPr sz="1799">
                <a:solidFill>
                  <a:schemeClr val="bg1"/>
                </a:solidFill>
              </a:defRPr>
            </a:lvl2pPr>
            <a:lvl3pPr>
              <a:spcAft>
                <a:spcPts val="1200"/>
              </a:spcAft>
              <a:buClr>
                <a:schemeClr val="accent6"/>
              </a:buClr>
              <a:defRPr sz="1600">
                <a:solidFill>
                  <a:schemeClr val="bg1"/>
                </a:solidFill>
              </a:defRPr>
            </a:lvl3pPr>
            <a:lvl4pPr>
              <a:spcAft>
                <a:spcPts val="1200"/>
              </a:spcAft>
              <a:buClr>
                <a:schemeClr val="accent6"/>
              </a:buClr>
              <a:defRPr sz="1400">
                <a:solidFill>
                  <a:schemeClr val="bg1"/>
                </a:solidFill>
              </a:defRPr>
            </a:lvl4pPr>
            <a:lvl5pPr>
              <a:spcAft>
                <a:spcPts val="1200"/>
              </a:spcAft>
              <a:buClr>
                <a:schemeClr val="accent6"/>
              </a:buClr>
              <a:defRPr sz="1400">
                <a:solidFill>
                  <a:schemeClr val="bg1"/>
                </a:solidFill>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40648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Full Frame Pictur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a:t>Zebra Confidential: For Internal Use Only</a:t>
            </a:r>
          </a:p>
        </p:txBody>
      </p:sp>
      <p:sp>
        <p:nvSpPr>
          <p:cNvPr id="7" name="Slide Number Placeholder 6"/>
          <p:cNvSpPr>
            <a:spLocks noGrp="1"/>
          </p:cNvSpPr>
          <p:nvPr>
            <p:ph type="sldNum" sz="quarter" idx="12"/>
          </p:nvPr>
        </p:nvSpPr>
        <p:spPr/>
        <p:txBody>
          <a:bodyPr/>
          <a:lstStyle/>
          <a:p>
            <a:fld id="{C62155A9-2BEA-4E1A-A809-3AB570F0F126}" type="slidenum">
              <a:rPr lang="en-US" smtClean="0"/>
              <a:pPr/>
              <a:t>‹#›</a:t>
            </a:fld>
            <a:endParaRPr lang="en-US" dirty="0"/>
          </a:p>
        </p:txBody>
      </p:sp>
      <p:sp>
        <p:nvSpPr>
          <p:cNvPr id="3" name="Picture Placeholder 2"/>
          <p:cNvSpPr>
            <a:spLocks noGrp="1"/>
          </p:cNvSpPr>
          <p:nvPr>
            <p:ph type="pic" sz="quarter" idx="13"/>
          </p:nvPr>
        </p:nvSpPr>
        <p:spPr>
          <a:xfrm>
            <a:off x="1" y="0"/>
            <a:ext cx="12188825" cy="6858000"/>
          </a:xfrm>
          <a:solidFill>
            <a:schemeClr val="bg1">
              <a:lumMod val="65000"/>
            </a:schemeClr>
          </a:solidFill>
        </p:spPr>
        <p:txBody>
          <a:bodyPr anchor="ctr" anchorCtr="1"/>
          <a:lstStyle/>
          <a:p>
            <a:endParaRPr lang="en-US" dirty="0"/>
          </a:p>
        </p:txBody>
      </p:sp>
    </p:spTree>
    <p:extLst>
      <p:ext uri="{BB962C8B-B14F-4D97-AF65-F5344CB8AC3E}">
        <p14:creationId xmlns:p14="http://schemas.microsoft.com/office/powerpoint/2010/main" val="57233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2300" y="536229"/>
            <a:ext cx="6096528" cy="6321779"/>
          </a:xfrm>
        </p:spPr>
        <p:txBody>
          <a:bodyPr/>
          <a:lstStyle/>
          <a:p>
            <a:endParaRPr lang="en-US" dirty="0"/>
          </a:p>
        </p:txBody>
      </p:sp>
      <p:sp>
        <p:nvSpPr>
          <p:cNvPr id="2" name="Title 1"/>
          <p:cNvSpPr>
            <a:spLocks noGrp="1"/>
          </p:cNvSpPr>
          <p:nvPr>
            <p:ph type="title"/>
          </p:nvPr>
        </p:nvSpPr>
        <p:spPr>
          <a:xfrm>
            <a:off x="609444" y="770069"/>
            <a:ext cx="5146392" cy="647571"/>
          </a:xfrm>
        </p:spPr>
        <p:txBody>
          <a:bodyPr/>
          <a:lstStyle>
            <a:lvl1pPr>
              <a:defRPr>
                <a:solidFill>
                  <a:srgbClr val="13648C"/>
                </a:solidFill>
              </a:defRPr>
            </a:lvl1pPr>
          </a:lstStyle>
          <a:p>
            <a:r>
              <a:rPr lang="en-US"/>
              <a:t>Click to edit Master title style</a:t>
            </a:r>
          </a:p>
        </p:txBody>
      </p:sp>
      <p:sp>
        <p:nvSpPr>
          <p:cNvPr id="3" name="Content Placeholder 2"/>
          <p:cNvSpPr>
            <a:spLocks noGrp="1"/>
          </p:cNvSpPr>
          <p:nvPr>
            <p:ph idx="1"/>
          </p:nvPr>
        </p:nvSpPr>
        <p:spPr>
          <a:xfrm>
            <a:off x="609444" y="1607691"/>
            <a:ext cx="5146392" cy="4363721"/>
          </a:xfrm>
        </p:spPr>
        <p:txBody>
          <a:bodyPr/>
          <a:lstStyle>
            <a:lvl1pPr marL="230044" indent="-230044">
              <a:buClr>
                <a:srgbClr val="13648C"/>
              </a:buClr>
              <a:buFont typeface="Arial"/>
              <a:buChar char="•"/>
              <a:defRPr/>
            </a:lvl1pPr>
            <a:lvl2pPr marL="458501" indent="-228456">
              <a:buClr>
                <a:srgbClr val="13648C"/>
              </a:buClr>
              <a:buFont typeface="Arial"/>
              <a:buChar char="•"/>
              <a:defRPr/>
            </a:lvl2pPr>
            <a:lvl3pPr marL="688544" indent="-230044">
              <a:buClr>
                <a:srgbClr val="13648C"/>
              </a:buClr>
              <a:buFont typeface="Arial"/>
              <a:buChar char="•"/>
              <a:defRPr/>
            </a:lvl3pPr>
            <a:lvl4pPr marL="918588" indent="-230044">
              <a:buClr>
                <a:srgbClr val="13648C"/>
              </a:buClr>
              <a:buFont typeface="Arial"/>
              <a:buChar char="•"/>
              <a:defRPr/>
            </a:lvl4pPr>
            <a:lvl5pPr marL="918588" indent="-230044">
              <a:buClr>
                <a:srgbClr val="13648C"/>
              </a:buClr>
              <a:buFont typeface="Arial"/>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solidFill>
                  <a:srgbClr val="7F7F7F"/>
                </a:solidFill>
              </a:rPr>
              <a:t>Zebra Confidential: For Internal Use Only</a:t>
            </a:r>
          </a:p>
        </p:txBody>
      </p:sp>
      <p:sp>
        <p:nvSpPr>
          <p:cNvPr id="6" name="Slide Number Placeholder 5"/>
          <p:cNvSpPr>
            <a:spLocks noGrp="1"/>
          </p:cNvSpPr>
          <p:nvPr>
            <p:ph type="sldNum" sz="quarter" idx="12"/>
          </p:nvPr>
        </p:nvSpPr>
        <p:spPr/>
        <p:txBody>
          <a:bodyPr/>
          <a:lstStyle/>
          <a:p>
            <a:fld id="{B49F4571-797E-F142-9C8A-F3F3AD6D4F24}" type="slidenum">
              <a:rPr lang="en-US" smtClean="0">
                <a:solidFill>
                  <a:srgbClr val="000000">
                    <a:tint val="75000"/>
                  </a:srgbClr>
                </a:solidFill>
              </a:rPr>
              <a:pPr/>
              <a:t>‹#›</a:t>
            </a:fld>
            <a:endParaRPr lang="en-US" dirty="0">
              <a:solidFill>
                <a:srgbClr val="000000">
                  <a:tint val="75000"/>
                </a:srgbClr>
              </a:solidFill>
            </a:endParaRPr>
          </a:p>
        </p:txBody>
      </p:sp>
      <p:sp>
        <p:nvSpPr>
          <p:cNvPr id="9" name="Text Placeholder 8"/>
          <p:cNvSpPr>
            <a:spLocks noGrp="1"/>
          </p:cNvSpPr>
          <p:nvPr>
            <p:ph type="body" sz="quarter" idx="14"/>
          </p:nvPr>
        </p:nvSpPr>
        <p:spPr>
          <a:xfrm>
            <a:off x="8745907" y="1849968"/>
            <a:ext cx="3442919" cy="1593851"/>
          </a:xfrm>
          <a:solidFill>
            <a:schemeClr val="tx1">
              <a:alpha val="60000"/>
            </a:schemeClr>
          </a:solidFill>
        </p:spPr>
        <p:txBody>
          <a:bodyPr>
            <a:normAutofit/>
          </a:bodyPr>
          <a:lstStyle>
            <a:lvl1pPr marL="0" indent="0">
              <a:buNone/>
              <a:defRPr sz="1400">
                <a:solidFill>
                  <a:schemeClr val="bg1"/>
                </a:solidFill>
              </a:defRPr>
            </a:lvl1pPr>
            <a:lvl2pPr marL="230044" indent="0">
              <a:buNone/>
              <a:defRPr sz="1400">
                <a:solidFill>
                  <a:schemeClr val="bg1"/>
                </a:solidFill>
              </a:defRPr>
            </a:lvl2pPr>
            <a:lvl3pPr marL="458500" indent="0">
              <a:buNone/>
              <a:defRPr sz="1400">
                <a:solidFill>
                  <a:schemeClr val="bg1"/>
                </a:solidFill>
              </a:defRPr>
            </a:lvl3pPr>
            <a:lvl4pPr marL="688544" indent="0">
              <a:buNone/>
              <a:defRPr sz="1400">
                <a:solidFill>
                  <a:schemeClr val="bg1"/>
                </a:solidFill>
              </a:defRPr>
            </a:lvl4pPr>
            <a:lvl5pPr marL="688544" indent="0">
              <a:buNone/>
              <a:defRPr sz="1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689217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Image 1-Secondar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7611" y="0"/>
            <a:ext cx="6764798" cy="6858000"/>
          </a:xfr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6195" y="2312313"/>
            <a:ext cx="6856214"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6" name="Slide Number Placeholder 2">
            <a:extLst>
              <a:ext uri="{FF2B5EF4-FFF2-40B4-BE49-F238E27FC236}">
                <a16:creationId xmlns:a16="http://schemas.microsoft.com/office/drawing/2014/main" id="{8DE86CAA-FCF2-4490-897B-F9A069E52FCD}"/>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hasCustomPrompt="1"/>
          </p:nvPr>
        </p:nvSpPr>
        <p:spPr>
          <a:xfrm>
            <a:off x="457200" y="2601913"/>
            <a:ext cx="4479925" cy="2871216"/>
          </a:xfrm>
        </p:spPr>
        <p:txBody>
          <a:bodyPr/>
          <a:lstStyle>
            <a:lvl1pPr>
              <a:buClr>
                <a:schemeClr val="accent1"/>
              </a:buClr>
              <a:defRPr/>
            </a:lvl1pPr>
            <a:lvl2pPr>
              <a:spcBef>
                <a:spcPts val="800"/>
              </a:spcBef>
              <a:defRPr/>
            </a:lvl2pPr>
            <a:lvl3pPr>
              <a:spcBef>
                <a:spcPts val="800"/>
              </a:spcBef>
              <a:defRPr/>
            </a:lvl3pPr>
          </a:lstStyle>
          <a:p>
            <a:pPr lvl="0"/>
            <a:r>
              <a:rPr lang="en-US" dirty="0"/>
              <a:t>Click to enter text</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3F16F3C2-732D-4E96-B59D-49E093B54482}"/>
              </a:ext>
            </a:extLst>
          </p:cNvPr>
          <p:cNvSpPr>
            <a:spLocks noChangeAspect="1" noChangeArrowheads="1"/>
          </p:cNvSpPr>
          <p:nvPr userDrawn="1"/>
        </p:nvSpPr>
        <p:spPr bwMode="auto">
          <a:xfrm flipH="1">
            <a:off x="3049640" y="5486400"/>
            <a:ext cx="2367971" cy="1371600"/>
          </a:xfrm>
          <a:prstGeom prst="rtTriangle">
            <a:avLst/>
          </a:prstGeom>
          <a:solidFill>
            <a:schemeClr val="accent5"/>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3" name="Footer Placeholder 2">
            <a:extLst>
              <a:ext uri="{FF2B5EF4-FFF2-40B4-BE49-F238E27FC236}">
                <a16:creationId xmlns:a16="http://schemas.microsoft.com/office/drawing/2014/main" id="{4FD3F3EF-43B1-4A2E-A81B-0A65274A4A31}"/>
              </a:ext>
            </a:extLst>
          </p:cNvPr>
          <p:cNvSpPr>
            <a:spLocks noGrp="1"/>
          </p:cNvSpPr>
          <p:nvPr>
            <p:ph type="ftr" sz="quarter" idx="14"/>
          </p:nvPr>
        </p:nvSpPr>
        <p:spPr/>
        <p:txBody>
          <a:bodyPr/>
          <a:lstStyle/>
          <a:p>
            <a:r>
              <a:rPr lang="en-US"/>
              <a:t>ZEBRA TECHNOLOGIES</a:t>
            </a:r>
            <a:endParaRPr lang="en-US" dirty="0"/>
          </a:p>
        </p:txBody>
      </p:sp>
    </p:spTree>
    <p:extLst>
      <p:ext uri="{BB962C8B-B14F-4D97-AF65-F5344CB8AC3E}">
        <p14:creationId xmlns:p14="http://schemas.microsoft.com/office/powerpoint/2010/main" val="10204102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grpSp>
        <p:nvGrpSpPr>
          <p:cNvPr id="4" name="Group 13"/>
          <p:cNvGrpSpPr>
            <a:grpSpLocks noChangeAspect="1"/>
          </p:cNvGrpSpPr>
          <p:nvPr userDrawn="1"/>
        </p:nvGrpSpPr>
        <p:grpSpPr>
          <a:xfrm>
            <a:off x="2475065" y="520254"/>
            <a:ext cx="7557072" cy="6031083"/>
            <a:chOff x="609600" y="1030719"/>
            <a:chExt cx="2269331" cy="2529482"/>
          </a:xfrm>
          <a:solidFill>
            <a:srgbClr val="EDEDEE"/>
          </a:solidFill>
        </p:grpSpPr>
        <p:sp>
          <p:nvSpPr>
            <p:cNvPr id="5" name="Freeform 4"/>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nchor="ct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6" name="Freeform 5"/>
            <p:cNvSpPr>
              <a:spLocks/>
            </p:cNvSpPr>
            <p:nvPr/>
          </p:nvSpPr>
          <p:spPr bwMode="auto">
            <a:xfrm>
              <a:off x="937792" y="1030719"/>
              <a:ext cx="1075297" cy="2025186"/>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nchor="ct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7" name="Freeform 6"/>
            <p:cNvSpPr>
              <a:spLocks/>
            </p:cNvSpPr>
            <p:nvPr/>
          </p:nvSpPr>
          <p:spPr bwMode="auto">
            <a:xfrm>
              <a:off x="1756939" y="1796501"/>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nchor="ct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8" name="Freeform 7"/>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nchor="ct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9" name="Freeform 8"/>
            <p:cNvSpPr>
              <a:spLocks/>
            </p:cNvSpPr>
            <p:nvPr/>
          </p:nvSpPr>
          <p:spPr bwMode="auto">
            <a:xfrm>
              <a:off x="609600" y="1354909"/>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nchor="ct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10" name="Freeform 9"/>
            <p:cNvSpPr>
              <a:spLocks/>
            </p:cNvSpPr>
            <p:nvPr/>
          </p:nvSpPr>
          <p:spPr bwMode="auto">
            <a:xfrm>
              <a:off x="613603" y="2164717"/>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nchor="ct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11" name="Freeform 10"/>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nchor="ct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grpSp>
      <p:grpSp>
        <p:nvGrpSpPr>
          <p:cNvPr id="12" name="Group 45"/>
          <p:cNvGrpSpPr/>
          <p:nvPr userDrawn="1"/>
        </p:nvGrpSpPr>
        <p:grpSpPr>
          <a:xfrm>
            <a:off x="852647" y="2924987"/>
            <a:ext cx="1007571" cy="1202461"/>
            <a:chOff x="612775" y="835025"/>
            <a:chExt cx="2700338" cy="4319588"/>
          </a:xfrm>
          <a:solidFill>
            <a:schemeClr val="tx1"/>
          </a:solidFill>
        </p:grpSpPr>
        <p:sp>
          <p:nvSpPr>
            <p:cNvPr id="13" name="Freeform 12"/>
            <p:cNvSpPr>
              <a:spLocks/>
            </p:cNvSpPr>
            <p:nvPr/>
          </p:nvSpPr>
          <p:spPr bwMode="auto">
            <a:xfrm>
              <a:off x="2401888" y="2170113"/>
              <a:ext cx="214313" cy="60007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14" name="Freeform 13"/>
            <p:cNvSpPr>
              <a:spLocks/>
            </p:cNvSpPr>
            <p:nvPr/>
          </p:nvSpPr>
          <p:spPr bwMode="auto">
            <a:xfrm>
              <a:off x="1003300" y="835025"/>
              <a:ext cx="1279525" cy="2409825"/>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15" name="Freeform 14"/>
            <p:cNvSpPr>
              <a:spLocks/>
            </p:cNvSpPr>
            <p:nvPr/>
          </p:nvSpPr>
          <p:spPr bwMode="auto">
            <a:xfrm>
              <a:off x="1978025" y="1746250"/>
              <a:ext cx="211138" cy="1023938"/>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16" name="Freeform 15"/>
            <p:cNvSpPr>
              <a:spLocks/>
            </p:cNvSpPr>
            <p:nvPr/>
          </p:nvSpPr>
          <p:spPr bwMode="auto">
            <a:xfrm>
              <a:off x="2189163" y="1955800"/>
              <a:ext cx="517525" cy="214313"/>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17" name="Freeform 16"/>
            <p:cNvSpPr>
              <a:spLocks/>
            </p:cNvSpPr>
            <p:nvPr/>
          </p:nvSpPr>
          <p:spPr bwMode="auto">
            <a:xfrm>
              <a:off x="612775" y="1220788"/>
              <a:ext cx="728663" cy="1401763"/>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19" name="Freeform 18"/>
            <p:cNvSpPr>
              <a:spLocks/>
            </p:cNvSpPr>
            <p:nvPr/>
          </p:nvSpPr>
          <p:spPr bwMode="auto">
            <a:xfrm>
              <a:off x="617538" y="2184400"/>
              <a:ext cx="1360488"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20" name="Freeform 19"/>
            <p:cNvSpPr>
              <a:spLocks/>
            </p:cNvSpPr>
            <p:nvPr/>
          </p:nvSpPr>
          <p:spPr bwMode="auto">
            <a:xfrm>
              <a:off x="2616200" y="2503488"/>
              <a:ext cx="696913" cy="61436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21" name="Freeform 20"/>
            <p:cNvSpPr>
              <a:spLocks/>
            </p:cNvSpPr>
            <p:nvPr/>
          </p:nvSpPr>
          <p:spPr bwMode="auto">
            <a:xfrm>
              <a:off x="617538" y="4494213"/>
              <a:ext cx="520700" cy="660400"/>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p:spPr>
          <p:txBody>
            <a:bodyP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22" name="Freeform 21"/>
            <p:cNvSpPr>
              <a:spLocks/>
            </p:cNvSpPr>
            <p:nvPr/>
          </p:nvSpPr>
          <p:spPr bwMode="auto">
            <a:xfrm>
              <a:off x="1190625" y="4494213"/>
              <a:ext cx="379413" cy="660400"/>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p:spPr>
          <p:txBody>
            <a:bodyP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23" name="Freeform 22"/>
            <p:cNvSpPr>
              <a:spLocks noEditPoints="1"/>
            </p:cNvSpPr>
            <p:nvPr/>
          </p:nvSpPr>
          <p:spPr bwMode="auto">
            <a:xfrm>
              <a:off x="1641475" y="4494213"/>
              <a:ext cx="471488" cy="660400"/>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p:spPr>
          <p:txBody>
            <a:bodyP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24" name="Freeform 23"/>
            <p:cNvSpPr>
              <a:spLocks noEditPoints="1"/>
            </p:cNvSpPr>
            <p:nvPr/>
          </p:nvSpPr>
          <p:spPr bwMode="auto">
            <a:xfrm>
              <a:off x="2184400" y="4494213"/>
              <a:ext cx="495300" cy="660400"/>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p:spPr>
          <p:txBody>
            <a:bodyP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25" name="Freeform 24"/>
            <p:cNvSpPr>
              <a:spLocks noEditPoints="1"/>
            </p:cNvSpPr>
            <p:nvPr/>
          </p:nvSpPr>
          <p:spPr bwMode="auto">
            <a:xfrm>
              <a:off x="2679700" y="4494213"/>
              <a:ext cx="633413" cy="660400"/>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p:spPr>
          <p:txBody>
            <a:bodyP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grpSp>
      <p:sp>
        <p:nvSpPr>
          <p:cNvPr id="26" name="Rectangle 25"/>
          <p:cNvSpPr/>
          <p:nvPr userDrawn="1"/>
        </p:nvSpPr>
        <p:spPr>
          <a:xfrm>
            <a:off x="2451647" y="6415822"/>
            <a:ext cx="8374439" cy="338554"/>
          </a:xfrm>
          <a:prstGeom prst="rect">
            <a:avLst/>
          </a:prstGeom>
        </p:spPr>
        <p:txBody>
          <a:bodyPr wrap="square">
            <a:spAutoFit/>
          </a:bodyPr>
          <a:lstStyle/>
          <a:p>
            <a:r>
              <a:rPr lang="en-US" sz="800" dirty="0">
                <a:latin typeface="ProximaNova-Light"/>
              </a:rPr>
              <a:t>©2016 ZIH Corp and/or its affiliates. All rights reserved. Zebra and the stylized Zebra head are trademarks of ZIH Corp, registered in many jurisdictions worldwide. All other trademarks are the property of their respective owners.</a:t>
            </a:r>
            <a:endParaRPr lang="en-US" sz="1799" dirty="0"/>
          </a:p>
        </p:txBody>
      </p:sp>
      <p:sp>
        <p:nvSpPr>
          <p:cNvPr id="18" name="Rectangle 17"/>
          <p:cNvSpPr/>
          <p:nvPr userDrawn="1"/>
        </p:nvSpPr>
        <p:spPr>
          <a:xfrm>
            <a:off x="2497018" y="2888647"/>
            <a:ext cx="3646983" cy="553999"/>
          </a:xfrm>
          <a:prstGeom prst="rect">
            <a:avLst/>
          </a:prstGeom>
        </p:spPr>
        <p:txBody>
          <a:bodyPr wrap="none" lIns="0" tIns="45708" rIns="91416" bIns="45708">
            <a:noAutofit/>
          </a:bodyPr>
          <a:lstStyle/>
          <a:p>
            <a:pPr>
              <a:spcAft>
                <a:spcPts val="0"/>
              </a:spcAft>
            </a:pPr>
            <a:r>
              <a:rPr lang="en-US" sz="3599" b="1" dirty="0"/>
              <a:t>THANK YOU</a:t>
            </a:r>
          </a:p>
        </p:txBody>
      </p:sp>
    </p:spTree>
    <p:extLst>
      <p:ext uri="{BB962C8B-B14F-4D97-AF65-F5344CB8AC3E}">
        <p14:creationId xmlns:p14="http://schemas.microsoft.com/office/powerpoint/2010/main" val="526757510"/>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1864" y="2074338"/>
            <a:ext cx="10991104" cy="1362076"/>
          </a:xfrm>
        </p:spPr>
        <p:txBody>
          <a:bodyPr anchor="t"/>
          <a:lstStyle>
            <a:lvl1pPr algn="l">
              <a:defRPr sz="2624" b="1" cap="all" baseline="0">
                <a:solidFill>
                  <a:srgbClr val="FFFFFF"/>
                </a:solidFill>
              </a:defRPr>
            </a:lvl1pPr>
          </a:lstStyle>
          <a:p>
            <a:r>
              <a:rPr lang="en-US"/>
              <a:t>SECTION DIVIDER HEADLINE LAMET ET, CON ECTET SUMIT. </a:t>
            </a:r>
          </a:p>
        </p:txBody>
      </p:sp>
      <p:sp>
        <p:nvSpPr>
          <p:cNvPr id="5" name="Footer Placeholder 4"/>
          <p:cNvSpPr>
            <a:spLocks noGrp="1"/>
          </p:cNvSpPr>
          <p:nvPr>
            <p:ph type="ftr" sz="quarter" idx="11"/>
          </p:nvPr>
        </p:nvSpPr>
        <p:spPr/>
        <p:txBody>
          <a:bodyPr/>
          <a:lstStyle>
            <a:lvl1pPr>
              <a:defRPr>
                <a:solidFill>
                  <a:schemeClr val="bg1"/>
                </a:solidFill>
                <a:latin typeface="Arial"/>
                <a:cs typeface="Arial"/>
              </a:defRPr>
            </a:lvl1pPr>
          </a:lstStyle>
          <a:p>
            <a:r>
              <a:rPr lang="en-US" dirty="0">
                <a:solidFill>
                  <a:srgbClr val="7F7F7F"/>
                </a:solidFill>
              </a:rPr>
              <a:t>CONFIDENTIAL for Zebra Internal Use Only</a:t>
            </a:r>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B49F4571-797E-F142-9C8A-F3F3AD6D4F24}"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556426004"/>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End Slide">
    <p:spTree>
      <p:nvGrpSpPr>
        <p:cNvPr id="1" name=""/>
        <p:cNvGrpSpPr/>
        <p:nvPr/>
      </p:nvGrpSpPr>
      <p:grpSpPr>
        <a:xfrm>
          <a:off x="0" y="0"/>
          <a:ext cx="0" cy="0"/>
          <a:chOff x="0" y="0"/>
          <a:chExt cx="0" cy="0"/>
        </a:xfrm>
      </p:grpSpPr>
      <p:pic>
        <p:nvPicPr>
          <p:cNvPr id="3" name="Picture 1" descr="Zebra Logo Horiz Blk.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77213" y="213785"/>
            <a:ext cx="1470700" cy="47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1439736" y="2155041"/>
            <a:ext cx="9319372" cy="2490768"/>
          </a:xfrm>
          <a:prstGeom prst="rect">
            <a:avLst/>
          </a:prstGeom>
        </p:spPr>
        <p:txBody>
          <a:bodyPr anchor="ctr"/>
          <a:lstStyle>
            <a:lvl1pPr marL="0" indent="0" algn="ctr">
              <a:buNone/>
              <a:defRPr sz="5331" b="1" i="0">
                <a:solidFill>
                  <a:schemeClr val="tx1"/>
                </a:solidFill>
                <a:latin typeface="Arial"/>
                <a:cs typeface="Arial"/>
              </a:defRPr>
            </a:lvl1pPr>
            <a:lvl2pPr marL="609387" indent="0" algn="l">
              <a:buNone/>
              <a:defRPr sz="5331" b="1" i="0">
                <a:solidFill>
                  <a:schemeClr val="bg1"/>
                </a:solidFill>
                <a:latin typeface="Arial"/>
                <a:cs typeface="Arial"/>
              </a:defRPr>
            </a:lvl2pPr>
            <a:lvl3pPr marL="1218774" indent="0" algn="l">
              <a:buNone/>
              <a:defRPr sz="5331" b="1" i="0">
                <a:solidFill>
                  <a:schemeClr val="bg1"/>
                </a:solidFill>
                <a:latin typeface="Arial"/>
                <a:cs typeface="Arial"/>
              </a:defRPr>
            </a:lvl3pPr>
            <a:lvl4pPr marL="1828160" indent="0" algn="l">
              <a:buNone/>
              <a:defRPr sz="5331" b="1" i="0">
                <a:solidFill>
                  <a:schemeClr val="bg1"/>
                </a:solidFill>
                <a:latin typeface="Arial"/>
                <a:cs typeface="Arial"/>
              </a:defRPr>
            </a:lvl4pPr>
            <a:lvl5pPr marL="2437547" indent="0" algn="l">
              <a:buNone/>
              <a:defRPr sz="5331" b="1" i="0">
                <a:solidFill>
                  <a:schemeClr val="bg1"/>
                </a:solidFill>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471450375"/>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Headline-copy">
    <p:spTree>
      <p:nvGrpSpPr>
        <p:cNvPr id="1" name=""/>
        <p:cNvGrpSpPr/>
        <p:nvPr/>
      </p:nvGrpSpPr>
      <p:grpSpPr>
        <a:xfrm>
          <a:off x="0" y="0"/>
          <a:ext cx="0" cy="0"/>
          <a:chOff x="0" y="0"/>
          <a:chExt cx="0" cy="0"/>
        </a:xfrm>
      </p:grpSpPr>
      <p:sp>
        <p:nvSpPr>
          <p:cNvPr id="2" name="Title 1"/>
          <p:cNvSpPr>
            <a:spLocks noGrp="1"/>
          </p:cNvSpPr>
          <p:nvPr>
            <p:ph type="title"/>
          </p:nvPr>
        </p:nvSpPr>
        <p:spPr>
          <a:xfrm>
            <a:off x="417508" y="961735"/>
            <a:ext cx="11353811" cy="776680"/>
          </a:xfrm>
          <a:prstGeom prst="rect">
            <a:avLst/>
          </a:prstGeom>
        </p:spPr>
        <p:txBody>
          <a:bodyPr/>
          <a:lstStyle/>
          <a:p>
            <a:r>
              <a:rPr lang="en-US"/>
              <a:t>Click to edit Master title style</a:t>
            </a:r>
          </a:p>
        </p:txBody>
      </p:sp>
      <p:sp>
        <p:nvSpPr>
          <p:cNvPr id="4" name="Content Placeholder 2"/>
          <p:cNvSpPr>
            <a:spLocks noGrp="1"/>
          </p:cNvSpPr>
          <p:nvPr>
            <p:ph sz="half" idx="1"/>
          </p:nvPr>
        </p:nvSpPr>
        <p:spPr>
          <a:xfrm>
            <a:off x="421691" y="1968778"/>
            <a:ext cx="11356898" cy="4521103"/>
          </a:xfrm>
          <a:prstGeom prst="rect">
            <a:avLst/>
          </a:prstGeom>
        </p:spPr>
        <p:txBody>
          <a:bodyPr/>
          <a:lstStyle>
            <a:lvl1pPr marL="222139" indent="-222139">
              <a:spcBef>
                <a:spcPts val="1200"/>
              </a:spcBef>
              <a:buClr>
                <a:schemeClr val="accent1"/>
              </a:buClr>
              <a:defRPr sz="1999" b="0"/>
            </a:lvl1pPr>
            <a:lvl2pPr marL="461204" indent="-217908">
              <a:lnSpc>
                <a:spcPct val="100000"/>
              </a:lnSpc>
              <a:spcBef>
                <a:spcPts val="800"/>
              </a:spcBef>
              <a:buClrTx/>
              <a:buFont typeface="Arial"/>
              <a:buChar char="–"/>
              <a:defRPr sz="1799" baseline="0"/>
            </a:lvl2pPr>
            <a:lvl3pPr marL="683342" indent="-222139" defTabSz="1136083">
              <a:spcBef>
                <a:spcPts val="800"/>
              </a:spcBef>
              <a:buClrTx/>
              <a:buFont typeface="Arial" panose="020B0604020202020204" pitchFamily="34" charset="0"/>
              <a:buChar char="•"/>
              <a:defRPr sz="1600" baseline="0"/>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p:txBody>
      </p:sp>
      <p:sp>
        <p:nvSpPr>
          <p:cNvPr id="3" name="Slide Number Placeholder 2"/>
          <p:cNvSpPr>
            <a:spLocks noGrp="1"/>
          </p:cNvSpPr>
          <p:nvPr>
            <p:ph type="sldNum" sz="quarter" idx="10"/>
          </p:nvPr>
        </p:nvSpPr>
        <p:spPr/>
        <p:txBody>
          <a:bodyPr/>
          <a:lstStyle/>
          <a:p>
            <a:pPr defTabSz="914103">
              <a:defRPr/>
            </a:pPr>
            <a:fld id="{79044E51-BF79-AF42-BAC5-B771B1D9D8E0}" type="slidenum">
              <a:rPr lang="en-US" smtClean="0">
                <a:solidFill>
                  <a:srgbClr val="DBD9D6"/>
                </a:solidFill>
              </a:rPr>
              <a:pPr defTabSz="914103">
                <a:defRPr/>
              </a:pPr>
              <a:t>‹#›</a:t>
            </a:fld>
            <a:endParaRPr lang="en-US" dirty="0">
              <a:solidFill>
                <a:srgbClr val="DBD9D6"/>
              </a:solidFill>
            </a:endParaRPr>
          </a:p>
        </p:txBody>
      </p:sp>
    </p:spTree>
    <p:extLst>
      <p:ext uri="{BB962C8B-B14F-4D97-AF65-F5344CB8AC3E}">
        <p14:creationId xmlns:p14="http://schemas.microsoft.com/office/powerpoint/2010/main" val="1424614211"/>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Small 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914103">
              <a:defRPr/>
            </a:pPr>
            <a:fld id="{AAEAE4A8-A6E5-453E-B946-FB774B73F48C}" type="slidenum">
              <a:rPr lang="en-US" smtClean="0">
                <a:solidFill>
                  <a:srgbClr val="DBD9D6"/>
                </a:solidFill>
              </a:rPr>
              <a:pPr defTabSz="914103">
                <a:defRPr/>
              </a:pPr>
              <a:t>‹#›</a:t>
            </a:fld>
            <a:endParaRPr lang="en-US" dirty="0">
              <a:solidFill>
                <a:srgbClr val="DBD9D6"/>
              </a:solidFill>
            </a:endParaRPr>
          </a:p>
        </p:txBody>
      </p:sp>
      <p:sp>
        <p:nvSpPr>
          <p:cNvPr id="5" name="Title 1"/>
          <p:cNvSpPr>
            <a:spLocks noGrp="1"/>
          </p:cNvSpPr>
          <p:nvPr>
            <p:ph type="title"/>
          </p:nvPr>
        </p:nvSpPr>
        <p:spPr>
          <a:xfrm>
            <a:off x="516335" y="769940"/>
            <a:ext cx="11156161" cy="464503"/>
          </a:xfrm>
        </p:spPr>
        <p:txBody>
          <a:bodyPr anchor="b" anchorCtr="0">
            <a:normAutofit/>
          </a:bodyPr>
          <a:lstStyle>
            <a:lvl1pPr>
              <a:defRPr sz="2399" b="1"/>
            </a:lvl1pPr>
          </a:lstStyle>
          <a:p>
            <a:r>
              <a:rPr lang="en-US"/>
              <a:t>Click to edit Master title style</a:t>
            </a:r>
          </a:p>
        </p:txBody>
      </p:sp>
      <p:sp>
        <p:nvSpPr>
          <p:cNvPr id="6" name="Content Placeholder 2"/>
          <p:cNvSpPr>
            <a:spLocks noGrp="1"/>
          </p:cNvSpPr>
          <p:nvPr>
            <p:ph idx="1"/>
          </p:nvPr>
        </p:nvSpPr>
        <p:spPr>
          <a:xfrm>
            <a:off x="1245870" y="1337312"/>
            <a:ext cx="9697086" cy="4857751"/>
          </a:xfrm>
          <a:prstGeom prst="rect">
            <a:avLst/>
          </a:prstGeom>
        </p:spPr>
        <p:txBody>
          <a:bodyPr>
            <a:normAutofit/>
          </a:bodyPr>
          <a:lstStyle>
            <a:lvl1pPr marL="174565" marR="0" indent="-174565" algn="l" defTabSz="457041" rtl="0" eaLnBrk="1" fontAlgn="auto" latinLnBrk="0" hangingPunct="1">
              <a:lnSpc>
                <a:spcPct val="100000"/>
              </a:lnSpc>
              <a:spcBef>
                <a:spcPts val="1200"/>
              </a:spcBef>
              <a:spcAft>
                <a:spcPts val="0"/>
              </a:spcAft>
              <a:buClrTx/>
              <a:buSzTx/>
              <a:buFont typeface="Arial"/>
              <a:buChar char="•"/>
              <a:tabLst/>
              <a:defRPr sz="1799">
                <a:solidFill>
                  <a:schemeClr val="tx1"/>
                </a:solidFill>
              </a:defRPr>
            </a:lvl1pPr>
            <a:lvl2pPr marL="458628" marR="0" indent="-228520" algn="l" defTabSz="457041" rtl="0" eaLnBrk="1" fontAlgn="auto" latinLnBrk="0" hangingPunct="1">
              <a:lnSpc>
                <a:spcPct val="100000"/>
              </a:lnSpc>
              <a:spcBef>
                <a:spcPct val="20000"/>
              </a:spcBef>
              <a:spcAft>
                <a:spcPts val="0"/>
              </a:spcAft>
              <a:buClrTx/>
              <a:buSzTx/>
              <a:buFont typeface="Arial"/>
              <a:buChar char="–"/>
              <a:tabLst/>
              <a:defRPr sz="1600">
                <a:solidFill>
                  <a:schemeClr val="tx1"/>
                </a:solidFill>
              </a:defRPr>
            </a:lvl2pPr>
            <a:lvl3pPr marL="688733" marR="0" indent="-230108" algn="l" defTabSz="457041" rtl="0" eaLnBrk="1" fontAlgn="auto" latinLnBrk="0" hangingPunct="1">
              <a:lnSpc>
                <a:spcPct val="100000"/>
              </a:lnSpc>
              <a:spcBef>
                <a:spcPct val="20000"/>
              </a:spcBef>
              <a:spcAft>
                <a:spcPts val="0"/>
              </a:spcAft>
              <a:buClrTx/>
              <a:buSzTx/>
              <a:buFont typeface="Arial"/>
              <a:buChar char="•"/>
              <a:tabLst/>
              <a:defRPr sz="1400">
                <a:solidFill>
                  <a:schemeClr val="tx1"/>
                </a:solidFill>
              </a:defRPr>
            </a:lvl3pPr>
            <a:lvl4pPr marL="918841" marR="0" indent="-230108" algn="l" defTabSz="457041" rtl="0" eaLnBrk="1" fontAlgn="auto" latinLnBrk="0" hangingPunct="1">
              <a:lnSpc>
                <a:spcPct val="100000"/>
              </a:lnSpc>
              <a:spcBef>
                <a:spcPct val="20000"/>
              </a:spcBef>
              <a:spcAft>
                <a:spcPts val="0"/>
              </a:spcAft>
              <a:buClrTx/>
              <a:buSzTx/>
              <a:buFont typeface="Arial"/>
              <a:buChar char="–"/>
              <a:tabLst/>
              <a:defRPr sz="1200">
                <a:solidFill>
                  <a:schemeClr val="tx1"/>
                </a:solidFill>
              </a:defRPr>
            </a:lvl4pPr>
            <a:lvl5pPr marL="1155295" marR="0" indent="-230108" algn="l" defTabSz="457041" rtl="0" eaLnBrk="1" fontAlgn="auto" latinLnBrk="0" hangingPunct="1">
              <a:lnSpc>
                <a:spcPct val="100000"/>
              </a:lnSpc>
              <a:spcBef>
                <a:spcPct val="20000"/>
              </a:spcBef>
              <a:spcAft>
                <a:spcPts val="0"/>
              </a:spcAft>
              <a:buClrTx/>
              <a:buSzTx/>
              <a:buFont typeface="Arial"/>
              <a:buChar char="»"/>
              <a:tabLst/>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4"/>
          <p:cNvSpPr>
            <a:spLocks noGrp="1"/>
          </p:cNvSpPr>
          <p:nvPr>
            <p:ph type="ftr" sz="quarter" idx="11"/>
          </p:nvPr>
        </p:nvSpPr>
        <p:spPr>
          <a:xfrm>
            <a:off x="3267870" y="6584955"/>
            <a:ext cx="5653087" cy="273049"/>
          </a:xfrm>
        </p:spPr>
        <p:txBody>
          <a:bodyPr/>
          <a:lstStyle/>
          <a:p>
            <a:pPr defTabSz="914103">
              <a:defRPr/>
            </a:pPr>
            <a:r>
              <a:rPr lang="en-US">
                <a:solidFill>
                  <a:srgbClr val="DBD9D6"/>
                </a:solidFill>
              </a:rPr>
              <a:t>Zebra Confidential: For Internal Use Only</a:t>
            </a:r>
            <a:endParaRPr lang="en-US" dirty="0">
              <a:solidFill>
                <a:srgbClr val="DBD9D6"/>
              </a:solidFill>
            </a:endParaRPr>
          </a:p>
        </p:txBody>
      </p:sp>
    </p:spTree>
    <p:extLst>
      <p:ext uri="{BB962C8B-B14F-4D97-AF65-F5344CB8AC3E}">
        <p14:creationId xmlns:p14="http://schemas.microsoft.com/office/powerpoint/2010/main" val="385668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71E1A56-F71D-4C76-9600-E4C95679B65E}"/>
              </a:ext>
            </a:extLst>
          </p:cNvPr>
          <p:cNvGraphicFramePr>
            <a:graphicFrameLocks noChangeAspect="1"/>
          </p:cNvGraphicFramePr>
          <p:nvPr userDrawn="1">
            <p:custDataLst>
              <p:tags r:id="rId2"/>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091" name="think-cell Slide" r:id="rId4" imgW="270" imgH="270" progId="TCLayout.ActiveDocument.1">
                  <p:embed/>
                </p:oleObj>
              </mc:Choice>
              <mc:Fallback>
                <p:oleObj name="think-cell Slide" r:id="rId4" imgW="270" imgH="270" progId="TCLayout.ActiveDocument.1">
                  <p:embed/>
                  <p:pic>
                    <p:nvPicPr>
                      <p:cNvPr id="4" name="Object 3" hidden="1">
                        <a:extLst>
                          <a:ext uri="{FF2B5EF4-FFF2-40B4-BE49-F238E27FC236}">
                            <a16:creationId xmlns:a16="http://schemas.microsoft.com/office/drawing/2014/main" id="{471E1A56-F71D-4C76-9600-E4C95679B65E}"/>
                          </a:ext>
                        </a:extLst>
                      </p:cNvPr>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2" name="Title 1"/>
          <p:cNvSpPr>
            <a:spLocks noGrp="1"/>
          </p:cNvSpPr>
          <p:nvPr>
            <p:ph type="title"/>
          </p:nvPr>
        </p:nvSpPr>
        <p:spPr>
          <a:xfrm>
            <a:off x="609442" y="770069"/>
            <a:ext cx="5146392" cy="647571"/>
          </a:xfrm>
        </p:spPr>
        <p:txBody>
          <a:bodyPr/>
          <a:lstStyle>
            <a:lvl1pPr>
              <a:defRPr>
                <a:solidFill>
                  <a:srgbClr val="E20022"/>
                </a:solidFill>
              </a:defRPr>
            </a:lvl1pPr>
          </a:lstStyle>
          <a:p>
            <a:r>
              <a:rPr lang="en-US"/>
              <a:t>Click to edit Master title style</a:t>
            </a:r>
          </a:p>
        </p:txBody>
      </p:sp>
      <p:sp>
        <p:nvSpPr>
          <p:cNvPr id="3" name="Content Placeholder 2"/>
          <p:cNvSpPr>
            <a:spLocks noGrp="1"/>
          </p:cNvSpPr>
          <p:nvPr>
            <p:ph idx="1"/>
          </p:nvPr>
        </p:nvSpPr>
        <p:spPr>
          <a:xfrm>
            <a:off x="609442" y="1607689"/>
            <a:ext cx="5146392" cy="4363721"/>
          </a:xfrm>
        </p:spPr>
        <p:txBody>
          <a:bodyPr/>
          <a:lstStyle>
            <a:lvl1pPr marL="230113" indent="-230113">
              <a:buClr>
                <a:srgbClr val="E20022"/>
              </a:buClr>
              <a:buFont typeface="Arial"/>
              <a:buChar char="•"/>
              <a:defRPr/>
            </a:lvl1pPr>
            <a:lvl2pPr marL="458639" indent="-228525">
              <a:buClr>
                <a:srgbClr val="E20022"/>
              </a:buClr>
              <a:buFont typeface="Arial"/>
              <a:buChar char="•"/>
              <a:defRPr/>
            </a:lvl2pPr>
            <a:lvl3pPr marL="688750" indent="-230113">
              <a:buClr>
                <a:srgbClr val="E20022"/>
              </a:buClr>
              <a:buFont typeface="Arial"/>
              <a:buChar char="•"/>
              <a:defRPr/>
            </a:lvl3pPr>
            <a:lvl4pPr marL="918864" indent="-230113">
              <a:buClr>
                <a:srgbClr val="E20022"/>
              </a:buClr>
              <a:buFont typeface="Arial"/>
              <a:buChar char="•"/>
              <a:defRPr/>
            </a:lvl4pPr>
            <a:lvl5pPr marL="918864" indent="-230113">
              <a:buClr>
                <a:srgbClr val="E20022"/>
              </a:buClr>
              <a:buFont typeface="Arial"/>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defTabSz="914103">
              <a:defRPr/>
            </a:pPr>
            <a:endParaRPr lang="en-US" dirty="0">
              <a:solidFill>
                <a:srgbClr val="7F7F7F"/>
              </a:solidFill>
            </a:endParaRPr>
          </a:p>
        </p:txBody>
      </p:sp>
      <p:sp>
        <p:nvSpPr>
          <p:cNvPr id="6" name="Slide Number Placeholder 5"/>
          <p:cNvSpPr>
            <a:spLocks noGrp="1"/>
          </p:cNvSpPr>
          <p:nvPr>
            <p:ph type="sldNum" sz="quarter" idx="12"/>
          </p:nvPr>
        </p:nvSpPr>
        <p:spPr/>
        <p:txBody>
          <a:bodyPr/>
          <a:lstStyle/>
          <a:p>
            <a:pPr defTabSz="914103">
              <a:defRPr/>
            </a:pPr>
            <a:fld id="{B49F4571-797E-F142-9C8A-F3F3AD6D4F24}" type="slidenum">
              <a:rPr lang="en-US" smtClean="0">
                <a:solidFill>
                  <a:srgbClr val="DBD9D6"/>
                </a:solidFill>
              </a:rPr>
              <a:pPr defTabSz="914103">
                <a:defRPr/>
              </a:pPr>
              <a:t>‹#›</a:t>
            </a:fld>
            <a:endParaRPr lang="en-US" dirty="0">
              <a:solidFill>
                <a:srgbClr val="DBD9D6"/>
              </a:solidFill>
            </a:endParaRPr>
          </a:p>
        </p:txBody>
      </p:sp>
      <p:sp>
        <p:nvSpPr>
          <p:cNvPr id="10" name="Content Placeholder 2"/>
          <p:cNvSpPr>
            <a:spLocks noGrp="1"/>
          </p:cNvSpPr>
          <p:nvPr>
            <p:ph idx="13"/>
          </p:nvPr>
        </p:nvSpPr>
        <p:spPr>
          <a:xfrm>
            <a:off x="6500707" y="1607689"/>
            <a:ext cx="5146392" cy="4363721"/>
          </a:xfrm>
        </p:spPr>
        <p:txBody>
          <a:bodyPr/>
          <a:lstStyle>
            <a:lvl1pPr marL="230113" indent="-230113">
              <a:buClr>
                <a:srgbClr val="E20022"/>
              </a:buClr>
              <a:buFont typeface="Arial"/>
              <a:buChar char="•"/>
              <a:defRPr/>
            </a:lvl1pPr>
            <a:lvl2pPr marL="458639" indent="-228525">
              <a:buClr>
                <a:srgbClr val="E20022"/>
              </a:buClr>
              <a:buFont typeface="Arial"/>
              <a:buChar char="•"/>
              <a:defRPr/>
            </a:lvl2pPr>
            <a:lvl3pPr marL="688750" indent="-230113">
              <a:buClr>
                <a:srgbClr val="E20022"/>
              </a:buClr>
              <a:buFont typeface="Arial"/>
              <a:buChar char="•"/>
              <a:defRPr/>
            </a:lvl3pPr>
            <a:lvl4pPr marL="918864" indent="-230113">
              <a:buClr>
                <a:srgbClr val="E20022"/>
              </a:buClr>
              <a:buFont typeface="Arial"/>
              <a:buChar char="•"/>
              <a:defRPr/>
            </a:lvl4pPr>
            <a:lvl5pPr marL="918864" indent="-230113">
              <a:buClr>
                <a:srgbClr val="E20022"/>
              </a:buClr>
              <a:buFont typeface="Arial"/>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4"/>
          </p:nvPr>
        </p:nvSpPr>
        <p:spPr>
          <a:xfrm>
            <a:off x="6500707" y="769939"/>
            <a:ext cx="5146392" cy="647700"/>
          </a:xfrm>
        </p:spPr>
        <p:txBody>
          <a:bodyPr>
            <a:noAutofit/>
          </a:bodyPr>
          <a:lstStyle>
            <a:lvl1pPr marL="0" indent="0">
              <a:buNone/>
              <a:defRPr sz="1799" b="1">
                <a:solidFill>
                  <a:srgbClr val="E20022"/>
                </a:solidFill>
              </a:defRPr>
            </a:lvl1pPr>
            <a:lvl2pPr marL="230113" indent="0">
              <a:buNone/>
              <a:defRPr sz="1799" b="1">
                <a:solidFill>
                  <a:srgbClr val="13648C"/>
                </a:solidFill>
              </a:defRPr>
            </a:lvl2pPr>
            <a:lvl3pPr marL="458637" indent="0">
              <a:buNone/>
              <a:defRPr sz="1799" b="1">
                <a:solidFill>
                  <a:srgbClr val="13648C"/>
                </a:solidFill>
              </a:defRPr>
            </a:lvl3pPr>
            <a:lvl4pPr marL="688750" indent="0">
              <a:buNone/>
              <a:defRPr sz="1799" b="1">
                <a:solidFill>
                  <a:srgbClr val="13648C"/>
                </a:solidFill>
              </a:defRPr>
            </a:lvl4pPr>
            <a:lvl5pPr marL="688750" indent="0">
              <a:buNone/>
              <a:defRPr sz="1799" b="1">
                <a:solidFill>
                  <a:srgbClr val="13648C"/>
                </a:solidFill>
              </a:defRPr>
            </a:lvl5pPr>
          </a:lstStyle>
          <a:p>
            <a:pPr lvl="0"/>
            <a:r>
              <a:rPr lang="en-US"/>
              <a:t>Click to edit Master text styles</a:t>
            </a:r>
          </a:p>
        </p:txBody>
      </p:sp>
    </p:spTree>
    <p:extLst>
      <p:ext uri="{BB962C8B-B14F-4D97-AF65-F5344CB8AC3E}">
        <p14:creationId xmlns:p14="http://schemas.microsoft.com/office/powerpoint/2010/main" val="1404317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_Header Only">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40169DC-9B5E-4DEF-8F53-867CC04B32E5}"/>
              </a:ext>
            </a:extLst>
          </p:cNvPr>
          <p:cNvSpPr>
            <a:spLocks noGrp="1"/>
          </p:cNvSpPr>
          <p:nvPr>
            <p:ph type="sldNum" sz="quarter" idx="10"/>
          </p:nvPr>
        </p:nvSpPr>
        <p:spPr>
          <a:xfrm>
            <a:off x="158710" y="6475416"/>
            <a:ext cx="2844059" cy="365125"/>
          </a:xfrm>
        </p:spPr>
        <p:txBody>
          <a:bodyPr lIns="64008" tIns="32004" rIns="64008" bIns="32004" anchor="ctr"/>
          <a:lstStyle>
            <a:lvl1pPr>
              <a:defRPr sz="700">
                <a:solidFill>
                  <a:srgbClr val="898989"/>
                </a:solidFill>
                <a:latin typeface="Arial" panose="020B0604020202020204" pitchFamily="34" charset="0"/>
              </a:defRPr>
            </a:lvl1pPr>
          </a:lstStyle>
          <a:p>
            <a:pPr defTabSz="914103">
              <a:defRPr/>
            </a:pPr>
            <a:fld id="{54AAC9BD-8098-4840-8905-0D97007F6091}" type="slidenum">
              <a:rPr lang="en-US" altLang="en-US" smtClean="0"/>
              <a:pPr defTabSz="914103">
                <a:defRPr/>
              </a:pPr>
              <a:t>‹#›</a:t>
            </a:fld>
            <a:endParaRPr lang="en-US" altLang="en-US" dirty="0"/>
          </a:p>
        </p:txBody>
      </p:sp>
    </p:spTree>
    <p:extLst>
      <p:ext uri="{BB962C8B-B14F-4D97-AF65-F5344CB8AC3E}">
        <p14:creationId xmlns:p14="http://schemas.microsoft.com/office/powerpoint/2010/main" val="36512115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Headline-subhead-copy">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421691" y="2085024"/>
            <a:ext cx="11356898" cy="4297547"/>
          </a:xfrm>
          <a:prstGeom prst="rect">
            <a:avLst/>
          </a:prstGeom>
        </p:spPr>
        <p:txBody>
          <a:bodyPr/>
          <a:lstStyle>
            <a:lvl1pPr marL="222139" indent="-222139">
              <a:spcBef>
                <a:spcPts val="1200"/>
              </a:spcBef>
              <a:buClr>
                <a:schemeClr val="accent1"/>
              </a:buClr>
              <a:defRPr sz="1999" b="0"/>
            </a:lvl1pPr>
            <a:lvl2pPr marL="461204" indent="-217908">
              <a:lnSpc>
                <a:spcPct val="100000"/>
              </a:lnSpc>
              <a:spcBef>
                <a:spcPts val="800"/>
              </a:spcBef>
              <a:buClrTx/>
              <a:buFont typeface="Arial"/>
              <a:buChar char="–"/>
              <a:defRPr sz="1799"/>
            </a:lvl2pPr>
            <a:lvl3pPr marL="683342" indent="-222139" defTabSz="1136083">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p:txBody>
      </p:sp>
      <p:sp>
        <p:nvSpPr>
          <p:cNvPr id="3" name="Slide Number Placeholder 2"/>
          <p:cNvSpPr>
            <a:spLocks noGrp="1"/>
          </p:cNvSpPr>
          <p:nvPr>
            <p:ph type="sldNum" sz="quarter" idx="12"/>
          </p:nvPr>
        </p:nvSpPr>
        <p:spPr/>
        <p:txBody>
          <a:bodyPr/>
          <a:lstStyle/>
          <a:p>
            <a:pPr defTabSz="914103">
              <a:defRPr/>
            </a:pPr>
            <a:fld id="{79044E51-BF79-AF42-BAC5-B771B1D9D8E0}" type="slidenum">
              <a:rPr lang="en-US" smtClean="0">
                <a:solidFill>
                  <a:srgbClr val="DBD9D6"/>
                </a:solidFill>
              </a:rPr>
              <a:pPr defTabSz="914103">
                <a:defRPr/>
              </a:pPr>
              <a:t>‹#›</a:t>
            </a:fld>
            <a:endParaRPr lang="en-US" dirty="0">
              <a:solidFill>
                <a:srgbClr val="DBD9D6"/>
              </a:solidFill>
            </a:endParaRPr>
          </a:p>
        </p:txBody>
      </p:sp>
      <p:sp>
        <p:nvSpPr>
          <p:cNvPr id="6" name="Text Placeholder 7"/>
          <p:cNvSpPr>
            <a:spLocks noGrp="1"/>
          </p:cNvSpPr>
          <p:nvPr>
            <p:ph type="body" sz="quarter" idx="11" hasCustomPrompt="1"/>
          </p:nvPr>
        </p:nvSpPr>
        <p:spPr>
          <a:xfrm>
            <a:off x="414271" y="1450492"/>
            <a:ext cx="11353898" cy="934899"/>
          </a:xfrm>
          <a:prstGeom prst="rect">
            <a:avLst/>
          </a:prstGeom>
        </p:spPr>
        <p:txBody>
          <a:bodyPr vert="horz">
            <a:normAutofit/>
          </a:bodyPr>
          <a:lstStyle>
            <a:lvl1pPr marL="0" indent="0">
              <a:buFontTx/>
              <a:buNone/>
              <a:defRPr sz="2199" b="1"/>
            </a:lvl1pPr>
          </a:lstStyle>
          <a:p>
            <a:pPr lvl="0"/>
            <a:r>
              <a:rPr lang="en-US"/>
              <a:t>Click to edit Master Subhead styles</a:t>
            </a:r>
          </a:p>
        </p:txBody>
      </p:sp>
      <p:sp>
        <p:nvSpPr>
          <p:cNvPr id="7" name="Title Placeholder 1"/>
          <p:cNvSpPr>
            <a:spLocks noGrp="1"/>
          </p:cNvSpPr>
          <p:nvPr>
            <p:ph type="title"/>
          </p:nvPr>
        </p:nvSpPr>
        <p:spPr>
          <a:xfrm>
            <a:off x="414359" y="962473"/>
            <a:ext cx="11353811" cy="609600"/>
          </a:xfrm>
          <a:prstGeom prst="rect">
            <a:avLst/>
          </a:prstGeom>
        </p:spPr>
        <p:txBody>
          <a:bodyPr vert="horz" lIns="121899" tIns="60949" rIns="121899" bIns="60949" rtlCol="0" anchor="t" anchorCtr="0">
            <a:noAutofit/>
          </a:bodyPr>
          <a:lstStyle>
            <a:lvl1pPr>
              <a:lnSpc>
                <a:spcPct val="95000"/>
              </a:lnSpc>
              <a:defRPr/>
            </a:lvl1pPr>
          </a:lstStyle>
          <a:p>
            <a:r>
              <a:rPr lang="en-US"/>
              <a:t>Click to edit Master title style</a:t>
            </a:r>
          </a:p>
        </p:txBody>
      </p:sp>
    </p:spTree>
    <p:extLst>
      <p:ext uri="{BB962C8B-B14F-4D97-AF65-F5344CB8AC3E}">
        <p14:creationId xmlns:p14="http://schemas.microsoft.com/office/powerpoint/2010/main" val="2216052444"/>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Headline-2 column copy or image">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21708" y="1968748"/>
            <a:ext cx="5218205" cy="4415925"/>
          </a:xfrm>
          <a:prstGeom prst="rect">
            <a:avLst/>
          </a:prstGeom>
        </p:spPr>
        <p:txBody>
          <a:bodyPr/>
          <a:lstStyle>
            <a:lvl1pPr marL="222139" indent="-222139">
              <a:spcBef>
                <a:spcPts val="1200"/>
              </a:spcBef>
              <a:buClr>
                <a:schemeClr val="accent1"/>
              </a:buClr>
              <a:defRPr sz="1999" b="0"/>
            </a:lvl1pPr>
            <a:lvl2pPr marL="461204" indent="-217908">
              <a:lnSpc>
                <a:spcPct val="100000"/>
              </a:lnSpc>
              <a:spcBef>
                <a:spcPts val="800"/>
              </a:spcBef>
              <a:buClrTx/>
              <a:buFont typeface="Arial"/>
              <a:buChar char="–"/>
              <a:defRPr sz="1799"/>
            </a:lvl2pPr>
            <a:lvl3pPr marL="683342" indent="-222139" defTabSz="1136083">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p:txBody>
      </p:sp>
      <p:sp>
        <p:nvSpPr>
          <p:cNvPr id="3" name="Slide Number Placeholder 2"/>
          <p:cNvSpPr>
            <a:spLocks noGrp="1"/>
          </p:cNvSpPr>
          <p:nvPr>
            <p:ph type="sldNum" sz="quarter" idx="11"/>
          </p:nvPr>
        </p:nvSpPr>
        <p:spPr/>
        <p:txBody>
          <a:bodyPr/>
          <a:lstStyle/>
          <a:p>
            <a:pPr defTabSz="914103">
              <a:defRPr/>
            </a:pPr>
            <a:fld id="{79044E51-BF79-AF42-BAC5-B771B1D9D8E0}" type="slidenum">
              <a:rPr lang="en-US" smtClean="0">
                <a:solidFill>
                  <a:srgbClr val="DBD9D6"/>
                </a:solidFill>
              </a:rPr>
              <a:pPr defTabSz="914103">
                <a:defRPr/>
              </a:pPr>
              <a:t>‹#›</a:t>
            </a:fld>
            <a:endParaRPr lang="en-US" dirty="0">
              <a:solidFill>
                <a:srgbClr val="DBD9D6"/>
              </a:solidFill>
            </a:endParaRPr>
          </a:p>
        </p:txBody>
      </p:sp>
      <p:sp>
        <p:nvSpPr>
          <p:cNvPr id="6" name="Content Placeholder 2"/>
          <p:cNvSpPr>
            <a:spLocks noGrp="1"/>
          </p:cNvSpPr>
          <p:nvPr>
            <p:ph sz="half" idx="12"/>
          </p:nvPr>
        </p:nvSpPr>
        <p:spPr>
          <a:xfrm>
            <a:off x="6081715" y="1968748"/>
            <a:ext cx="5218205" cy="4415925"/>
          </a:xfrm>
          <a:prstGeom prst="rect">
            <a:avLst/>
          </a:prstGeom>
        </p:spPr>
        <p:txBody>
          <a:bodyPr/>
          <a:lstStyle>
            <a:lvl1pPr marL="222139" indent="-222139">
              <a:spcBef>
                <a:spcPts val="1200"/>
              </a:spcBef>
              <a:buClr>
                <a:schemeClr val="accent1"/>
              </a:buClr>
              <a:defRPr sz="1999" b="0"/>
            </a:lvl1pPr>
            <a:lvl2pPr marL="461204" indent="-217908">
              <a:lnSpc>
                <a:spcPct val="100000"/>
              </a:lnSpc>
              <a:spcBef>
                <a:spcPts val="800"/>
              </a:spcBef>
              <a:buClrTx/>
              <a:buFont typeface="Arial"/>
              <a:buChar char="–"/>
              <a:defRPr sz="1799"/>
            </a:lvl2pPr>
            <a:lvl3pPr marL="683342" indent="-222139" defTabSz="1136083">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417508" y="961735"/>
            <a:ext cx="11353811" cy="77668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06024362"/>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2_Title and 2 Content Columns">
    <p:spTree>
      <p:nvGrpSpPr>
        <p:cNvPr id="1" name=""/>
        <p:cNvGrpSpPr/>
        <p:nvPr/>
      </p:nvGrpSpPr>
      <p:grpSpPr>
        <a:xfrm>
          <a:off x="0" y="0"/>
          <a:ext cx="0" cy="0"/>
          <a:chOff x="0" y="0"/>
          <a:chExt cx="0" cy="0"/>
        </a:xfrm>
      </p:grpSpPr>
      <p:sp>
        <p:nvSpPr>
          <p:cNvPr id="10" name="Content Placeholder 2"/>
          <p:cNvSpPr>
            <a:spLocks noGrp="1"/>
          </p:cNvSpPr>
          <p:nvPr>
            <p:ph idx="13"/>
          </p:nvPr>
        </p:nvSpPr>
        <p:spPr>
          <a:xfrm>
            <a:off x="6500707" y="1607689"/>
            <a:ext cx="5146392" cy="4363721"/>
          </a:xfrm>
          <a:prstGeom prst="rect">
            <a:avLst/>
          </a:prstGeom>
        </p:spPr>
        <p:txBody>
          <a:bodyPr/>
          <a:lstStyle>
            <a:lvl1pPr marL="174569" marR="0" indent="-174569" algn="l" defTabSz="457052" rtl="0" eaLnBrk="1" fontAlgn="auto" latinLnBrk="0" hangingPunct="1">
              <a:lnSpc>
                <a:spcPct val="100000"/>
              </a:lnSpc>
              <a:spcBef>
                <a:spcPts val="1200"/>
              </a:spcBef>
              <a:spcAft>
                <a:spcPts val="0"/>
              </a:spcAft>
              <a:buClrTx/>
              <a:buSzTx/>
              <a:buFont typeface="Arial"/>
              <a:buChar char="•"/>
              <a:tabLst/>
              <a:defRPr/>
            </a:lvl1pPr>
            <a:lvl2pPr marL="458639" marR="0" indent="-228525" algn="l" defTabSz="457052" rtl="0" eaLnBrk="1" fontAlgn="auto" latinLnBrk="0" hangingPunct="1">
              <a:lnSpc>
                <a:spcPct val="100000"/>
              </a:lnSpc>
              <a:spcBef>
                <a:spcPct val="20000"/>
              </a:spcBef>
              <a:spcAft>
                <a:spcPts val="0"/>
              </a:spcAft>
              <a:buClrTx/>
              <a:buSzTx/>
              <a:buFont typeface="Arial"/>
              <a:buChar char="–"/>
              <a:tabLst/>
              <a:defRPr/>
            </a:lvl2pPr>
            <a:lvl3pPr marL="688750" marR="0" indent="-230113" algn="l" defTabSz="457052" rtl="0" eaLnBrk="1" fontAlgn="auto" latinLnBrk="0" hangingPunct="1">
              <a:lnSpc>
                <a:spcPct val="100000"/>
              </a:lnSpc>
              <a:spcBef>
                <a:spcPct val="20000"/>
              </a:spcBef>
              <a:spcAft>
                <a:spcPts val="0"/>
              </a:spcAft>
              <a:buClrTx/>
              <a:buSzTx/>
              <a:buFont typeface="Arial"/>
              <a:buChar char="•"/>
              <a:tabLst/>
              <a:defRPr/>
            </a:lvl3pPr>
            <a:lvl4pPr marL="918864" marR="0" indent="-230113" algn="l" defTabSz="457052" rtl="0" eaLnBrk="1" fontAlgn="auto" latinLnBrk="0" hangingPunct="1">
              <a:lnSpc>
                <a:spcPct val="100000"/>
              </a:lnSpc>
              <a:spcBef>
                <a:spcPct val="20000"/>
              </a:spcBef>
              <a:spcAft>
                <a:spcPts val="0"/>
              </a:spcAft>
              <a:buClrTx/>
              <a:buSzTx/>
              <a:buFont typeface="Arial"/>
              <a:buChar char="–"/>
              <a:tabLst/>
              <a:defRPr/>
            </a:lvl4pPr>
            <a:lvl5pPr marL="1155324" marR="0" indent="-230113" algn="l" defTabSz="457052" rtl="0" eaLnBrk="1" fontAlgn="auto" latinLnBrk="0" hangingPunct="1">
              <a:lnSpc>
                <a:spcPct val="100000"/>
              </a:lnSpc>
              <a:spcBef>
                <a:spcPct val="20000"/>
              </a:spcBef>
              <a:spcAft>
                <a:spcPts val="0"/>
              </a:spcAft>
              <a:buClrTx/>
              <a:buSzTx/>
              <a:buFont typeface="Arial"/>
              <a:buChar char="»"/>
              <a:tabLst/>
              <a:defRPr/>
            </a:lvl5pPr>
          </a:lstStyle>
          <a:p>
            <a:pPr marL="174569" marR="0" lvl="0" indent="-174569" algn="l" defTabSz="457052"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Click to edit Master text styles</a:t>
            </a:r>
          </a:p>
          <a:p>
            <a:pPr marL="458639" marR="0" lvl="1" indent="-228525" algn="l" defTabSz="457052"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Second level</a:t>
            </a:r>
          </a:p>
          <a:p>
            <a:pPr marL="688750" marR="0" lvl="2" indent="-230113" algn="l" defTabSz="457052"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Arial"/>
              </a:rPr>
              <a:t>Third level</a:t>
            </a:r>
          </a:p>
          <a:p>
            <a:pPr marL="918864" marR="0" lvl="3" indent="-230113" algn="l" defTabSz="457052"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Fourth level</a:t>
            </a:r>
          </a:p>
          <a:p>
            <a:pPr marL="1155324" marR="0" lvl="4" indent="-230113" algn="l" defTabSz="457052"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Fifth level</a:t>
            </a:r>
          </a:p>
        </p:txBody>
      </p:sp>
      <p:sp>
        <p:nvSpPr>
          <p:cNvPr id="11" name="Text Placeholder 10"/>
          <p:cNvSpPr>
            <a:spLocks noGrp="1"/>
          </p:cNvSpPr>
          <p:nvPr>
            <p:ph type="body" sz="quarter" idx="14"/>
          </p:nvPr>
        </p:nvSpPr>
        <p:spPr>
          <a:xfrm>
            <a:off x="6500707" y="769939"/>
            <a:ext cx="5146392" cy="647700"/>
          </a:xfrm>
          <a:prstGeom prst="rect">
            <a:avLst/>
          </a:prstGeom>
        </p:spPr>
        <p:txBody>
          <a:bodyPr>
            <a:noAutofit/>
          </a:bodyPr>
          <a:lstStyle>
            <a:lvl1pPr marL="0" indent="0">
              <a:buNone/>
              <a:defRPr sz="1999" b="1">
                <a:solidFill>
                  <a:srgbClr val="13648C"/>
                </a:solidFill>
              </a:defRPr>
            </a:lvl1pPr>
            <a:lvl2pPr marL="230113" indent="0">
              <a:buNone/>
              <a:defRPr sz="1799" b="1">
                <a:solidFill>
                  <a:srgbClr val="13648C"/>
                </a:solidFill>
              </a:defRPr>
            </a:lvl2pPr>
            <a:lvl3pPr marL="458637" indent="0">
              <a:buNone/>
              <a:defRPr sz="1799" b="1">
                <a:solidFill>
                  <a:srgbClr val="13648C"/>
                </a:solidFill>
              </a:defRPr>
            </a:lvl3pPr>
            <a:lvl4pPr marL="688750" indent="0">
              <a:buNone/>
              <a:defRPr sz="1799" b="1">
                <a:solidFill>
                  <a:srgbClr val="13648C"/>
                </a:solidFill>
              </a:defRPr>
            </a:lvl4pPr>
            <a:lvl5pPr marL="688750" indent="0">
              <a:buNone/>
              <a:defRPr sz="1799" b="1">
                <a:solidFill>
                  <a:srgbClr val="13648C"/>
                </a:solidFill>
              </a:defRPr>
            </a:lvl5pPr>
          </a:lstStyle>
          <a:p>
            <a:pPr lvl="0"/>
            <a:r>
              <a:rPr lang="en-US"/>
              <a:t>Click to edit Master text styles</a:t>
            </a:r>
          </a:p>
        </p:txBody>
      </p:sp>
      <p:sp>
        <p:nvSpPr>
          <p:cNvPr id="8" name="Title 1"/>
          <p:cNvSpPr>
            <a:spLocks noGrp="1"/>
          </p:cNvSpPr>
          <p:nvPr>
            <p:ph type="title"/>
          </p:nvPr>
        </p:nvSpPr>
        <p:spPr>
          <a:xfrm>
            <a:off x="522377" y="770069"/>
            <a:ext cx="5146392" cy="647571"/>
          </a:xfrm>
        </p:spPr>
        <p:txBody>
          <a:bodyPr/>
          <a:lstStyle>
            <a:lvl1pPr>
              <a:defRPr sz="1999">
                <a:solidFill>
                  <a:srgbClr val="13648C"/>
                </a:solidFill>
              </a:defRPr>
            </a:lvl1pPr>
          </a:lstStyle>
          <a:p>
            <a:r>
              <a:rPr lang="en-US"/>
              <a:t>Click to edit Master title style</a:t>
            </a:r>
          </a:p>
        </p:txBody>
      </p:sp>
      <p:sp>
        <p:nvSpPr>
          <p:cNvPr id="9" name="Content Placeholder 2"/>
          <p:cNvSpPr>
            <a:spLocks noGrp="1"/>
          </p:cNvSpPr>
          <p:nvPr>
            <p:ph idx="1"/>
          </p:nvPr>
        </p:nvSpPr>
        <p:spPr>
          <a:xfrm>
            <a:off x="522377" y="1607689"/>
            <a:ext cx="5146392" cy="4363721"/>
          </a:xfrm>
          <a:prstGeom prst="rect">
            <a:avLst/>
          </a:prstGeom>
        </p:spPr>
        <p:txBody>
          <a:bodyPr/>
          <a:lstStyle>
            <a:lvl1pPr marL="174569" marR="0" indent="-174569" algn="l" defTabSz="457052" rtl="0" eaLnBrk="1" fontAlgn="auto" latinLnBrk="0" hangingPunct="1">
              <a:lnSpc>
                <a:spcPct val="100000"/>
              </a:lnSpc>
              <a:spcBef>
                <a:spcPts val="1200"/>
              </a:spcBef>
              <a:spcAft>
                <a:spcPts val="0"/>
              </a:spcAft>
              <a:buClrTx/>
              <a:buSzTx/>
              <a:buFont typeface="Arial"/>
              <a:buChar char="•"/>
              <a:tabLst/>
              <a:defRPr/>
            </a:lvl1pPr>
            <a:lvl2pPr marL="458639" marR="0" indent="-228525" algn="l" defTabSz="457052" rtl="0" eaLnBrk="1" fontAlgn="auto" latinLnBrk="0" hangingPunct="1">
              <a:lnSpc>
                <a:spcPct val="100000"/>
              </a:lnSpc>
              <a:spcBef>
                <a:spcPct val="20000"/>
              </a:spcBef>
              <a:spcAft>
                <a:spcPts val="0"/>
              </a:spcAft>
              <a:buClrTx/>
              <a:buSzTx/>
              <a:buFont typeface="Arial"/>
              <a:buChar char="–"/>
              <a:tabLst/>
              <a:defRPr/>
            </a:lvl2pPr>
            <a:lvl3pPr marL="688750" marR="0" indent="-230113" algn="l" defTabSz="457052" rtl="0" eaLnBrk="1" fontAlgn="auto" latinLnBrk="0" hangingPunct="1">
              <a:lnSpc>
                <a:spcPct val="100000"/>
              </a:lnSpc>
              <a:spcBef>
                <a:spcPct val="20000"/>
              </a:spcBef>
              <a:spcAft>
                <a:spcPts val="0"/>
              </a:spcAft>
              <a:buClrTx/>
              <a:buSzTx/>
              <a:buFont typeface="Arial"/>
              <a:buChar char="•"/>
              <a:tabLst/>
              <a:defRPr/>
            </a:lvl3pPr>
            <a:lvl4pPr marL="918864" marR="0" indent="-230113" algn="l" defTabSz="457052" rtl="0" eaLnBrk="1" fontAlgn="auto" latinLnBrk="0" hangingPunct="1">
              <a:lnSpc>
                <a:spcPct val="100000"/>
              </a:lnSpc>
              <a:spcBef>
                <a:spcPct val="20000"/>
              </a:spcBef>
              <a:spcAft>
                <a:spcPts val="0"/>
              </a:spcAft>
              <a:buClrTx/>
              <a:buSzTx/>
              <a:buFont typeface="Arial"/>
              <a:buChar char="–"/>
              <a:tabLst/>
              <a:defRPr/>
            </a:lvl4pPr>
            <a:lvl5pPr marL="1155324" marR="0" indent="-230113" algn="l" defTabSz="457052" rtl="0" eaLnBrk="1" fontAlgn="auto" latinLnBrk="0" hangingPunct="1">
              <a:lnSpc>
                <a:spcPct val="100000"/>
              </a:lnSpc>
              <a:spcBef>
                <a:spcPct val="20000"/>
              </a:spcBef>
              <a:spcAft>
                <a:spcPts val="0"/>
              </a:spcAft>
              <a:buClrTx/>
              <a:buSzTx/>
              <a:buFont typeface="Arial"/>
              <a:buChar char="»"/>
              <a:tabLst/>
              <a:defRPr/>
            </a:lvl5pPr>
          </a:lstStyle>
          <a:p>
            <a:pPr marL="174569" marR="0" lvl="0" indent="-174569" algn="l" defTabSz="457052"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Click to edit Master text styles</a:t>
            </a:r>
          </a:p>
          <a:p>
            <a:pPr marL="458639" marR="0" lvl="1" indent="-228525" algn="l" defTabSz="457052"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Second level</a:t>
            </a:r>
          </a:p>
          <a:p>
            <a:pPr marL="688750" marR="0" lvl="2" indent="-230113" algn="l" defTabSz="457052"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Arial"/>
              </a:rPr>
              <a:t>Third level</a:t>
            </a:r>
          </a:p>
          <a:p>
            <a:pPr marL="918864" marR="0" lvl="3" indent="-230113" algn="l" defTabSz="457052"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Fourth level</a:t>
            </a:r>
          </a:p>
          <a:p>
            <a:pPr marL="1155324" marR="0" lvl="4" indent="-230113" algn="l" defTabSz="457052"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Fifth level</a:t>
            </a:r>
          </a:p>
        </p:txBody>
      </p:sp>
      <p:sp>
        <p:nvSpPr>
          <p:cNvPr id="13" name="Slide Number Placeholder 5"/>
          <p:cNvSpPr>
            <a:spLocks noGrp="1"/>
          </p:cNvSpPr>
          <p:nvPr>
            <p:ph type="sldNum" sz="quarter" idx="4"/>
          </p:nvPr>
        </p:nvSpPr>
        <p:spPr>
          <a:xfrm>
            <a:off x="158155" y="6475819"/>
            <a:ext cx="2844059" cy="365125"/>
          </a:xfrm>
          <a:prstGeom prst="rect">
            <a:avLst/>
          </a:prstGeom>
        </p:spPr>
        <p:txBody>
          <a:bodyPr vert="horz" lIns="91440" tIns="45720" rIns="91440" bIns="45720" rtlCol="0" anchor="ctr"/>
          <a:lstStyle>
            <a:lvl1pPr algn="l">
              <a:defRPr sz="800" b="0" i="0">
                <a:solidFill>
                  <a:schemeClr val="tx1">
                    <a:tint val="75000"/>
                  </a:schemeClr>
                </a:solidFill>
                <a:latin typeface="Arial"/>
                <a:cs typeface="Arial"/>
              </a:defRPr>
            </a:lvl1pPr>
          </a:lstStyle>
          <a:p>
            <a:pPr defTabSz="914103">
              <a:defRPr/>
            </a:pPr>
            <a:fld id="{B49F4571-797E-F142-9C8A-F3F3AD6D4F24}" type="slidenum">
              <a:rPr lang="en-US" smtClean="0">
                <a:solidFill>
                  <a:srgbClr val="000000">
                    <a:tint val="75000"/>
                  </a:srgbClr>
                </a:solidFill>
              </a:rPr>
              <a:pPr defTabSz="914103">
                <a:defRPr/>
              </a:pPr>
              <a:t>‹#›</a:t>
            </a:fld>
            <a:endParaRPr lang="en-US" dirty="0">
              <a:solidFill>
                <a:srgbClr val="000000">
                  <a:tint val="75000"/>
                </a:srgbClr>
              </a:solidFill>
            </a:endParaRPr>
          </a:p>
        </p:txBody>
      </p:sp>
      <p:sp>
        <p:nvSpPr>
          <p:cNvPr id="16" name="Footer Placeholder 4"/>
          <p:cNvSpPr>
            <a:spLocks noGrp="1"/>
          </p:cNvSpPr>
          <p:nvPr>
            <p:ph type="ftr" sz="quarter" idx="3"/>
          </p:nvPr>
        </p:nvSpPr>
        <p:spPr>
          <a:xfrm>
            <a:off x="8178736" y="6486705"/>
            <a:ext cx="3859795" cy="365125"/>
          </a:xfrm>
          <a:prstGeom prst="rect">
            <a:avLst/>
          </a:prstGeom>
        </p:spPr>
        <p:txBody>
          <a:bodyPr vert="horz" lIns="91440" tIns="45720" rIns="91440" bIns="45720" rtlCol="0" anchor="ctr"/>
          <a:lstStyle>
            <a:lvl1pPr algn="r">
              <a:defRPr sz="800" b="0" i="0">
                <a:solidFill>
                  <a:schemeClr val="tx1">
                    <a:tint val="75000"/>
                  </a:schemeClr>
                </a:solidFill>
                <a:latin typeface="Arial"/>
                <a:cs typeface="Arial"/>
              </a:defRPr>
            </a:lvl1pPr>
          </a:lstStyle>
          <a:p>
            <a:pPr defTabSz="914103">
              <a:defRPr/>
            </a:pPr>
            <a:r>
              <a:rPr lang="en-US">
                <a:solidFill>
                  <a:srgbClr val="7F7F7F"/>
                </a:solidFill>
              </a:rPr>
              <a:t>Zebra Confidential: For Internal Use Only</a:t>
            </a:r>
            <a:endParaRPr lang="en-US" dirty="0">
              <a:solidFill>
                <a:srgbClr val="7F7F7F"/>
              </a:solidFill>
            </a:endParaRPr>
          </a:p>
        </p:txBody>
      </p:sp>
    </p:spTree>
    <p:extLst>
      <p:ext uri="{BB962C8B-B14F-4D97-AF65-F5344CB8AC3E}">
        <p14:creationId xmlns:p14="http://schemas.microsoft.com/office/powerpoint/2010/main" val="3495353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Image 2-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1245" y="0"/>
            <a:ext cx="6307717" cy="6858000"/>
          </a:xfrm>
        </p:spPr>
        <p:txBody>
          <a:bodyPr/>
          <a:lstStyle/>
          <a:p>
            <a:endParaRPr lang="en-US"/>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4936474"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936474" cy="737729"/>
          </a:xfrm>
        </p:spPr>
        <p:txBody>
          <a:bodyPr/>
          <a:lstStyle>
            <a:lvl1pPr marL="0" indent="0">
              <a:buNone/>
              <a:defRPr sz="2399">
                <a:solidFill>
                  <a:schemeClr val="accent1"/>
                </a:solidFill>
              </a:defRPr>
            </a:lvl1pPr>
          </a:lstStyle>
          <a:p>
            <a:pPr lvl="0"/>
            <a:r>
              <a:rPr lang="en-US" dirty="0"/>
              <a:t>Click to enter subhead</a:t>
            </a:r>
          </a:p>
        </p:txBody>
      </p:sp>
      <p:sp>
        <p:nvSpPr>
          <p:cNvPr id="7" name="Slide Number Placeholder 1">
            <a:extLst>
              <a:ext uri="{FF2B5EF4-FFF2-40B4-BE49-F238E27FC236}">
                <a16:creationId xmlns:a16="http://schemas.microsoft.com/office/drawing/2014/main" id="{811951A3-5B9B-4E3D-B02E-95E29DDF6E6E}"/>
              </a:ext>
            </a:extLst>
          </p:cNvPr>
          <p:cNvSpPr>
            <a:spLocks noGrp="1"/>
          </p:cNvSpPr>
          <p:nvPr>
            <p:ph type="sldNum" sz="quarter" idx="4"/>
          </p:nvPr>
        </p:nvSpPr>
        <p:spPr>
          <a:xfrm>
            <a:off x="10921623" y="6314298"/>
            <a:ext cx="1054189" cy="366183"/>
          </a:xfrm>
          <a:prstGeom prst="rect">
            <a:avLst/>
          </a:prstGeom>
        </p:spPr>
        <p:txBody>
          <a:bodyPr vert="horz" lIns="0" tIns="0" rIns="0" bIns="0" rtlCol="0" anchor="b"/>
          <a:lstStyle>
            <a:lvl1pPr algn="r">
              <a:defRPr sz="800" baseline="0">
                <a:solidFill>
                  <a:schemeClr val="tx1"/>
                </a:solidFill>
              </a:defRPr>
            </a:lvl1pPr>
          </a:lstStyle>
          <a:p>
            <a:pPr defTabSz="914126" fontAlgn="auto">
              <a:spcBef>
                <a:spcPts val="0"/>
              </a:spcBef>
              <a:spcAft>
                <a:spcPts val="0"/>
              </a:spcAft>
            </a:pPr>
            <a:fld id="{79044E51-BF79-AF42-BAC5-B771B1D9D8E0}" type="slidenum">
              <a:rPr lang="en-US" smtClean="0">
                <a:solidFill>
                  <a:srgbClr val="FFFFFF"/>
                </a:solidFill>
                <a:latin typeface="Arial" panose="020B0604020202020204"/>
                <a:ea typeface="+mn-ea"/>
              </a:rPr>
              <a:pPr defTabSz="914126" fontAlgn="auto">
                <a:spcBef>
                  <a:spcPts val="0"/>
                </a:spcBef>
                <a:spcAft>
                  <a:spcPts val="0"/>
                </a:spcAft>
              </a:pPr>
              <a:t>‹#›</a:t>
            </a:fld>
            <a:endParaRPr lang="en-US" dirty="0">
              <a:solidFill>
                <a:srgbClr val="FFFFFF"/>
              </a:solidFill>
              <a:latin typeface="Arial" panose="020B0604020202020204"/>
              <a:ea typeface="+mn-ea"/>
            </a:endParaRP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871245" y="2175153"/>
            <a:ext cx="6307717"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5" name="Text Placeholder 4">
            <a:extLst>
              <a:ext uri="{FF2B5EF4-FFF2-40B4-BE49-F238E27FC236}">
                <a16:creationId xmlns:a16="http://schemas.microsoft.com/office/drawing/2014/main" id="{074812CD-CBAB-4528-A1CA-9F9DFCC1A7EC}"/>
              </a:ext>
            </a:extLst>
          </p:cNvPr>
          <p:cNvSpPr>
            <a:spLocks noGrp="1"/>
          </p:cNvSpPr>
          <p:nvPr>
            <p:ph type="body" sz="quarter" idx="13" hasCustomPrompt="1"/>
          </p:nvPr>
        </p:nvSpPr>
        <p:spPr>
          <a:xfrm>
            <a:off x="457200" y="2606040"/>
            <a:ext cx="4937125"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59ABC0B4-DC58-447E-8E1C-BD3B2F6AB7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665" y="5943560"/>
            <a:ext cx="5871246" cy="914479"/>
          </a:xfrm>
          <a:prstGeom prst="rect">
            <a:avLst/>
          </a:prstGeom>
        </p:spPr>
      </p:pic>
    </p:spTree>
    <p:extLst>
      <p:ext uri="{BB962C8B-B14F-4D97-AF65-F5344CB8AC3E}">
        <p14:creationId xmlns:p14="http://schemas.microsoft.com/office/powerpoint/2010/main" val="3102743768"/>
      </p:ext>
    </p:extLst>
  </p:cSld>
  <p:clrMapOvr>
    <a:overrideClrMapping bg1="dk1" tx1="lt1" bg2="dk2" tx2="lt2" accent1="accent1" accent2="accent2" accent3="accent3" accent4="accent4" accent5="accent5" accent6="accent6" hlink="hlink" folHlink="folHlink"/>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2335" y="0"/>
            <a:ext cx="5484971"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7" y="1517904"/>
            <a:ext cx="406776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2335" y="1087017"/>
            <a:ext cx="5496490"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a:srcRect l="78432" r="-1" b="3144"/>
          <a:stretch/>
        </p:blipFill>
        <p:spPr>
          <a:xfrm>
            <a:off x="5012732" y="2458906"/>
            <a:ext cx="168808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49798" y="5212080"/>
            <a:ext cx="284156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id="{C5F08EA5-4D48-4D48-8228-9A10C78FD243}"/>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05442" y="563225"/>
            <a:ext cx="1603262" cy="515889"/>
          </a:xfrm>
          <a:prstGeom prst="rect">
            <a:avLst/>
          </a:prstGeom>
          <a:noFill/>
        </p:spPr>
      </p:pic>
    </p:spTree>
    <p:extLst>
      <p:ext uri="{BB962C8B-B14F-4D97-AF65-F5344CB8AC3E}">
        <p14:creationId xmlns:p14="http://schemas.microsoft.com/office/powerpoint/2010/main" val="2863979343"/>
      </p:ext>
    </p:extLst>
  </p:cSld>
  <p:clrMapOvr>
    <a:overrideClrMapping bg1="dk1" tx1="lt1" bg2="dk2" tx2="lt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2335" y="0"/>
            <a:ext cx="5484971"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7" y="1517904"/>
            <a:ext cx="406776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2335" y="1087017"/>
            <a:ext cx="5496490"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49798" y="5212080"/>
            <a:ext cx="284156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id="{1A031F72-9475-4396-AAE5-D1103FE9DDB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spTree>
    <p:extLst>
      <p:ext uri="{BB962C8B-B14F-4D97-AF65-F5344CB8AC3E}">
        <p14:creationId xmlns:p14="http://schemas.microsoft.com/office/powerpoint/2010/main" val="59223998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7672" y="-11046"/>
            <a:ext cx="6764798" cy="6858000"/>
          </a:xfrm>
          <a:prstGeom prst="rect">
            <a:avLst/>
          </a:prstGeom>
        </p:spPr>
        <p:txBody>
          <a:bodyPr/>
          <a:lstStyle>
            <a:lvl1pPr>
              <a:defRPr>
                <a:solidFill>
                  <a:schemeClr val="bg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7" y="1517904"/>
            <a:ext cx="4067767" cy="868680"/>
          </a:xfrm>
        </p:spPr>
        <p:txBody>
          <a:bodyPr/>
          <a:lstStyle>
            <a:lvl1pPr>
              <a:defRPr>
                <a:solidFill>
                  <a:schemeClr val="bg1"/>
                </a:solidFill>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solidFill>
                  <a:schemeClr val="bg1"/>
                </a:solidFill>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4027" y="1706021"/>
            <a:ext cx="6764798"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pic>
        <p:nvPicPr>
          <p:cNvPr id="9" name="Picture 8">
            <a:extLst>
              <a:ext uri="{FF2B5EF4-FFF2-40B4-BE49-F238E27FC236}">
                <a16:creationId xmlns:a16="http://schemas.microsoft.com/office/drawing/2014/main" id="{5BA1F587-69D3-4CE4-A42B-B5D92C6AB30C}"/>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05442" y="563225"/>
            <a:ext cx="1603262" cy="515889"/>
          </a:xfrm>
          <a:prstGeom prst="rect">
            <a:avLst/>
          </a:prstGeom>
          <a:noFill/>
        </p:spPr>
      </p:pic>
    </p:spTree>
    <p:extLst>
      <p:ext uri="{BB962C8B-B14F-4D97-AF65-F5344CB8AC3E}">
        <p14:creationId xmlns:p14="http://schemas.microsoft.com/office/powerpoint/2010/main" val="379157516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7672" y="-11046"/>
            <a:ext cx="6764798" cy="6858000"/>
          </a:xfrm>
          <a:prstGeom prst="rect">
            <a:avLst/>
          </a:prstGeo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7" y="1517904"/>
            <a:ext cx="4067767"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4027" y="1706021"/>
            <a:ext cx="6764798"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spTree>
    <p:extLst>
      <p:ext uri="{BB962C8B-B14F-4D97-AF65-F5344CB8AC3E}">
        <p14:creationId xmlns:p14="http://schemas.microsoft.com/office/powerpoint/2010/main" val="83082481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5" y="1517904"/>
            <a:ext cx="7148746"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2" y="2697480"/>
            <a:ext cx="7148746" cy="93268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9" name="Picture 8">
            <a:extLst>
              <a:ext uri="{FF2B5EF4-FFF2-40B4-BE49-F238E27FC236}">
                <a16:creationId xmlns:a16="http://schemas.microsoft.com/office/drawing/2014/main" id="{C5F08EA5-4D48-4D48-8228-9A10C78FD243}"/>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05442" y="563225"/>
            <a:ext cx="1603262"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userDrawn="1"/>
        </p:nvSpPr>
        <p:spPr>
          <a:xfrm>
            <a:off x="10921623" y="6314298"/>
            <a:ext cx="1054189"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05442" y="563225"/>
            <a:ext cx="1603262"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userDrawn="1"/>
        </p:nvSpPr>
        <p:spPr bwMode="auto">
          <a:xfrm flipH="1">
            <a:off x="5068058" y="4403761"/>
            <a:ext cx="4237073"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userDrawn="1"/>
        </p:nvSpPr>
        <p:spPr>
          <a:xfrm>
            <a:off x="9305131" y="0"/>
            <a:ext cx="2880519" cy="6858000"/>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userDrawn="1"/>
        </p:nvSpPr>
        <p:spPr bwMode="auto">
          <a:xfrm>
            <a:off x="9293261" y="5189519"/>
            <a:ext cx="2880517" cy="1668482"/>
          </a:xfrm>
          <a:prstGeom prst="rtTriangle">
            <a:avLst/>
          </a:prstGeom>
          <a:solidFill>
            <a:srgbClr val="6666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userDrawn="1"/>
        </p:nvSpPr>
        <p:spPr bwMode="auto">
          <a:xfrm flipV="1">
            <a:off x="9305130" y="1477258"/>
            <a:ext cx="2880519" cy="1668483"/>
          </a:xfrm>
          <a:prstGeom prst="rtTriangle">
            <a:avLst/>
          </a:prstGeom>
          <a:solidFill>
            <a:srgbClr val="CCCCCC"/>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userDrawn="1"/>
        </p:nvSpPr>
        <p:spPr>
          <a:xfrm>
            <a:off x="9305130" y="1"/>
            <a:ext cx="2880519" cy="1476651"/>
          </a:xfrm>
          <a:prstGeom prst="rect">
            <a:avLst/>
          </a:prstGeom>
          <a:solidFill>
            <a:srgbClr val="CCCCCC"/>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2440191479"/>
      </p:ext>
    </p:extLst>
  </p:cSld>
  <p:clrMapOvr>
    <a:overrideClrMapping bg1="dk1" tx1="lt1" bg2="dk2" tx2="lt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38485FBB-798F-4D6A-9310-743FFC812F66}"/>
              </a:ext>
            </a:extLst>
          </p:cNvPr>
          <p:cNvSpPr>
            <a:spLocks noChangeAspect="1" noChangeArrowheads="1"/>
          </p:cNvSpPr>
          <p:nvPr userDrawn="1"/>
        </p:nvSpPr>
        <p:spPr bwMode="auto">
          <a:xfrm>
            <a:off x="0" y="4114800"/>
            <a:ext cx="4735942" cy="2743200"/>
          </a:xfrm>
          <a:prstGeom prst="rtTriangle">
            <a:avLst/>
          </a:prstGeom>
          <a:gradFill>
            <a:gsLst>
              <a:gs pos="0">
                <a:srgbClr val="00FFFF"/>
              </a:gs>
              <a:gs pos="50000">
                <a:srgbClr val="00C9FF"/>
              </a:gs>
              <a:gs pos="98246">
                <a:srgbClr val="00FFFF"/>
              </a:gs>
              <a:gs pos="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pic>
        <p:nvPicPr>
          <p:cNvPr id="13" name="Picture 3">
            <a:extLst>
              <a:ext uri="{FF2B5EF4-FFF2-40B4-BE49-F238E27FC236}">
                <a16:creationId xmlns:a16="http://schemas.microsoft.com/office/drawing/2014/main" id="{1ECD35CA-1C2B-4F9C-9D2F-A513C22F1D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4581"/>
          <a:stretch>
            <a:fillRect/>
          </a:stretch>
        </p:blipFill>
        <p:spPr bwMode="auto">
          <a:xfrm>
            <a:off x="4454952" y="1617662"/>
            <a:ext cx="7730699" cy="5240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5" y="1517904"/>
            <a:ext cx="8547414"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2" y="2633472"/>
            <a:ext cx="7733809" cy="61264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092" y="366674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spTree>
    <p:extLst>
      <p:ext uri="{BB962C8B-B14F-4D97-AF65-F5344CB8AC3E}">
        <p14:creationId xmlns:p14="http://schemas.microsoft.com/office/powerpoint/2010/main" val="14663680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5" y="1517904"/>
            <a:ext cx="7733809"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2" y="2798064"/>
            <a:ext cx="7733809" cy="1225296"/>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092" y="5568696"/>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sp>
        <p:nvSpPr>
          <p:cNvPr id="9" name="Parallelogram 1">
            <a:extLst>
              <a:ext uri="{FF2B5EF4-FFF2-40B4-BE49-F238E27FC236}">
                <a16:creationId xmlns:a16="http://schemas.microsoft.com/office/drawing/2014/main" id="{BF0C7808-B700-4322-BC29-49ED8C337F0E}"/>
              </a:ext>
            </a:extLst>
          </p:cNvPr>
          <p:cNvSpPr/>
          <p:nvPr userDrawn="1"/>
        </p:nvSpPr>
        <p:spPr>
          <a:xfrm flipH="1" flipV="1">
            <a:off x="10281372" y="437167"/>
            <a:ext cx="1904279"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gradFill rotWithShape="1">
            <a:gsLst>
              <a:gs pos="0">
                <a:srgbClr val="0099FF"/>
              </a:gs>
              <a:gs pos="50000">
                <a:srgbClr val="00C9FF"/>
              </a:gs>
              <a:gs pos="10000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0" name="AutoShape 4">
            <a:extLst>
              <a:ext uri="{FF2B5EF4-FFF2-40B4-BE49-F238E27FC236}">
                <a16:creationId xmlns:a16="http://schemas.microsoft.com/office/drawing/2014/main" id="{8A452C94-F932-4FA4-B966-A02152BA5F28}"/>
              </a:ext>
            </a:extLst>
          </p:cNvPr>
          <p:cNvSpPr>
            <a:spLocks noChangeAspect="1" noChangeArrowheads="1"/>
          </p:cNvSpPr>
          <p:nvPr userDrawn="1"/>
        </p:nvSpPr>
        <p:spPr bwMode="auto">
          <a:xfrm flipH="1">
            <a:off x="5553270" y="4114800"/>
            <a:ext cx="4735942" cy="27432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pic>
        <p:nvPicPr>
          <p:cNvPr id="3" name="Picture 2">
            <a:extLst>
              <a:ext uri="{FF2B5EF4-FFF2-40B4-BE49-F238E27FC236}">
                <a16:creationId xmlns:a16="http://schemas.microsoft.com/office/drawing/2014/main" id="{33FC13A8-E413-4F55-862A-C511CF8F1C7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9444"/>
          <a:stretch/>
        </p:blipFill>
        <p:spPr>
          <a:xfrm>
            <a:off x="10289212" y="5303386"/>
            <a:ext cx="1896439" cy="1554615"/>
          </a:xfrm>
          <a:prstGeom prst="rect">
            <a:avLst/>
          </a:prstGeom>
        </p:spPr>
      </p:pic>
    </p:spTree>
    <p:extLst>
      <p:ext uri="{BB962C8B-B14F-4D97-AF65-F5344CB8AC3E}">
        <p14:creationId xmlns:p14="http://schemas.microsoft.com/office/powerpoint/2010/main" val="17870116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199" y="1691640"/>
            <a:ext cx="11274552" cy="4050792"/>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85BD440C-F635-460B-A9E6-825CE0A04EC5}"/>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97385697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Small 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EAE4A8-A6E5-453E-B946-FB774B73F48C}" type="slidenum">
              <a:rPr lang="en-US" smtClean="0"/>
              <a:t>‹#›</a:t>
            </a:fld>
            <a:endParaRPr lang="en-US" dirty="0"/>
          </a:p>
        </p:txBody>
      </p:sp>
      <p:sp>
        <p:nvSpPr>
          <p:cNvPr id="5" name="Title 1"/>
          <p:cNvSpPr>
            <a:spLocks noGrp="1"/>
          </p:cNvSpPr>
          <p:nvPr>
            <p:ph type="title"/>
          </p:nvPr>
        </p:nvSpPr>
        <p:spPr>
          <a:xfrm>
            <a:off x="516335" y="769940"/>
            <a:ext cx="11156161" cy="464503"/>
          </a:xfrm>
        </p:spPr>
        <p:txBody>
          <a:bodyPr anchor="b" anchorCtr="0">
            <a:normAutofit/>
          </a:bodyPr>
          <a:lstStyle>
            <a:lvl1pPr>
              <a:defRPr sz="1800" b="1"/>
            </a:lvl1pPr>
          </a:lstStyle>
          <a:p>
            <a:r>
              <a:rPr lang="en-US" dirty="0"/>
              <a:t>Click to edit Master title style</a:t>
            </a:r>
          </a:p>
        </p:txBody>
      </p:sp>
      <p:sp>
        <p:nvSpPr>
          <p:cNvPr id="7" name="Footer Placeholder 4"/>
          <p:cNvSpPr>
            <a:spLocks noGrp="1"/>
          </p:cNvSpPr>
          <p:nvPr>
            <p:ph type="ftr" sz="quarter" idx="11"/>
          </p:nvPr>
        </p:nvSpPr>
        <p:spPr>
          <a:xfrm>
            <a:off x="3267870" y="6584955"/>
            <a:ext cx="5653087" cy="273049"/>
          </a:xfrm>
        </p:spPr>
        <p:txBody>
          <a:bodyPr/>
          <a:lstStyle/>
          <a:p>
            <a:r>
              <a:rPr lang="en-US" dirty="0"/>
              <a:t>Zebra Confidential: For Internal Use Only</a:t>
            </a:r>
          </a:p>
        </p:txBody>
      </p:sp>
    </p:spTree>
    <p:extLst>
      <p:ext uri="{BB962C8B-B14F-4D97-AF65-F5344CB8AC3E}">
        <p14:creationId xmlns:p14="http://schemas.microsoft.com/office/powerpoint/2010/main" val="40403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Content-2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2" y="457200"/>
            <a:ext cx="11061359" cy="365760"/>
          </a:xfrm>
        </p:spPr>
        <p:txBody>
          <a:bodyPr/>
          <a:lstStyle>
            <a:lvl1pPr>
              <a:defRPr/>
            </a:lvl1pPr>
          </a:lstStyle>
          <a:p>
            <a:r>
              <a:rPr lang="en-US"/>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2" y="932688"/>
            <a:ext cx="11061359" cy="365760"/>
          </a:xfrm>
        </p:spPr>
        <p:txBody>
          <a:bodyPr/>
          <a:lstStyle>
            <a:lvl1pPr marL="0" indent="0">
              <a:buNone/>
              <a:defRPr sz="2398">
                <a:solidFill>
                  <a:schemeClr val="accent1"/>
                </a:solidFill>
              </a:defRPr>
            </a:lvl1pPr>
          </a:lstStyle>
          <a:p>
            <a:pPr lvl="0"/>
            <a:r>
              <a:rPr lang="en-US"/>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8"/>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B04C270D-AC25-43F5-A58D-73B95D1738A7}"/>
              </a:ext>
            </a:extLst>
          </p:cNvPr>
          <p:cNvSpPr>
            <a:spLocks noGrp="1"/>
          </p:cNvSpPr>
          <p:nvPr>
            <p:ph type="body" sz="quarter" idx="12"/>
          </p:nvPr>
        </p:nvSpPr>
        <p:spPr>
          <a:xfrm>
            <a:off x="6217921" y="1692275"/>
            <a:ext cx="5303520" cy="4306888"/>
          </a:xfrm>
        </p:spPr>
        <p:txBody>
          <a:bodyPr/>
          <a:lstStyle/>
          <a:p>
            <a:pPr lvl="0"/>
            <a:r>
              <a:rPr lang="en-US"/>
              <a:t>Edit Master text styles</a:t>
            </a:r>
          </a:p>
          <a:p>
            <a:pPr lvl="1"/>
            <a:r>
              <a:rPr lang="en-US"/>
              <a:t>Second level</a:t>
            </a:r>
          </a:p>
          <a:p>
            <a:pPr lvl="2"/>
            <a:r>
              <a:rPr lang="en-US"/>
              <a:t>Third level</a:t>
            </a:r>
          </a:p>
        </p:txBody>
      </p:sp>
      <p:sp>
        <p:nvSpPr>
          <p:cNvPr id="12" name="Text Placeholder 11">
            <a:extLst>
              <a:ext uri="{FF2B5EF4-FFF2-40B4-BE49-F238E27FC236}">
                <a16:creationId xmlns:a16="http://schemas.microsoft.com/office/drawing/2014/main" id="{D4D5AFF0-5436-4506-9F1C-AB3E2DBA7D60}"/>
              </a:ext>
            </a:extLst>
          </p:cNvPr>
          <p:cNvSpPr>
            <a:spLocks noGrp="1"/>
          </p:cNvSpPr>
          <p:nvPr>
            <p:ph type="body" sz="quarter" idx="13"/>
          </p:nvPr>
        </p:nvSpPr>
        <p:spPr>
          <a:xfrm>
            <a:off x="457200" y="1692274"/>
            <a:ext cx="5303838" cy="4306824"/>
          </a:xfrm>
        </p:spPr>
        <p:txBody>
          <a:bodyPr/>
          <a:lstStyle/>
          <a:p>
            <a:pPr lvl="0"/>
            <a:r>
              <a:rPr lang="en-US"/>
              <a:t>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9AC9900F-4D99-4334-B413-86FB43A43E2D}"/>
              </a:ext>
            </a:extLst>
          </p:cNvPr>
          <p:cNvSpPr>
            <a:spLocks noGrp="1"/>
          </p:cNvSpPr>
          <p:nvPr>
            <p:ph type="ftr" sz="quarter" idx="14"/>
          </p:nvPr>
        </p:nvSpPr>
        <p:spPr/>
        <p:txBody>
          <a:bodyPr/>
          <a:lstStyle/>
          <a:p>
            <a:r>
              <a:rPr lang="en-US"/>
              <a:t>ZEBRA TECHNOLOGIES</a:t>
            </a:r>
          </a:p>
        </p:txBody>
      </p:sp>
    </p:spTree>
    <p:extLst>
      <p:ext uri="{BB962C8B-B14F-4D97-AF65-F5344CB8AC3E}">
        <p14:creationId xmlns:p14="http://schemas.microsoft.com/office/powerpoint/2010/main" val="2887238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Image 2-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5254" y="0"/>
            <a:ext cx="6307717" cy="6858000"/>
          </a:xfrm>
        </p:spPr>
        <p:txBody>
          <a:bodyPr/>
          <a:lstStyle/>
          <a:p>
            <a:endParaRPr lang="en-US"/>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4936474"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936474" cy="737729"/>
          </a:xfrm>
        </p:spPr>
        <p:txBody>
          <a:bodyPr/>
          <a:lstStyle>
            <a:lvl1pPr marL="0" indent="0">
              <a:buNone/>
              <a:defRPr sz="2399">
                <a:solidFill>
                  <a:schemeClr val="accent1"/>
                </a:solidFill>
              </a:defRPr>
            </a:lvl1pPr>
          </a:lstStyle>
          <a:p>
            <a:pPr lvl="0"/>
            <a:r>
              <a:rPr lang="en-US" dirty="0"/>
              <a:t>Click to enter subhead</a:t>
            </a:r>
          </a:p>
        </p:txBody>
      </p:sp>
      <p:sp>
        <p:nvSpPr>
          <p:cNvPr id="7" name="Slide Number Placeholder 1">
            <a:extLst>
              <a:ext uri="{FF2B5EF4-FFF2-40B4-BE49-F238E27FC236}">
                <a16:creationId xmlns:a16="http://schemas.microsoft.com/office/drawing/2014/main" id="{811951A3-5B9B-4E3D-B02E-95E29DDF6E6E}"/>
              </a:ext>
            </a:extLst>
          </p:cNvPr>
          <p:cNvSpPr>
            <a:spLocks noGrp="1"/>
          </p:cNvSpPr>
          <p:nvPr>
            <p:ph type="sldNum" sz="quarter" idx="4"/>
          </p:nvPr>
        </p:nvSpPr>
        <p:spPr>
          <a:xfrm>
            <a:off x="10921623" y="6314298"/>
            <a:ext cx="1054189" cy="366183"/>
          </a:xfrm>
          <a:prstGeom prst="rect">
            <a:avLst/>
          </a:prstGeom>
        </p:spPr>
        <p:txBody>
          <a:bodyPr vert="horz" lIns="0" tIns="0" rIns="0" bIns="0" rtlCol="0" anchor="b"/>
          <a:lstStyle>
            <a:lvl1pPr algn="r">
              <a:defRPr sz="800" baseline="0">
                <a:solidFill>
                  <a:schemeClr val="tx1"/>
                </a:solidFill>
              </a:defRPr>
            </a:lvl1pPr>
          </a:lstStyle>
          <a:p>
            <a:pPr defTabSz="914126" fontAlgn="auto">
              <a:spcBef>
                <a:spcPts val="0"/>
              </a:spcBef>
              <a:spcAft>
                <a:spcPts val="0"/>
              </a:spcAft>
            </a:pPr>
            <a:fld id="{79044E51-BF79-AF42-BAC5-B771B1D9D8E0}"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
        <p:nvSpPr>
          <p:cNvPr id="10" name="TextBox 9">
            <a:extLst>
              <a:ext uri="{FF2B5EF4-FFF2-40B4-BE49-F238E27FC236}">
                <a16:creationId xmlns:a16="http://schemas.microsoft.com/office/drawing/2014/main" id="{D22C126B-3F41-45BA-995D-D0CEA8DC8DDC}"/>
              </a:ext>
            </a:extLst>
          </p:cNvPr>
          <p:cNvSpPr txBox="1"/>
          <p:nvPr userDrawn="1"/>
        </p:nvSpPr>
        <p:spPr>
          <a:xfrm>
            <a:off x="5871245" y="2175153"/>
            <a:ext cx="6307717"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FFF151E9-C4FB-46F4-89E8-FA4221CF253D}"/>
              </a:ext>
            </a:extLst>
          </p:cNvPr>
          <p:cNvSpPr>
            <a:spLocks noGrp="1"/>
          </p:cNvSpPr>
          <p:nvPr>
            <p:ph type="body" sz="quarter" idx="13" hasCustomPrompt="1"/>
          </p:nvPr>
        </p:nvSpPr>
        <p:spPr>
          <a:xfrm>
            <a:off x="457200" y="2606040"/>
            <a:ext cx="4937125"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pic>
        <p:nvPicPr>
          <p:cNvPr id="11" name="Picture 10">
            <a:extLst>
              <a:ext uri="{FF2B5EF4-FFF2-40B4-BE49-F238E27FC236}">
                <a16:creationId xmlns:a16="http://schemas.microsoft.com/office/drawing/2014/main" id="{7706770A-14CD-44B1-8F29-02C5915837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665" y="5943560"/>
            <a:ext cx="5871246" cy="914479"/>
          </a:xfrm>
          <a:prstGeom prst="rect">
            <a:avLst/>
          </a:prstGeom>
        </p:spPr>
      </p:pic>
    </p:spTree>
    <p:extLst>
      <p:ext uri="{BB962C8B-B14F-4D97-AF65-F5344CB8AC3E}">
        <p14:creationId xmlns:p14="http://schemas.microsoft.com/office/powerpoint/2010/main" val="160267777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ext Placeholder 3"/>
          <p:cNvSpPr>
            <a:spLocks noGrp="1"/>
          </p:cNvSpPr>
          <p:nvPr>
            <p:ph type="body" sz="quarter" idx="15" hasCustomPrompt="1"/>
          </p:nvPr>
        </p:nvSpPr>
        <p:spPr>
          <a:xfrm>
            <a:off x="349159" y="197173"/>
            <a:ext cx="9858982" cy="684954"/>
          </a:xfrm>
          <a:prstGeom prst="rect">
            <a:avLst/>
          </a:prstGeom>
        </p:spPr>
        <p:txBody>
          <a:bodyPr anchor="ctr"/>
          <a:lstStyle>
            <a:lvl1pPr marL="0" indent="0">
              <a:buNone/>
              <a:defRPr sz="1999" b="0" cap="all" baseline="0">
                <a:solidFill>
                  <a:schemeClr val="tx1">
                    <a:lumMod val="75000"/>
                    <a:lumOff val="25000"/>
                  </a:schemeClr>
                </a:solidFill>
                <a:latin typeface="Franklin Gothic Medium Cond" panose="020B0606030402020204" pitchFamily="34" charset="0"/>
                <a:cs typeface="Arial" panose="020B0604020202020204" pitchFamily="34" charset="0"/>
              </a:defRPr>
            </a:lvl1pPr>
          </a:lstStyle>
          <a:p>
            <a:pPr lvl="0"/>
            <a:r>
              <a:rPr lang="en-US" dirty="0"/>
              <a:t>HEADING</a:t>
            </a:r>
            <a:endParaRPr lang="en-IN" dirty="0"/>
          </a:p>
        </p:txBody>
      </p:sp>
    </p:spTree>
    <p:extLst>
      <p:ext uri="{BB962C8B-B14F-4D97-AF65-F5344CB8AC3E}">
        <p14:creationId xmlns:p14="http://schemas.microsoft.com/office/powerpoint/2010/main" val="1749556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1903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ntent-1col-5D-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C70F6B58-4984-4C3A-A106-EA6C4686C946}"/>
              </a:ext>
            </a:extLst>
          </p:cNvPr>
          <p:cNvSpPr>
            <a:spLocks noGrp="1"/>
          </p:cNvSpPr>
          <p:nvPr>
            <p:ph type="body" sz="quarter" idx="11"/>
          </p:nvPr>
        </p:nvSpPr>
        <p:spPr>
          <a:xfrm>
            <a:off x="457199" y="1691640"/>
            <a:ext cx="1127455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1FF3B46F-1C31-4C66-87BB-933E9614FC98}"/>
              </a:ext>
            </a:extLst>
          </p:cNvPr>
          <p:cNvSpPr>
            <a:spLocks noGrp="1"/>
          </p:cNvSpPr>
          <p:nvPr>
            <p:ph type="ftr" sz="quarter" idx="12"/>
          </p:nvPr>
        </p:nvSpPr>
        <p:spPr/>
        <p:txBody>
          <a:bodyPr/>
          <a:lstStyle/>
          <a:p>
            <a:r>
              <a:rPr lang="en-US" dirty="0"/>
              <a:t>ZEBRA TECHNOLOGIES</a:t>
            </a:r>
          </a:p>
        </p:txBody>
      </p:sp>
    </p:spTree>
    <p:extLst>
      <p:ext uri="{BB962C8B-B14F-4D97-AF65-F5344CB8AC3E}">
        <p14:creationId xmlns:p14="http://schemas.microsoft.com/office/powerpoint/2010/main" val="2180331263"/>
      </p:ext>
    </p:extLst>
  </p:cSld>
  <p:clrMapOvr>
    <a:overrideClrMapping bg1="dk1" tx1="lt1" bg2="dk2" tx2="lt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199" y="1691640"/>
            <a:ext cx="1127455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85BD440C-F635-460B-A9E6-825CE0A04EC5}"/>
              </a:ext>
            </a:extLst>
          </p:cNvPr>
          <p:cNvSpPr>
            <a:spLocks noGrp="1"/>
          </p:cNvSpPr>
          <p:nvPr>
            <p:ph type="ftr" sz="quarter" idx="12"/>
          </p:nvPr>
        </p:nvSpPr>
        <p:spPr/>
        <p:txBody>
          <a:bodyPr/>
          <a:lstStyle/>
          <a:p>
            <a:r>
              <a:rPr lang="en-US" dirty="0"/>
              <a:t>ZEBRA TECHNOLOGIES</a:t>
            </a:r>
          </a:p>
        </p:txBody>
      </p:sp>
    </p:spTree>
    <p:extLst>
      <p:ext uri="{BB962C8B-B14F-4D97-AF65-F5344CB8AC3E}">
        <p14:creationId xmlns:p14="http://schemas.microsoft.com/office/powerpoint/2010/main" val="419953770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ntent-1col-5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BEC7686B-F935-4F84-9AD2-7F9747A8F8F2}"/>
              </a:ext>
            </a:extLst>
          </p:cNvPr>
          <p:cNvSpPr>
            <a:spLocks noGrp="1"/>
          </p:cNvSpPr>
          <p:nvPr>
            <p:ph type="body" sz="quarter" idx="11"/>
          </p:nvPr>
        </p:nvSpPr>
        <p:spPr>
          <a:xfrm>
            <a:off x="457199" y="1691640"/>
            <a:ext cx="1127455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F2503CA4-811D-4810-91D0-5588B9CCA40D}"/>
              </a:ext>
            </a:extLst>
          </p:cNvPr>
          <p:cNvSpPr>
            <a:spLocks noGrp="1"/>
          </p:cNvSpPr>
          <p:nvPr>
            <p:ph type="ftr" sz="quarter" idx="12"/>
          </p:nvPr>
        </p:nvSpPr>
        <p:spPr/>
        <p:txBody>
          <a:bodyPr/>
          <a:lstStyle/>
          <a:p>
            <a:r>
              <a:rPr lang="en-US" dirty="0"/>
              <a:t>ZEBRA TECHNOLOGIES</a:t>
            </a:r>
          </a:p>
        </p:txBody>
      </p:sp>
    </p:spTree>
    <p:extLst>
      <p:ext uri="{BB962C8B-B14F-4D97-AF65-F5344CB8AC3E}">
        <p14:creationId xmlns:p14="http://schemas.microsoft.com/office/powerpoint/2010/main" val="353606822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50371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503719"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200" y="1691640"/>
            <a:ext cx="10506456" cy="4050792"/>
          </a:xfrm>
        </p:spPr>
        <p:txBody>
          <a:bodyPr/>
          <a:lstStyle>
            <a:lvl1pPr>
              <a:buClr>
                <a:schemeClr val="accent1"/>
              </a:buClr>
              <a:defRPr/>
            </a:lvl1pPr>
            <a:lvl3pPr>
              <a:defRPr/>
            </a:lvl3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CFB1E5D4-1158-486F-80D8-3B926F5AEBC4}"/>
              </a:ext>
            </a:extLst>
          </p:cNvPr>
          <p:cNvSpPr>
            <a:spLocks noGrp="1"/>
          </p:cNvSpPr>
          <p:nvPr>
            <p:ph type="ftr" sz="quarter" idx="12"/>
          </p:nvPr>
        </p:nvSpPr>
        <p:spPr/>
        <p:txBody>
          <a:bodyPr/>
          <a:lstStyle/>
          <a:p>
            <a:r>
              <a:rPr lang="en-US" dirty="0"/>
              <a:t>ZEBRA TECHNOLOGIES</a:t>
            </a:r>
          </a:p>
        </p:txBody>
      </p:sp>
    </p:spTree>
    <p:extLst>
      <p:ext uri="{BB962C8B-B14F-4D97-AF65-F5344CB8AC3E}">
        <p14:creationId xmlns:p14="http://schemas.microsoft.com/office/powerpoint/2010/main" val="20915990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ent-1col-30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50371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503719"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2CCA6439-752F-4EAE-BA36-A9DA45D5B2DB}"/>
              </a:ext>
            </a:extLst>
          </p:cNvPr>
          <p:cNvSpPr>
            <a:spLocks noGrp="1"/>
          </p:cNvSpPr>
          <p:nvPr>
            <p:ph type="body" sz="quarter" idx="11"/>
          </p:nvPr>
        </p:nvSpPr>
        <p:spPr>
          <a:xfrm>
            <a:off x="457200" y="1691640"/>
            <a:ext cx="10502900"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19C957A2-98E7-4606-98AE-C18B8B6E5E96}"/>
              </a:ext>
            </a:extLst>
          </p:cNvPr>
          <p:cNvSpPr>
            <a:spLocks noGrp="1"/>
          </p:cNvSpPr>
          <p:nvPr>
            <p:ph type="ftr" sz="quarter" idx="12"/>
          </p:nvPr>
        </p:nvSpPr>
        <p:spPr/>
        <p:txBody>
          <a:bodyPr/>
          <a:lstStyle/>
          <a:p>
            <a:r>
              <a:rPr lang="en-US" dirty="0"/>
              <a:t>ZEBRA TECHNOLOGIES</a:t>
            </a:r>
          </a:p>
        </p:txBody>
      </p:sp>
    </p:spTree>
    <p:extLst>
      <p:ext uri="{BB962C8B-B14F-4D97-AF65-F5344CB8AC3E}">
        <p14:creationId xmlns:p14="http://schemas.microsoft.com/office/powerpoint/2010/main" val="89812364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ntent-1col-Graphics-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5120B3-A679-4361-BBE5-B44731CBB86A}"/>
              </a:ext>
            </a:extLst>
          </p:cNvPr>
          <p:cNvSpPr/>
          <p:nvPr userDrawn="1"/>
        </p:nvSpPr>
        <p:spPr>
          <a:xfrm>
            <a:off x="-1" y="-8249"/>
            <a:ext cx="4205145" cy="68653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67" tIns="0" rIns="121867" bIns="0" rtlCol="0" anchor="ctr"/>
          <a:lstStyle/>
          <a:p>
            <a:pPr marL="0" marR="0" lvl="0" indent="0" algn="ctr" defTabSz="914126" rtl="0" eaLnBrk="1" fontAlgn="auto" latinLnBrk="0" hangingPunct="1">
              <a:lnSpc>
                <a:spcPct val="80000"/>
              </a:lnSpc>
              <a:spcBef>
                <a:spcPts val="0"/>
              </a:spcBef>
              <a:spcAft>
                <a:spcPts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3" name="AutoShape 4">
            <a:extLst>
              <a:ext uri="{FF2B5EF4-FFF2-40B4-BE49-F238E27FC236}">
                <a16:creationId xmlns:a16="http://schemas.microsoft.com/office/drawing/2014/main" id="{44C61FA3-B671-4289-9759-F226A4D71C0B}"/>
              </a:ext>
            </a:extLst>
          </p:cNvPr>
          <p:cNvSpPr>
            <a:spLocks noChangeAspect="1" noChangeArrowheads="1"/>
          </p:cNvSpPr>
          <p:nvPr userDrawn="1"/>
        </p:nvSpPr>
        <p:spPr bwMode="auto">
          <a:xfrm flipH="1">
            <a:off x="2102571" y="5639234"/>
            <a:ext cx="2102572" cy="1217873"/>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726217" y="1389888"/>
            <a:ext cx="6965913" cy="365760"/>
          </a:xfrm>
        </p:spPr>
        <p:txBody>
          <a:bodyPr/>
          <a:lstStyle>
            <a:lvl1pPr marL="0" indent="0">
              <a:buNone/>
              <a:defRPr sz="2399">
                <a:solidFill>
                  <a:schemeClr val="accent1"/>
                </a:solidFill>
              </a:defRPr>
            </a:lvl1pPr>
          </a:lstStyle>
          <a:p>
            <a:pPr lvl="0"/>
            <a:r>
              <a:rPr lang="en-US" dirty="0"/>
              <a:t>Click to enter subhead</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0" y="457200"/>
            <a:ext cx="3135575" cy="795528"/>
          </a:xfrm>
        </p:spPr>
        <p:txBody>
          <a:bodyPr/>
          <a:lstStyle>
            <a:lvl1pPr>
              <a:defRPr>
                <a:solidFill>
                  <a:schemeClr val="bg2"/>
                </a:solidFill>
              </a:defRPr>
            </a:lvl1pPr>
          </a:lstStyle>
          <a:p>
            <a:r>
              <a:rPr lang="en-US" dirty="0"/>
              <a:t>Click to enter headline</a:t>
            </a:r>
          </a:p>
        </p:txBody>
      </p:sp>
      <p:sp>
        <p:nvSpPr>
          <p:cNvPr id="5" name="Text Placeholder 4">
            <a:extLst>
              <a:ext uri="{FF2B5EF4-FFF2-40B4-BE49-F238E27FC236}">
                <a16:creationId xmlns:a16="http://schemas.microsoft.com/office/drawing/2014/main" id="{E0C5763B-C6C4-4101-B565-E3A3353174B6}"/>
              </a:ext>
            </a:extLst>
          </p:cNvPr>
          <p:cNvSpPr>
            <a:spLocks noGrp="1"/>
          </p:cNvSpPr>
          <p:nvPr>
            <p:ph type="body" sz="quarter" idx="12" hasCustomPrompt="1"/>
          </p:nvPr>
        </p:nvSpPr>
        <p:spPr>
          <a:xfrm>
            <a:off x="4726154" y="457200"/>
            <a:ext cx="6965913" cy="795528"/>
          </a:xfrm>
        </p:spPr>
        <p:txBody>
          <a:bodyPr/>
          <a:lstStyle>
            <a:lvl1pPr marL="0" indent="0">
              <a:buNone/>
              <a:defRPr sz="2799"/>
            </a:lvl1pPr>
          </a:lstStyle>
          <a:p>
            <a:pPr lvl="0"/>
            <a:r>
              <a:rPr lang="en-US" dirty="0"/>
              <a:t>Click to enter headline</a:t>
            </a:r>
          </a:p>
        </p:txBody>
      </p:sp>
      <p:sp>
        <p:nvSpPr>
          <p:cNvPr id="7" name="Text Placeholder 6">
            <a:extLst>
              <a:ext uri="{FF2B5EF4-FFF2-40B4-BE49-F238E27FC236}">
                <a16:creationId xmlns:a16="http://schemas.microsoft.com/office/drawing/2014/main" id="{D1C78788-8B9F-401C-8E79-E3B3BD414267}"/>
              </a:ext>
            </a:extLst>
          </p:cNvPr>
          <p:cNvSpPr>
            <a:spLocks noGrp="1"/>
          </p:cNvSpPr>
          <p:nvPr>
            <p:ph type="body" sz="quarter" idx="13"/>
          </p:nvPr>
        </p:nvSpPr>
        <p:spPr>
          <a:xfrm>
            <a:off x="4725988" y="2304288"/>
            <a:ext cx="6965950" cy="409651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B0D524CC-33BB-4E22-BEDC-4F7424BD7BE7}"/>
              </a:ext>
            </a:extLst>
          </p:cNvPr>
          <p:cNvSpPr>
            <a:spLocks noGrp="1"/>
          </p:cNvSpPr>
          <p:nvPr>
            <p:ph type="ftr" sz="quarter" idx="14"/>
          </p:nvPr>
        </p:nvSpPr>
        <p:spPr/>
        <p:txBody>
          <a:bodyPr/>
          <a:lstStyle/>
          <a:p>
            <a:r>
              <a:rPr lang="en-US" dirty="0"/>
              <a:t>ZEBRA TECHNOLOGIES</a:t>
            </a:r>
          </a:p>
        </p:txBody>
      </p:sp>
    </p:spTree>
    <p:extLst>
      <p:ext uri="{BB962C8B-B14F-4D97-AF65-F5344CB8AC3E}">
        <p14:creationId xmlns:p14="http://schemas.microsoft.com/office/powerpoint/2010/main" val="28765763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t-1col-Graphic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857483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8574838" cy="365760"/>
          </a:xfrm>
        </p:spPr>
        <p:txBody>
          <a:bodyPr/>
          <a:lstStyle>
            <a:lvl1pPr marL="0" indent="0">
              <a:buNone/>
              <a:defRPr sz="2399">
                <a:solidFill>
                  <a:schemeClr val="accent1"/>
                </a:solidFill>
              </a:defRPr>
            </a:lvl1pPr>
          </a:lstStyle>
          <a:p>
            <a:pPr lvl="0"/>
            <a:r>
              <a:rPr lang="en-US" dirty="0"/>
              <a:t>Click to enter subhead</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281372" y="457201"/>
            <a:ext cx="1904279" cy="6400800"/>
          </a:xfrm>
          <a:prstGeom prst="rect">
            <a:avLst/>
          </a:prstGeom>
          <a:solidFill>
            <a:srgbClr val="000000"/>
          </a:soli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1" name="AutoShape 4">
            <a:extLst>
              <a:ext uri="{FF2B5EF4-FFF2-40B4-BE49-F238E27FC236}">
                <a16:creationId xmlns:a16="http://schemas.microsoft.com/office/drawing/2014/main" id="{A993D291-07E9-4C4D-A516-DFA6210DB7A2}"/>
              </a:ext>
            </a:extLst>
          </p:cNvPr>
          <p:cNvSpPr>
            <a:spLocks noChangeAspect="1" noChangeArrowheads="1"/>
          </p:cNvSpPr>
          <p:nvPr userDrawn="1"/>
        </p:nvSpPr>
        <p:spPr bwMode="auto">
          <a:xfrm flipH="1">
            <a:off x="7913401" y="5486400"/>
            <a:ext cx="2367971" cy="13716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270489" y="456074"/>
            <a:ext cx="1919740" cy="1111971"/>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200" y="1691640"/>
            <a:ext cx="857707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CAAB43A6-77F9-43F8-88E2-864AE34BA56D}"/>
              </a:ext>
            </a:extLst>
          </p:cNvPr>
          <p:cNvSpPr>
            <a:spLocks noGrp="1"/>
          </p:cNvSpPr>
          <p:nvPr>
            <p:ph type="ftr" sz="quarter" idx="12"/>
          </p:nvPr>
        </p:nvSpPr>
        <p:spPr/>
        <p:txBody>
          <a:bodyPr/>
          <a:lstStyle/>
          <a:p>
            <a:r>
              <a:rPr lang="en-US" dirty="0"/>
              <a:t>ZEBRA TECHNOLOGIES</a:t>
            </a:r>
          </a:p>
        </p:txBody>
      </p:sp>
    </p:spTree>
    <p:extLst>
      <p:ext uri="{BB962C8B-B14F-4D97-AF65-F5344CB8AC3E}">
        <p14:creationId xmlns:p14="http://schemas.microsoft.com/office/powerpoint/2010/main" val="235227355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ntent-1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FFFFFF"/>
                </a:solidFill>
                <a:latin typeface="Arial" panose="020B0604020202020204"/>
                <a:ea typeface="+mn-ea"/>
              </a:rPr>
              <a:pPr defTabSz="914126" fontAlgn="auto">
                <a:spcBef>
                  <a:spcPts val="0"/>
                </a:spcBef>
                <a:spcAft>
                  <a:spcPts val="0"/>
                </a:spcAft>
              </a:pPr>
              <a:t>‹#›</a:t>
            </a:fld>
            <a:endParaRPr lang="en-US" dirty="0">
              <a:solidFill>
                <a:srgbClr val="FFFFFF"/>
              </a:solidFill>
              <a:latin typeface="Arial" panose="020B0604020202020204"/>
              <a:ea typeface="+mn-ea"/>
            </a:endParaRP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p:nvPr>
        </p:nvSpPr>
        <p:spPr>
          <a:xfrm>
            <a:off x="457199" y="1692275"/>
            <a:ext cx="11274552"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A792F491-A7B4-4B38-A8CD-56D0581B5902}"/>
              </a:ext>
            </a:extLst>
          </p:cNvPr>
          <p:cNvSpPr>
            <a:spLocks noGrp="1"/>
          </p:cNvSpPr>
          <p:nvPr>
            <p:ph type="ftr" sz="quarter" idx="12"/>
          </p:nvPr>
        </p:nvSpPr>
        <p:spPr/>
        <p:txBody>
          <a:bodyPr/>
          <a:lstStyle/>
          <a:p>
            <a:r>
              <a:rPr lang="en-US" dirty="0"/>
              <a:t>ZEBRA TECHNOLOGIES</a:t>
            </a:r>
          </a:p>
        </p:txBody>
      </p:sp>
    </p:spTree>
    <p:extLst>
      <p:ext uri="{BB962C8B-B14F-4D97-AF65-F5344CB8AC3E}">
        <p14:creationId xmlns:p14="http://schemas.microsoft.com/office/powerpoint/2010/main" val="255983023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2335" y="0"/>
            <a:ext cx="5484971"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7" y="1517904"/>
            <a:ext cx="4067767"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49798" y="5212080"/>
            <a:ext cx="284156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817054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Image 2-Second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80E09C-59B1-4D29-93CE-A2A15A3539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5379" r="1"/>
          <a:stretch/>
        </p:blipFill>
        <p:spPr>
          <a:xfrm>
            <a:off x="0" y="5943560"/>
            <a:ext cx="5887356" cy="914479"/>
          </a:xfrm>
          <a:prstGeom prst="rect">
            <a:avLst/>
          </a:prstGeom>
        </p:spPr>
      </p:pic>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1245" y="0"/>
            <a:ext cx="6307717" cy="6858000"/>
          </a:xfrm>
        </p:spPr>
        <p:txBody>
          <a:bodyPr/>
          <a:lstStyle/>
          <a:p>
            <a:endParaRPr lang="en-US"/>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4936474"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936474" cy="737729"/>
          </a:xfrm>
        </p:spPr>
        <p:txBody>
          <a:bodyPr/>
          <a:lstStyle>
            <a:lvl1pPr marL="0" indent="0">
              <a:buNone/>
              <a:defRPr sz="2399">
                <a:solidFill>
                  <a:schemeClr val="accent1"/>
                </a:solidFill>
              </a:defRPr>
            </a:lvl1pPr>
          </a:lstStyle>
          <a:p>
            <a:pPr lvl="0"/>
            <a:r>
              <a:rPr lang="en-US" dirty="0"/>
              <a:t>Click to enter subhead</a:t>
            </a:r>
          </a:p>
        </p:txBody>
      </p:sp>
      <p:sp>
        <p:nvSpPr>
          <p:cNvPr id="7" name="Slide Number Placeholder 1">
            <a:extLst>
              <a:ext uri="{FF2B5EF4-FFF2-40B4-BE49-F238E27FC236}">
                <a16:creationId xmlns:a16="http://schemas.microsoft.com/office/drawing/2014/main" id="{811951A3-5B9B-4E3D-B02E-95E29DDF6E6E}"/>
              </a:ext>
            </a:extLst>
          </p:cNvPr>
          <p:cNvSpPr>
            <a:spLocks noGrp="1"/>
          </p:cNvSpPr>
          <p:nvPr>
            <p:ph type="sldNum" sz="quarter" idx="4"/>
          </p:nvPr>
        </p:nvSpPr>
        <p:spPr>
          <a:xfrm>
            <a:off x="10921623" y="6314298"/>
            <a:ext cx="1054189" cy="366183"/>
          </a:xfrm>
          <a:prstGeom prst="rect">
            <a:avLst/>
          </a:prstGeom>
        </p:spPr>
        <p:txBody>
          <a:bodyPr vert="horz" lIns="0" tIns="0" rIns="0" bIns="0" rtlCol="0" anchor="b"/>
          <a:lstStyle>
            <a:lvl1pPr algn="r">
              <a:defRPr sz="800" baseline="0">
                <a:solidFill>
                  <a:schemeClr val="tx1"/>
                </a:solidFill>
              </a:defRPr>
            </a:lvl1pPr>
          </a:lstStyle>
          <a:p>
            <a:pPr defTabSz="914126" fontAlgn="auto">
              <a:spcBef>
                <a:spcPts val="0"/>
              </a:spcBef>
              <a:spcAft>
                <a:spcPts val="0"/>
              </a:spcAft>
            </a:pPr>
            <a:fld id="{79044E51-BF79-AF42-BAC5-B771B1D9D8E0}"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
        <p:nvSpPr>
          <p:cNvPr id="10" name="TextBox 9">
            <a:extLst>
              <a:ext uri="{FF2B5EF4-FFF2-40B4-BE49-F238E27FC236}">
                <a16:creationId xmlns:a16="http://schemas.microsoft.com/office/drawing/2014/main" id="{E6CC98AD-9516-47DF-849E-3F8F61DFDB6C}"/>
              </a:ext>
            </a:extLst>
          </p:cNvPr>
          <p:cNvSpPr txBox="1"/>
          <p:nvPr userDrawn="1"/>
        </p:nvSpPr>
        <p:spPr>
          <a:xfrm>
            <a:off x="5871245" y="2175153"/>
            <a:ext cx="6307717"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6F16B11D-7BDE-4AFD-85A4-2FF35DDBC2A4}"/>
              </a:ext>
            </a:extLst>
          </p:cNvPr>
          <p:cNvSpPr>
            <a:spLocks noGrp="1"/>
          </p:cNvSpPr>
          <p:nvPr>
            <p:ph type="body" sz="quarter" idx="13" hasCustomPrompt="1"/>
          </p:nvPr>
        </p:nvSpPr>
        <p:spPr>
          <a:xfrm>
            <a:off x="457200" y="2606040"/>
            <a:ext cx="4937125"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272296760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id="{92DE35B7-CA20-455C-8BD1-F0C6854E20BC}"/>
              </a:ext>
            </a:extLst>
          </p:cNvPr>
          <p:cNvSpPr>
            <a:spLocks noGrp="1"/>
          </p:cNvSpPr>
          <p:nvPr>
            <p:ph type="body" sz="quarter" idx="11"/>
          </p:nvPr>
        </p:nvSpPr>
        <p:spPr>
          <a:xfrm>
            <a:off x="457199" y="1606550"/>
            <a:ext cx="11274552"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5D001459-B2BB-4B27-BA65-4586734C1034}"/>
              </a:ext>
            </a:extLst>
          </p:cNvPr>
          <p:cNvSpPr>
            <a:spLocks noGrp="1"/>
          </p:cNvSpPr>
          <p:nvPr>
            <p:ph type="ftr" sz="quarter" idx="12"/>
          </p:nvPr>
        </p:nvSpPr>
        <p:spPr/>
        <p:txBody>
          <a:bodyPr/>
          <a:lstStyle/>
          <a:p>
            <a:r>
              <a:rPr lang="en-US" dirty="0"/>
              <a:t>ZEBRA TECHNOLOGIES</a:t>
            </a:r>
          </a:p>
        </p:txBody>
      </p:sp>
    </p:spTree>
    <p:extLst>
      <p:ext uri="{BB962C8B-B14F-4D97-AF65-F5344CB8AC3E}">
        <p14:creationId xmlns:p14="http://schemas.microsoft.com/office/powerpoint/2010/main" val="15593025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userDrawn="1">
  <p:cSld name="Gray Title slide">
    <p:bg>
      <p:bgPr>
        <a:solidFill>
          <a:srgbClr val="333E47"/>
        </a:solidFill>
        <a:effectLst/>
      </p:bgPr>
    </p:bg>
    <p:spTree>
      <p:nvGrpSpPr>
        <p:cNvPr id="1" name=""/>
        <p:cNvGrpSpPr/>
        <p:nvPr/>
      </p:nvGrpSpPr>
      <p:grpSpPr>
        <a:xfrm>
          <a:off x="0" y="0"/>
          <a:ext cx="0" cy="0"/>
          <a:chOff x="0" y="0"/>
          <a:chExt cx="0" cy="0"/>
        </a:xfrm>
      </p:grpSpPr>
      <p:grpSp>
        <p:nvGrpSpPr>
          <p:cNvPr id="7" name="Group 13"/>
          <p:cNvGrpSpPr>
            <a:grpSpLocks noChangeAspect="1"/>
          </p:cNvGrpSpPr>
          <p:nvPr userDrawn="1"/>
        </p:nvGrpSpPr>
        <p:grpSpPr>
          <a:xfrm>
            <a:off x="3101749" y="301045"/>
            <a:ext cx="5961668" cy="6343783"/>
            <a:chOff x="609600" y="1030719"/>
            <a:chExt cx="2269331" cy="2529482"/>
          </a:xfrm>
          <a:solidFill>
            <a:schemeClr val="bg2">
              <a:alpha val="35000"/>
            </a:schemeClr>
          </a:solidFill>
        </p:grpSpPr>
        <p:sp>
          <p:nvSpPr>
            <p:cNvPr id="8" name="Freeform 7"/>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nchor="ct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9" name="Freeform 8"/>
            <p:cNvSpPr>
              <a:spLocks/>
            </p:cNvSpPr>
            <p:nvPr/>
          </p:nvSpPr>
          <p:spPr bwMode="auto">
            <a:xfrm>
              <a:off x="937792" y="1030719"/>
              <a:ext cx="1075297" cy="2025186"/>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nchor="ct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10" name="Freeform 9"/>
            <p:cNvSpPr>
              <a:spLocks/>
            </p:cNvSpPr>
            <p:nvPr/>
          </p:nvSpPr>
          <p:spPr bwMode="auto">
            <a:xfrm>
              <a:off x="1756939" y="1796501"/>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nchor="ct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11" name="Freeform 10"/>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nchor="ct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12" name="Freeform 11"/>
            <p:cNvSpPr>
              <a:spLocks/>
            </p:cNvSpPr>
            <p:nvPr/>
          </p:nvSpPr>
          <p:spPr bwMode="auto">
            <a:xfrm>
              <a:off x="609600" y="1354909"/>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nchor="ct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13" name="Freeform 12"/>
            <p:cNvSpPr>
              <a:spLocks/>
            </p:cNvSpPr>
            <p:nvPr/>
          </p:nvSpPr>
          <p:spPr bwMode="auto">
            <a:xfrm>
              <a:off x="613603" y="2164717"/>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nchor="ct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sp>
          <p:nvSpPr>
            <p:cNvPr id="14" name="Freeform 13"/>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nchor="ctr"/>
            <a:lstStyle/>
            <a:p>
              <a:pPr eaLnBrk="1" fontAlgn="auto" hangingPunct="1">
                <a:spcBef>
                  <a:spcPts val="0"/>
                </a:spcBef>
                <a:spcAft>
                  <a:spcPts val="0"/>
                </a:spcAft>
                <a:defRPr/>
              </a:pPr>
              <a:endParaRPr lang="en-US" sz="1799" kern="0" dirty="0">
                <a:solidFill>
                  <a:prstClr val="black"/>
                </a:solidFill>
                <a:latin typeface="Arial"/>
                <a:ea typeface="Arial"/>
                <a:cs typeface="Arial"/>
                <a:sym typeface="Arial"/>
              </a:endParaRPr>
            </a:p>
          </p:txBody>
        </p:sp>
      </p:grpSp>
      <p:sp>
        <p:nvSpPr>
          <p:cNvPr id="2" name="Title 1"/>
          <p:cNvSpPr>
            <a:spLocks noGrp="1"/>
          </p:cNvSpPr>
          <p:nvPr>
            <p:ph type="title" hasCustomPrompt="1"/>
          </p:nvPr>
        </p:nvSpPr>
        <p:spPr>
          <a:xfrm>
            <a:off x="2498478" y="2300191"/>
            <a:ext cx="8212945" cy="1876424"/>
          </a:xfrm>
          <a:prstGeom prst="rect">
            <a:avLst/>
          </a:prstGeom>
        </p:spPr>
        <p:txBody>
          <a:bodyPr lIns="0" anchor="ctr" anchorCtr="0"/>
          <a:lstStyle>
            <a:lvl1pPr>
              <a:lnSpc>
                <a:spcPct val="85000"/>
              </a:lnSpc>
              <a:defRPr sz="4799" cap="all" baseline="0">
                <a:solidFill>
                  <a:srgbClr val="FFFFFF"/>
                </a:solidFill>
              </a:defRPr>
            </a:lvl1pPr>
          </a:lstStyle>
          <a:p>
            <a:r>
              <a:rPr lang="en-US" dirty="0"/>
              <a:t>Click to edit </a:t>
            </a:r>
            <a:br>
              <a:rPr lang="en-US" dirty="0"/>
            </a:br>
            <a:r>
              <a:rPr lang="en-US" dirty="0"/>
              <a:t>Presentation title</a:t>
            </a:r>
          </a:p>
        </p:txBody>
      </p:sp>
      <p:sp>
        <p:nvSpPr>
          <p:cNvPr id="5" name="Text Placeholder 17"/>
          <p:cNvSpPr>
            <a:spLocks noGrp="1"/>
          </p:cNvSpPr>
          <p:nvPr>
            <p:ph type="body" sz="quarter" idx="10"/>
          </p:nvPr>
        </p:nvSpPr>
        <p:spPr>
          <a:xfrm>
            <a:off x="2498462" y="5519761"/>
            <a:ext cx="8261920" cy="877775"/>
          </a:xfrm>
          <a:prstGeom prst="rect">
            <a:avLst/>
          </a:prstGeom>
        </p:spPr>
        <p:txBody>
          <a:bodyPr lIns="0" tIns="0" rIns="0">
            <a:normAutofit/>
          </a:bodyPr>
          <a:lstStyle>
            <a:lvl1pPr marL="0" indent="0">
              <a:lnSpc>
                <a:spcPct val="110000"/>
              </a:lnSpc>
              <a:spcBef>
                <a:spcPts val="0"/>
              </a:spcBef>
              <a:buNone/>
              <a:defRPr sz="2199" b="1">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4" name="Picture 3" descr="Zebra_Logo_Stacked_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238" y="2623005"/>
            <a:ext cx="1003905" cy="1609344"/>
          </a:xfrm>
          <a:prstGeom prst="rect">
            <a:avLst/>
          </a:prstGeom>
        </p:spPr>
      </p:pic>
    </p:spTree>
    <p:extLst>
      <p:ext uri="{BB962C8B-B14F-4D97-AF65-F5344CB8AC3E}">
        <p14:creationId xmlns:p14="http://schemas.microsoft.com/office/powerpoint/2010/main" val="3316627953"/>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Simple Background">
    <p:bg>
      <p:bgPr>
        <a:solidFill>
          <a:schemeClr val="bg1"/>
        </a:solidFill>
        <a:effectLst/>
      </p:bgPr>
    </p:bg>
    <p:spTree>
      <p:nvGrpSpPr>
        <p:cNvPr id="1" name=""/>
        <p:cNvGrpSpPr/>
        <p:nvPr/>
      </p:nvGrpSpPr>
      <p:grpSpPr>
        <a:xfrm>
          <a:off x="0" y="0"/>
          <a:ext cx="0" cy="0"/>
          <a:chOff x="0" y="0"/>
          <a:chExt cx="0" cy="0"/>
        </a:xfrm>
      </p:grpSpPr>
      <p:sp>
        <p:nvSpPr>
          <p:cNvPr id="6" name="AutoShape 4">
            <a:extLst>
              <a:ext uri="{FF2B5EF4-FFF2-40B4-BE49-F238E27FC236}">
                <a16:creationId xmlns:a16="http://schemas.microsoft.com/office/drawing/2014/main" id="{FFC6E712-92A4-C84E-9D04-C5F04A22138C}"/>
              </a:ext>
            </a:extLst>
          </p:cNvPr>
          <p:cNvSpPr>
            <a:spLocks noChangeAspect="1" noChangeArrowheads="1"/>
          </p:cNvSpPr>
          <p:nvPr userDrawn="1"/>
        </p:nvSpPr>
        <p:spPr bwMode="auto">
          <a:xfrm flipH="1">
            <a:off x="2049629" y="4111794"/>
            <a:ext cx="10195735" cy="5874450"/>
          </a:xfrm>
          <a:prstGeom prst="rtTriangle">
            <a:avLst/>
          </a:prstGeom>
          <a:solidFill>
            <a:schemeClr val="bg1">
              <a:lumMod val="95000"/>
              <a:alpha val="40000"/>
            </a:schemeClr>
          </a:solidFill>
          <a:ln>
            <a:noFill/>
          </a:ln>
          <a:effectLst/>
        </p:spPr>
        <p:txBody>
          <a:bodyPr vert="horz" wrap="square" lIns="36546" tIns="36546" rIns="36546" bIns="36546" numCol="1" anchor="t" anchorCtr="0" compatLnSpc="1">
            <a:prstTxWarp prst="textNoShape">
              <a:avLst/>
            </a:prstTxWarp>
          </a:bodyPr>
          <a:lstStyle/>
          <a:p>
            <a:pPr marL="0" marR="0" lvl="0" indent="0" defTabSz="913852" eaLnBrk="1" fontAlgn="base" latinLnBrk="0" hangingPunct="1">
              <a:lnSpc>
                <a:spcPct val="100000"/>
              </a:lnSpc>
              <a:spcBef>
                <a:spcPct val="0"/>
              </a:spcBef>
              <a:spcAft>
                <a:spcPct val="0"/>
              </a:spcAft>
              <a:buClrTx/>
              <a:buSzTx/>
              <a:buFontTx/>
              <a:buNone/>
              <a:tabLst/>
              <a:defRPr/>
            </a:pPr>
            <a:endParaRPr kumimoji="0" lang="en-US" sz="1798" b="0" i="0" u="none" strike="noStrike" kern="0" cap="none" spc="0" normalizeH="0" baseline="0" noProof="0" dirty="0">
              <a:ln>
                <a:noFill/>
              </a:ln>
              <a:solidFill>
                <a:srgbClr val="000000"/>
              </a:solidFill>
              <a:effectLst/>
              <a:uLnTx/>
              <a:uFillTx/>
              <a:ea typeface="MS PGothic" pitchFamily="34" charset="-128"/>
            </a:endParaRPr>
          </a:p>
        </p:txBody>
      </p:sp>
      <p:sp>
        <p:nvSpPr>
          <p:cNvPr id="7" name="Date Placeholder 3">
            <a:extLst>
              <a:ext uri="{FF2B5EF4-FFF2-40B4-BE49-F238E27FC236}">
                <a16:creationId xmlns:a16="http://schemas.microsoft.com/office/drawing/2014/main" id="{ABF97BC4-F0CF-964B-BABC-6362F418179A}"/>
              </a:ext>
            </a:extLst>
          </p:cNvPr>
          <p:cNvSpPr txBox="1">
            <a:spLocks/>
          </p:cNvSpPr>
          <p:nvPr userDrawn="1"/>
        </p:nvSpPr>
        <p:spPr>
          <a:xfrm>
            <a:off x="-46025" y="6667501"/>
            <a:ext cx="2488937" cy="190500"/>
          </a:xfrm>
          <a:prstGeom prst="rect">
            <a:avLst/>
          </a:prstGeom>
        </p:spPr>
        <p:txBody>
          <a:bodyPr lIns="182784" tIns="0" rIns="0" bIns="182784" anchor="t"/>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kern="0" spc="270" dirty="0">
                <a:solidFill>
                  <a:schemeClr val="tx1">
                    <a:lumMod val="65000"/>
                    <a:lumOff val="35000"/>
                  </a:schemeClr>
                </a:solidFill>
              </a:rPr>
              <a:t>ZEBRA TECHNOLOGIES</a:t>
            </a:r>
          </a:p>
        </p:txBody>
      </p:sp>
      <p:sp>
        <p:nvSpPr>
          <p:cNvPr id="8" name="Slide Number Placeholder 4">
            <a:extLst>
              <a:ext uri="{FF2B5EF4-FFF2-40B4-BE49-F238E27FC236}">
                <a16:creationId xmlns:a16="http://schemas.microsoft.com/office/drawing/2014/main" id="{48B08F46-7FE9-D840-8DFE-153918418E1E}"/>
              </a:ext>
            </a:extLst>
          </p:cNvPr>
          <p:cNvSpPr txBox="1">
            <a:spLocks/>
          </p:cNvSpPr>
          <p:nvPr userDrawn="1"/>
        </p:nvSpPr>
        <p:spPr bwMode="auto">
          <a:xfrm>
            <a:off x="11836801" y="6484934"/>
            <a:ext cx="352149" cy="364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rgbClr val="000000"/>
                </a:solidFill>
                <a:ea typeface="Avenir Roman" charset="0"/>
                <a:cs typeface="Avenir Roman" charset="0"/>
              </a:rPr>
              <a:pPr algn="ctr" eaLnBrk="1" hangingPunct="1"/>
              <a:t>‹#›</a:t>
            </a:fld>
            <a:endParaRPr lang="en-US" altLang="en-US" sz="800" dirty="0">
              <a:solidFill>
                <a:srgbClr val="000000"/>
              </a:solidFill>
              <a:ea typeface="Avenir Roman" charset="0"/>
              <a:cs typeface="Avenir Roman" charset="0"/>
            </a:endParaRPr>
          </a:p>
        </p:txBody>
      </p:sp>
    </p:spTree>
    <p:extLst>
      <p:ext uri="{BB962C8B-B14F-4D97-AF65-F5344CB8AC3E}">
        <p14:creationId xmlns:p14="http://schemas.microsoft.com/office/powerpoint/2010/main" val="400494915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9044E51-BF79-AF42-BAC5-B771B1D9D8E0}" type="slidenum">
              <a:rPr lang="en-US" smtClean="0"/>
              <a:pPr/>
              <a:t>‹#›</a:t>
            </a:fld>
            <a:endParaRPr lang="en-US" dirty="0"/>
          </a:p>
        </p:txBody>
      </p:sp>
    </p:spTree>
    <p:extLst>
      <p:ext uri="{BB962C8B-B14F-4D97-AF65-F5344CB8AC3E}">
        <p14:creationId xmlns:p14="http://schemas.microsoft.com/office/powerpoint/2010/main" val="3071437213"/>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1col-5D-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C70F6B58-4984-4C3A-A106-EA6C4686C946}"/>
              </a:ext>
            </a:extLst>
          </p:cNvPr>
          <p:cNvSpPr>
            <a:spLocks noGrp="1"/>
          </p:cNvSpPr>
          <p:nvPr>
            <p:ph type="body" sz="quarter" idx="11"/>
          </p:nvPr>
        </p:nvSpPr>
        <p:spPr>
          <a:xfrm>
            <a:off x="457199" y="1691640"/>
            <a:ext cx="1127455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1FF3B46F-1C31-4C66-87BB-933E9614FC98}"/>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2152411575"/>
      </p:ext>
    </p:extLst>
  </p:cSld>
  <p:clrMapOvr>
    <a:overrideClrMapping bg1="dk1" tx1="lt1" bg2="dk2" tx2="lt2" accent1="accent1" accent2="accent2" accent3="accent3" accent4="accent4" accent5="accent5" accent6="accent6" hlink="hlink" folHlink="folHlink"/>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199" y="1691640"/>
            <a:ext cx="1127455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85BD440C-F635-460B-A9E6-825CE0A04EC5}"/>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11083780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1col-5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BEC7686B-F935-4F84-9AD2-7F9747A8F8F2}"/>
              </a:ext>
            </a:extLst>
          </p:cNvPr>
          <p:cNvSpPr>
            <a:spLocks noGrp="1"/>
          </p:cNvSpPr>
          <p:nvPr>
            <p:ph type="body" sz="quarter" idx="11"/>
          </p:nvPr>
        </p:nvSpPr>
        <p:spPr>
          <a:xfrm>
            <a:off x="457199" y="1691640"/>
            <a:ext cx="1127455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F2503CA4-811D-4810-91D0-5588B9CCA40D}"/>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42323196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50371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503719"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200" y="1691640"/>
            <a:ext cx="10506456" cy="4050792"/>
          </a:xfrm>
        </p:spPr>
        <p:txBody>
          <a:bodyPr/>
          <a:lstStyle>
            <a:lvl1pPr>
              <a:buClr>
                <a:schemeClr val="accent1"/>
              </a:buClr>
              <a:defRPr/>
            </a:lvl1pPr>
            <a:lvl3pPr>
              <a:defRPr/>
            </a:lvl3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CFB1E5D4-1158-486F-80D8-3B926F5AEBC4}"/>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25399672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ntent-1col-30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50371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503719"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2CCA6439-752F-4EAE-BA36-A9DA45D5B2DB}"/>
              </a:ext>
            </a:extLst>
          </p:cNvPr>
          <p:cNvSpPr>
            <a:spLocks noGrp="1"/>
          </p:cNvSpPr>
          <p:nvPr>
            <p:ph type="body" sz="quarter" idx="11"/>
          </p:nvPr>
        </p:nvSpPr>
        <p:spPr>
          <a:xfrm>
            <a:off x="457200" y="1691640"/>
            <a:ext cx="10502900"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19C957A2-98E7-4606-98AE-C18B8B6E5E96}"/>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1882617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ntent-1col-Graphics-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5120B3-A679-4361-BBE5-B44731CBB86A}"/>
              </a:ext>
            </a:extLst>
          </p:cNvPr>
          <p:cNvSpPr/>
          <p:nvPr userDrawn="1"/>
        </p:nvSpPr>
        <p:spPr>
          <a:xfrm>
            <a:off x="-1" y="-8249"/>
            <a:ext cx="4205145" cy="68653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67" tIns="0" rIns="121867" bIns="0" rtlCol="0" anchor="ctr"/>
          <a:lstStyle/>
          <a:p>
            <a:pPr marL="0" marR="0" lvl="0" indent="0" algn="ctr" defTabSz="914126" rtl="0" eaLnBrk="1" fontAlgn="auto" latinLnBrk="0" hangingPunct="1">
              <a:lnSpc>
                <a:spcPct val="80000"/>
              </a:lnSpc>
              <a:spcBef>
                <a:spcPts val="0"/>
              </a:spcBef>
              <a:spcAft>
                <a:spcPts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3" name="AutoShape 4">
            <a:extLst>
              <a:ext uri="{FF2B5EF4-FFF2-40B4-BE49-F238E27FC236}">
                <a16:creationId xmlns:a16="http://schemas.microsoft.com/office/drawing/2014/main" id="{44C61FA3-B671-4289-9759-F226A4D71C0B}"/>
              </a:ext>
            </a:extLst>
          </p:cNvPr>
          <p:cNvSpPr>
            <a:spLocks noChangeAspect="1" noChangeArrowheads="1"/>
          </p:cNvSpPr>
          <p:nvPr userDrawn="1"/>
        </p:nvSpPr>
        <p:spPr bwMode="auto">
          <a:xfrm flipH="1">
            <a:off x="2102571" y="5639234"/>
            <a:ext cx="2102572" cy="1217873"/>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726217" y="1389888"/>
            <a:ext cx="6965913" cy="365760"/>
          </a:xfrm>
        </p:spPr>
        <p:txBody>
          <a:bodyPr/>
          <a:lstStyle>
            <a:lvl1pPr marL="0" indent="0">
              <a:buNone/>
              <a:defRPr sz="2399">
                <a:solidFill>
                  <a:schemeClr val="accent1"/>
                </a:solidFill>
              </a:defRPr>
            </a:lvl1pPr>
          </a:lstStyle>
          <a:p>
            <a:pPr lvl="0"/>
            <a:r>
              <a:rPr lang="en-US" dirty="0"/>
              <a:t>Click to enter subhead</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0" y="457200"/>
            <a:ext cx="3135575" cy="795528"/>
          </a:xfrm>
        </p:spPr>
        <p:txBody>
          <a:bodyPr/>
          <a:lstStyle>
            <a:lvl1pPr>
              <a:defRPr>
                <a:solidFill>
                  <a:schemeClr val="bg2"/>
                </a:solidFill>
              </a:defRPr>
            </a:lvl1pPr>
          </a:lstStyle>
          <a:p>
            <a:r>
              <a:rPr lang="en-US" dirty="0"/>
              <a:t>Click to enter headline</a:t>
            </a:r>
          </a:p>
        </p:txBody>
      </p:sp>
      <p:sp>
        <p:nvSpPr>
          <p:cNvPr id="5" name="Text Placeholder 4">
            <a:extLst>
              <a:ext uri="{FF2B5EF4-FFF2-40B4-BE49-F238E27FC236}">
                <a16:creationId xmlns:a16="http://schemas.microsoft.com/office/drawing/2014/main" id="{E0C5763B-C6C4-4101-B565-E3A3353174B6}"/>
              </a:ext>
            </a:extLst>
          </p:cNvPr>
          <p:cNvSpPr>
            <a:spLocks noGrp="1"/>
          </p:cNvSpPr>
          <p:nvPr>
            <p:ph type="body" sz="quarter" idx="12" hasCustomPrompt="1"/>
          </p:nvPr>
        </p:nvSpPr>
        <p:spPr>
          <a:xfrm>
            <a:off x="4726154" y="457200"/>
            <a:ext cx="6965913" cy="795528"/>
          </a:xfrm>
        </p:spPr>
        <p:txBody>
          <a:bodyPr/>
          <a:lstStyle>
            <a:lvl1pPr marL="0" indent="0">
              <a:buNone/>
              <a:defRPr sz="2799"/>
            </a:lvl1pPr>
          </a:lstStyle>
          <a:p>
            <a:pPr lvl="0"/>
            <a:r>
              <a:rPr lang="en-US" dirty="0"/>
              <a:t>Click to enter headline</a:t>
            </a:r>
          </a:p>
        </p:txBody>
      </p:sp>
      <p:sp>
        <p:nvSpPr>
          <p:cNvPr id="7" name="Text Placeholder 6">
            <a:extLst>
              <a:ext uri="{FF2B5EF4-FFF2-40B4-BE49-F238E27FC236}">
                <a16:creationId xmlns:a16="http://schemas.microsoft.com/office/drawing/2014/main" id="{D1C78788-8B9F-401C-8E79-E3B3BD414267}"/>
              </a:ext>
            </a:extLst>
          </p:cNvPr>
          <p:cNvSpPr>
            <a:spLocks noGrp="1"/>
          </p:cNvSpPr>
          <p:nvPr>
            <p:ph type="body" sz="quarter" idx="13"/>
          </p:nvPr>
        </p:nvSpPr>
        <p:spPr>
          <a:xfrm>
            <a:off x="4725988" y="2304288"/>
            <a:ext cx="6965950" cy="409651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B0D524CC-33BB-4E22-BEDC-4F7424BD7BE7}"/>
              </a:ext>
            </a:extLst>
          </p:cNvPr>
          <p:cNvSpPr>
            <a:spLocks noGrp="1"/>
          </p:cNvSpPr>
          <p:nvPr>
            <p:ph type="ftr" sz="quarter" idx="14"/>
          </p:nvPr>
        </p:nvSpPr>
        <p:spPr/>
        <p:txBody>
          <a:bodyPr/>
          <a:lstStyle/>
          <a:p>
            <a:r>
              <a:rPr lang="en-US"/>
              <a:t>ZEBRA TECHNOLOGIES</a:t>
            </a:r>
            <a:endParaRPr lang="en-US" dirty="0"/>
          </a:p>
        </p:txBody>
      </p:sp>
    </p:spTree>
    <p:extLst>
      <p:ext uri="{BB962C8B-B14F-4D97-AF65-F5344CB8AC3E}">
        <p14:creationId xmlns:p14="http://schemas.microsoft.com/office/powerpoint/2010/main" val="3576064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Image 1-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7611" y="0"/>
            <a:ext cx="6764798" cy="6858000"/>
          </a:xfr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chemeClr val="accent1"/>
                </a:solidFill>
              </a:defRPr>
            </a:lvl1pPr>
          </a:lstStyle>
          <a:p>
            <a:pPr lvl="0"/>
            <a:r>
              <a:rPr lang="en-US" dirty="0"/>
              <a:t>Click to enter subhead</a:t>
            </a:r>
          </a:p>
        </p:txBody>
      </p:sp>
      <p:sp>
        <p:nvSpPr>
          <p:cNvPr id="10" name="Slide Number Placeholder 2">
            <a:extLst>
              <a:ext uri="{FF2B5EF4-FFF2-40B4-BE49-F238E27FC236}">
                <a16:creationId xmlns:a16="http://schemas.microsoft.com/office/drawing/2014/main" id="{0CE16DF2-2647-48FF-82B1-15B260573D41}"/>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FFFFFF"/>
                </a:solidFill>
                <a:latin typeface="Arial" panose="020B0604020202020204"/>
                <a:ea typeface="+mn-ea"/>
              </a:rPr>
              <a:pPr defTabSz="914126" fontAlgn="auto">
                <a:spcBef>
                  <a:spcPts val="0"/>
                </a:spcBef>
                <a:spcAft>
                  <a:spcPts val="0"/>
                </a:spcAft>
              </a:pPr>
              <a:t>‹#›</a:t>
            </a:fld>
            <a:endParaRPr lang="en-US">
              <a:solidFill>
                <a:srgbClr val="FFFFFF"/>
              </a:solidFill>
              <a:latin typeface="Arial" panose="020B0604020202020204"/>
              <a:ea typeface="+mn-ea"/>
            </a:endParaRP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hasCustomPrompt="1"/>
          </p:nvPr>
        </p:nvSpPr>
        <p:spPr>
          <a:xfrm>
            <a:off x="457200" y="2606040"/>
            <a:ext cx="4479925" cy="365760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8E962E62-FC9C-4179-A21C-2B19CD76F79C}"/>
              </a:ext>
            </a:extLst>
          </p:cNvPr>
          <p:cNvSpPr>
            <a:spLocks noGrp="1"/>
          </p:cNvSpPr>
          <p:nvPr>
            <p:ph type="ftr" sz="quarter" idx="14"/>
          </p:nvPr>
        </p:nvSpPr>
        <p:spPr/>
        <p:txBody>
          <a:bodyPr/>
          <a:lstStyle/>
          <a:p>
            <a:r>
              <a:rPr lang="en-US"/>
              <a:t>ZEBRA TECHNOLOGIES</a:t>
            </a:r>
            <a:endParaRPr lang="en-US" dirty="0"/>
          </a:p>
        </p:txBody>
      </p:sp>
    </p:spTree>
    <p:extLst>
      <p:ext uri="{BB962C8B-B14F-4D97-AF65-F5344CB8AC3E}">
        <p14:creationId xmlns:p14="http://schemas.microsoft.com/office/powerpoint/2010/main" val="3238281254"/>
      </p:ext>
    </p:extLst>
  </p:cSld>
  <p:clrMapOvr>
    <a:overrideClrMapping bg1="dk1" tx1="lt1" bg2="dk2" tx2="lt2" accent1="accent1" accent2="accent2" accent3="accent3" accent4="accent4" accent5="accent5" accent6="accent6" hlink="hlink" folHlink="folHlink"/>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ntent-1col-Graphic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857483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8574838" cy="365760"/>
          </a:xfrm>
        </p:spPr>
        <p:txBody>
          <a:bodyPr/>
          <a:lstStyle>
            <a:lvl1pPr marL="0" indent="0">
              <a:buNone/>
              <a:defRPr sz="2399">
                <a:solidFill>
                  <a:schemeClr val="accent1"/>
                </a:solidFill>
              </a:defRPr>
            </a:lvl1pPr>
          </a:lstStyle>
          <a:p>
            <a:pPr lvl="0"/>
            <a:r>
              <a:rPr lang="en-US" dirty="0"/>
              <a:t>Click to enter subhead</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281372" y="457201"/>
            <a:ext cx="1904279" cy="6400800"/>
          </a:xfrm>
          <a:prstGeom prst="rect">
            <a:avLst/>
          </a:prstGeom>
          <a:solidFill>
            <a:srgbClr val="000000"/>
          </a:soli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1" name="AutoShape 4">
            <a:extLst>
              <a:ext uri="{FF2B5EF4-FFF2-40B4-BE49-F238E27FC236}">
                <a16:creationId xmlns:a16="http://schemas.microsoft.com/office/drawing/2014/main" id="{A993D291-07E9-4C4D-A516-DFA6210DB7A2}"/>
              </a:ext>
            </a:extLst>
          </p:cNvPr>
          <p:cNvSpPr>
            <a:spLocks noChangeAspect="1" noChangeArrowheads="1"/>
          </p:cNvSpPr>
          <p:nvPr userDrawn="1"/>
        </p:nvSpPr>
        <p:spPr bwMode="auto">
          <a:xfrm flipH="1">
            <a:off x="7913401" y="5486400"/>
            <a:ext cx="2367971" cy="13716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270489" y="456074"/>
            <a:ext cx="1919740" cy="1111971"/>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200" y="1691640"/>
            <a:ext cx="857707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CAAB43A6-77F9-43F8-88E2-864AE34BA56D}"/>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215185576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ntent-1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FFFFFF"/>
                </a:solidFill>
                <a:latin typeface="Arial" panose="020B0604020202020204"/>
                <a:ea typeface="+mn-ea"/>
              </a:rPr>
              <a:pPr defTabSz="914126" fontAlgn="auto">
                <a:spcBef>
                  <a:spcPts val="0"/>
                </a:spcBef>
                <a:spcAft>
                  <a:spcPts val="0"/>
                </a:spcAft>
              </a:pPr>
              <a:t>‹#›</a:t>
            </a:fld>
            <a:endParaRPr lang="en-US">
              <a:solidFill>
                <a:srgbClr val="FFFFFF"/>
              </a:solidFill>
              <a:latin typeface="Arial" panose="020B0604020202020204"/>
              <a:ea typeface="+mn-ea"/>
            </a:endParaRP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p:nvPr>
        </p:nvSpPr>
        <p:spPr>
          <a:xfrm>
            <a:off x="457199" y="1692275"/>
            <a:ext cx="11274552"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A792F491-A7B4-4B38-A8CD-56D0581B5902}"/>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1998640927"/>
      </p:ext>
    </p:extLst>
  </p:cSld>
  <p:clrMapOvr>
    <a:overrideClrMapping bg1="dk1" tx1="lt1" bg2="dk2" tx2="lt2" accent1="accent1" accent2="accent2" accent3="accent3" accent4="accent4" accent5="accent5" accent6="accent6" hlink="hlink" folHlink="folHlink"/>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id="{92DE35B7-CA20-455C-8BD1-F0C6854E20BC}"/>
              </a:ext>
            </a:extLst>
          </p:cNvPr>
          <p:cNvSpPr>
            <a:spLocks noGrp="1"/>
          </p:cNvSpPr>
          <p:nvPr>
            <p:ph type="body" sz="quarter" idx="11"/>
          </p:nvPr>
        </p:nvSpPr>
        <p:spPr>
          <a:xfrm>
            <a:off x="457199" y="1606550"/>
            <a:ext cx="11274552"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5D001459-B2BB-4B27-BA65-4586734C1034}"/>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408333730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_Head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10167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cSld name="Headline-subhead-copy">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421691" y="2085021"/>
            <a:ext cx="11356898" cy="4297547"/>
          </a:xfrm>
          <a:prstGeom prst="rect">
            <a:avLst/>
          </a:prstGeom>
        </p:spPr>
        <p:txBody>
          <a:bodyPr/>
          <a:lstStyle>
            <a:lvl1pPr marL="222212" indent="-222212">
              <a:spcBef>
                <a:spcPts val="1200"/>
              </a:spcBef>
              <a:buClr>
                <a:schemeClr val="accent1"/>
              </a:buClr>
              <a:defRPr sz="2000" b="0"/>
            </a:lvl1pPr>
            <a:lvl2pPr marL="461353" indent="-217979">
              <a:lnSpc>
                <a:spcPct val="100000"/>
              </a:lnSpc>
              <a:spcBef>
                <a:spcPts val="800"/>
              </a:spcBef>
              <a:buClrTx/>
              <a:buFont typeface="Arial"/>
              <a:buChar char="–"/>
              <a:defRPr sz="1800"/>
            </a:lvl2pPr>
            <a:lvl3pPr marL="683564" indent="-222212" defTabSz="1136452">
              <a:spcBef>
                <a:spcPts val="800"/>
              </a:spcBef>
              <a:buClrTx/>
              <a:buFont typeface="Arial" panose="020B0604020202020204" pitchFamily="34" charset="0"/>
              <a:buChar char="•"/>
              <a:defRPr sz="16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p:txBody>
      </p:sp>
      <p:sp>
        <p:nvSpPr>
          <p:cNvPr id="3" name="Slide Number Placeholder 2"/>
          <p:cNvSpPr>
            <a:spLocks noGrp="1"/>
          </p:cNvSpPr>
          <p:nvPr>
            <p:ph type="sldNum" sz="quarter" idx="12"/>
          </p:nvPr>
        </p:nvSpPr>
        <p:spPr/>
        <p:txBody>
          <a:bodyPr/>
          <a:lstStyle/>
          <a:p>
            <a:fld id="{79044E51-BF79-AF42-BAC5-B771B1D9D8E0}" type="slidenum">
              <a:rPr lang="en-US" smtClean="0"/>
              <a:pPr/>
              <a:t>‹#›</a:t>
            </a:fld>
            <a:endParaRPr lang="en-US"/>
          </a:p>
        </p:txBody>
      </p:sp>
      <p:sp>
        <p:nvSpPr>
          <p:cNvPr id="6" name="Text Placeholder 7"/>
          <p:cNvSpPr>
            <a:spLocks noGrp="1"/>
          </p:cNvSpPr>
          <p:nvPr>
            <p:ph type="body" sz="quarter" idx="11" hasCustomPrompt="1"/>
          </p:nvPr>
        </p:nvSpPr>
        <p:spPr>
          <a:xfrm>
            <a:off x="414271" y="1450493"/>
            <a:ext cx="11353898" cy="934898"/>
          </a:xfrm>
          <a:prstGeom prst="rect">
            <a:avLst/>
          </a:prstGeom>
        </p:spPr>
        <p:txBody>
          <a:bodyPr vert="horz">
            <a:normAutofit/>
          </a:bodyPr>
          <a:lstStyle>
            <a:lvl1pPr marL="0" indent="0">
              <a:buFontTx/>
              <a:buNone/>
              <a:defRPr sz="2200" b="1"/>
            </a:lvl1pPr>
          </a:lstStyle>
          <a:p>
            <a:pPr lvl="0"/>
            <a:r>
              <a:rPr lang="en-US" dirty="0"/>
              <a:t>Click to edit Master Subhead styles</a:t>
            </a:r>
          </a:p>
        </p:txBody>
      </p:sp>
      <p:sp>
        <p:nvSpPr>
          <p:cNvPr id="7" name="Title Placeholder 1"/>
          <p:cNvSpPr>
            <a:spLocks noGrp="1"/>
          </p:cNvSpPr>
          <p:nvPr>
            <p:ph type="title"/>
          </p:nvPr>
        </p:nvSpPr>
        <p:spPr>
          <a:xfrm>
            <a:off x="414358" y="962473"/>
            <a:ext cx="11353811" cy="609600"/>
          </a:xfrm>
          <a:prstGeom prst="rect">
            <a:avLst/>
          </a:prstGeom>
        </p:spPr>
        <p:txBody>
          <a:bodyPr vert="horz" lIns="121899" tIns="60949" rIns="121899" bIns="60949" rtlCol="0" anchor="t" anchorCtr="0">
            <a:noAutofit/>
          </a:bodyPr>
          <a:lstStyle>
            <a:lvl1pPr>
              <a:lnSpc>
                <a:spcPct val="95000"/>
              </a:lnSpc>
              <a:defRPr/>
            </a:lvl1pPr>
          </a:lstStyle>
          <a:p>
            <a:r>
              <a:rPr lang="en-US"/>
              <a:t>Click to edit Master title style</a:t>
            </a:r>
            <a:endParaRPr lang="en-US" dirty="0"/>
          </a:p>
        </p:txBody>
      </p:sp>
    </p:spTree>
    <p:extLst>
      <p:ext uri="{BB962C8B-B14F-4D97-AF65-F5344CB8AC3E}">
        <p14:creationId xmlns:p14="http://schemas.microsoft.com/office/powerpoint/2010/main" val="288617076"/>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7982" y="6356351"/>
            <a:ext cx="2742486" cy="365125"/>
          </a:xfrm>
          <a:prstGeom prst="rect">
            <a:avLst/>
          </a:prstGeom>
        </p:spPr>
        <p:txBody>
          <a:bodyPr/>
          <a:lstStyle/>
          <a:p>
            <a:fld id="{31C31572-11E2-C642-899D-260A72B31B0E}" type="datetimeFigureOut">
              <a:rPr lang="en-US" smtClean="0"/>
              <a:pPr/>
              <a:t>8/27/2020</a:t>
            </a:fld>
            <a:endParaRPr lang="en-US" dirty="0"/>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08357" y="6356351"/>
            <a:ext cx="2742486" cy="365125"/>
          </a:xfrm>
          <a:prstGeom prst="rect">
            <a:avLst/>
          </a:prstGeom>
        </p:spPr>
        <p:txBody>
          <a:bodyPr/>
          <a:lstStyle/>
          <a:p>
            <a:fld id="{8CFEA4EA-570C-9744-AC49-9A68AD601314}" type="slidenum">
              <a:rPr lang="en-US" smtClean="0"/>
              <a:pPr/>
              <a:t>‹#›</a:t>
            </a:fld>
            <a:endParaRPr lang="en-US" dirty="0"/>
          </a:p>
        </p:txBody>
      </p:sp>
    </p:spTree>
    <p:extLst>
      <p:ext uri="{BB962C8B-B14F-4D97-AF65-F5344CB8AC3E}">
        <p14:creationId xmlns:p14="http://schemas.microsoft.com/office/powerpoint/2010/main" val="12594593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Headline Basic">
    <p:spTree>
      <p:nvGrpSpPr>
        <p:cNvPr id="1" name=""/>
        <p:cNvGrpSpPr/>
        <p:nvPr/>
      </p:nvGrpSpPr>
      <p:grpSpPr>
        <a:xfrm>
          <a:off x="0" y="0"/>
          <a:ext cx="0" cy="0"/>
          <a:chOff x="0" y="0"/>
          <a:chExt cx="0" cy="0"/>
        </a:xfrm>
      </p:grpSpPr>
      <p:sp>
        <p:nvSpPr>
          <p:cNvPr id="2" name="Title 1"/>
          <p:cNvSpPr>
            <a:spLocks noGrp="1"/>
          </p:cNvSpPr>
          <p:nvPr>
            <p:ph type="title"/>
          </p:nvPr>
        </p:nvSpPr>
        <p:spPr>
          <a:xfrm>
            <a:off x="414360" y="1001491"/>
            <a:ext cx="11353811" cy="457200"/>
          </a:xfrm>
          <a:prstGeom prst="rect">
            <a:avLst/>
          </a:prstGeom>
        </p:spPr>
        <p:txBody>
          <a:bodyPr/>
          <a:lstStyle/>
          <a:p>
            <a:r>
              <a:rPr lang="en-US"/>
              <a:t>Click to edit Master title style</a:t>
            </a:r>
            <a:endParaRPr lang="en-US" dirty="0"/>
          </a:p>
        </p:txBody>
      </p:sp>
      <p:sp>
        <p:nvSpPr>
          <p:cNvPr id="4" name="Content Placeholder 2"/>
          <p:cNvSpPr>
            <a:spLocks noGrp="1"/>
          </p:cNvSpPr>
          <p:nvPr>
            <p:ph sz="half" idx="1"/>
          </p:nvPr>
        </p:nvSpPr>
        <p:spPr>
          <a:xfrm>
            <a:off x="421691" y="1968757"/>
            <a:ext cx="11356898" cy="4521103"/>
          </a:xfrm>
          <a:prstGeom prst="rect">
            <a:avLst/>
          </a:prstGeom>
        </p:spPr>
        <p:txBody>
          <a:bodyPr/>
          <a:lstStyle>
            <a:lvl1pPr marL="222111" indent="-222111">
              <a:spcBef>
                <a:spcPts val="1200"/>
              </a:spcBef>
              <a:buClrTx/>
              <a:buFont typeface="Arial" pitchFamily="34" charset="0"/>
              <a:buChar char="•"/>
              <a:defRPr sz="2131" b="0"/>
            </a:lvl1pPr>
            <a:lvl2pPr marL="461146" indent="-217882">
              <a:lnSpc>
                <a:spcPct val="100000"/>
              </a:lnSpc>
              <a:spcBef>
                <a:spcPts val="800"/>
              </a:spcBef>
              <a:buClrTx/>
              <a:buFont typeface="Arial" pitchFamily="34" charset="0"/>
              <a:buChar char="•"/>
              <a:defRPr sz="1865" baseline="0"/>
            </a:lvl2pPr>
            <a:lvl3pPr marL="683257" indent="-222111" defTabSz="1135940">
              <a:spcBef>
                <a:spcPts val="800"/>
              </a:spcBef>
              <a:buClrTx/>
              <a:buFont typeface="Arial" pitchFamily="34" charset="0"/>
              <a:buChar char="•"/>
              <a:defRPr sz="1600" baseline="0"/>
            </a:lvl3pPr>
            <a:lvl4pPr>
              <a:defRPr sz="2398"/>
            </a:lvl4pPr>
            <a:lvl5pPr>
              <a:defRPr sz="2398"/>
            </a:lvl5pPr>
            <a:lvl6pPr>
              <a:defRPr sz="2398"/>
            </a:lvl6pPr>
            <a:lvl7pPr>
              <a:defRPr sz="2398"/>
            </a:lvl7pPr>
            <a:lvl8pPr>
              <a:defRPr sz="2398"/>
            </a:lvl8pPr>
            <a:lvl9pPr>
              <a:defRPr sz="2398"/>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82962029"/>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Roadmap Background">
    <p:bg>
      <p:bgPr>
        <a:solidFill>
          <a:schemeClr val="bg1"/>
        </a:solidFill>
        <a:effectLst/>
      </p:bgPr>
    </p:bg>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CBBE3CA4-BA9F-DF41-BAF8-83CBB8079D1A}"/>
              </a:ext>
            </a:extLst>
          </p:cNvPr>
          <p:cNvSpPr/>
          <p:nvPr userDrawn="1"/>
        </p:nvSpPr>
        <p:spPr>
          <a:xfrm>
            <a:off x="1" y="-1"/>
            <a:ext cx="12204061" cy="6859335"/>
          </a:xfrm>
          <a:prstGeom prst="rect">
            <a:avLst/>
          </a:prstGeom>
          <a:blipFill>
            <a:blip r:embed="rId2" cstate="email">
              <a:extLst>
                <a:ext uri="{28A0092B-C50C-407E-A947-70E740481C1C}">
                  <a14:useLocalDpi xmlns:a14="http://schemas.microsoft.com/office/drawing/2010/main" val="0"/>
                </a:ext>
              </a:extLst>
            </a:blip>
            <a:stretch>
              <a:fillRect/>
            </a:stretch>
          </a:blipFill>
          <a:effectLst/>
        </p:spPr>
        <p:txBody>
          <a:bodyPr wrap="square" lIns="0" tIns="0" rIns="0" bIns="0" rtlCol="0"/>
          <a:lstStyle/>
          <a:p>
            <a:endParaRPr sz="1799"/>
          </a:p>
        </p:txBody>
      </p:sp>
      <p:sp>
        <p:nvSpPr>
          <p:cNvPr id="10" name="AutoShape 4">
            <a:extLst>
              <a:ext uri="{FF2B5EF4-FFF2-40B4-BE49-F238E27FC236}">
                <a16:creationId xmlns:a16="http://schemas.microsoft.com/office/drawing/2014/main" id="{11AD71A8-E3A3-574E-BA0B-2A3438632A2D}"/>
              </a:ext>
            </a:extLst>
          </p:cNvPr>
          <p:cNvSpPr>
            <a:spLocks noChangeAspect="1" noChangeArrowheads="1"/>
          </p:cNvSpPr>
          <p:nvPr userDrawn="1"/>
        </p:nvSpPr>
        <p:spPr bwMode="auto">
          <a:xfrm flipH="1">
            <a:off x="2053261" y="985652"/>
            <a:ext cx="10135565" cy="5872348"/>
          </a:xfrm>
          <a:prstGeom prst="rtTriangle">
            <a:avLst/>
          </a:prstGeom>
          <a:gradFill flip="none" rotWithShape="1">
            <a:gsLst>
              <a:gs pos="70000">
                <a:schemeClr val="bg1">
                  <a:alpha val="12000"/>
                </a:schemeClr>
              </a:gs>
              <a:gs pos="0">
                <a:schemeClr val="bg1">
                  <a:alpha val="37000"/>
                </a:schemeClr>
              </a:gs>
            </a:gsLst>
            <a:lin ang="10800000" scaled="0"/>
            <a:tileRect/>
          </a:gradFill>
          <a:ln>
            <a:noFill/>
          </a:ln>
          <a:effectLst/>
        </p:spPr>
        <p:txBody>
          <a:bodyPr vert="horz" wrap="square" lIns="36546" tIns="36546" rIns="36546" bIns="36546" numCol="1" anchor="t" anchorCtr="0" compatLnSpc="1">
            <a:prstTxWarp prst="textNoShape">
              <a:avLst/>
            </a:prstTxWarp>
          </a:bodyPr>
          <a:lstStyle/>
          <a:p>
            <a:pPr marL="0" marR="0" lvl="0" indent="0" defTabSz="913852" eaLnBrk="1" fontAlgn="base" latinLnBrk="0" hangingPunct="1">
              <a:lnSpc>
                <a:spcPct val="100000"/>
              </a:lnSpc>
              <a:spcBef>
                <a:spcPct val="0"/>
              </a:spcBef>
              <a:spcAft>
                <a:spcPct val="0"/>
              </a:spcAft>
              <a:buClrTx/>
              <a:buSzTx/>
              <a:buFontTx/>
              <a:buNone/>
              <a:tabLst/>
              <a:defRPr/>
            </a:pPr>
            <a:endParaRPr kumimoji="0" lang="en-US" sz="1798" b="0" i="0" u="none" strike="noStrike" kern="0" cap="none" spc="0" normalizeH="0" baseline="0" noProof="0">
              <a:ln>
                <a:noFill/>
              </a:ln>
              <a:solidFill>
                <a:srgbClr val="000000"/>
              </a:solidFill>
              <a:effectLst/>
              <a:uLnTx/>
              <a:uFillTx/>
              <a:ea typeface="MS PGothic" pitchFamily="34" charset="-128"/>
            </a:endParaRPr>
          </a:p>
        </p:txBody>
      </p:sp>
      <p:sp>
        <p:nvSpPr>
          <p:cNvPr id="11" name="AutoShape 4">
            <a:extLst>
              <a:ext uri="{FF2B5EF4-FFF2-40B4-BE49-F238E27FC236}">
                <a16:creationId xmlns:a16="http://schemas.microsoft.com/office/drawing/2014/main" id="{EF8A3570-6473-8D4B-B79E-E5EC57320D1B}"/>
              </a:ext>
            </a:extLst>
          </p:cNvPr>
          <p:cNvSpPr>
            <a:spLocks noChangeAspect="1" noChangeArrowheads="1"/>
          </p:cNvSpPr>
          <p:nvPr userDrawn="1"/>
        </p:nvSpPr>
        <p:spPr bwMode="auto">
          <a:xfrm flipH="1">
            <a:off x="6753862" y="3709086"/>
            <a:ext cx="5434963" cy="3148915"/>
          </a:xfrm>
          <a:prstGeom prst="rtTriangle">
            <a:avLst/>
          </a:prstGeom>
          <a:gradFill>
            <a:gsLst>
              <a:gs pos="0">
                <a:schemeClr val="tx1">
                  <a:alpha val="0"/>
                </a:schemeClr>
              </a:gs>
              <a:gs pos="100000">
                <a:schemeClr val="bg1">
                  <a:lumMod val="65000"/>
                </a:schemeClr>
              </a:gs>
            </a:gsLst>
            <a:lin ang="10800000" scaled="0"/>
          </a:gradFill>
          <a:ln>
            <a:noFill/>
          </a:ln>
          <a:effectLst/>
        </p:spPr>
        <p:txBody>
          <a:bodyPr vert="horz" wrap="square" lIns="36546" tIns="36546" rIns="36546" bIns="36546" numCol="1" anchor="t" anchorCtr="0" compatLnSpc="1">
            <a:prstTxWarp prst="textNoShape">
              <a:avLst/>
            </a:prstTxWarp>
          </a:bodyPr>
          <a:lstStyle/>
          <a:p>
            <a:pPr marL="0" marR="0" lvl="0" indent="0" defTabSz="913852" eaLnBrk="1" fontAlgn="base" latinLnBrk="0" hangingPunct="1">
              <a:lnSpc>
                <a:spcPct val="100000"/>
              </a:lnSpc>
              <a:spcBef>
                <a:spcPct val="0"/>
              </a:spcBef>
              <a:spcAft>
                <a:spcPct val="0"/>
              </a:spcAft>
              <a:buClrTx/>
              <a:buSzTx/>
              <a:buFontTx/>
              <a:buNone/>
              <a:tabLst/>
              <a:defRPr/>
            </a:pPr>
            <a:endParaRPr kumimoji="0" lang="en-US" sz="1798" b="0" i="0" u="none" strike="noStrike" kern="0" cap="none" spc="0" normalizeH="0" baseline="0" noProof="0">
              <a:ln>
                <a:noFill/>
              </a:ln>
              <a:solidFill>
                <a:srgbClr val="000000"/>
              </a:solidFill>
              <a:effectLst/>
              <a:uLnTx/>
              <a:uFillTx/>
              <a:ea typeface="MS PGothic" pitchFamily="34" charset="-128"/>
            </a:endParaRPr>
          </a:p>
        </p:txBody>
      </p:sp>
      <p:sp>
        <p:nvSpPr>
          <p:cNvPr id="7" name="Date Placeholder 3">
            <a:extLst>
              <a:ext uri="{FF2B5EF4-FFF2-40B4-BE49-F238E27FC236}">
                <a16:creationId xmlns:a16="http://schemas.microsoft.com/office/drawing/2014/main" id="{ABF97BC4-F0CF-964B-BABC-6362F418179A}"/>
              </a:ext>
            </a:extLst>
          </p:cNvPr>
          <p:cNvSpPr txBox="1">
            <a:spLocks/>
          </p:cNvSpPr>
          <p:nvPr userDrawn="1"/>
        </p:nvSpPr>
        <p:spPr>
          <a:xfrm>
            <a:off x="-46025" y="6667501"/>
            <a:ext cx="2488937" cy="190500"/>
          </a:xfrm>
          <a:prstGeom prst="rect">
            <a:avLst/>
          </a:prstGeom>
        </p:spPr>
        <p:txBody>
          <a:bodyPr lIns="182784" tIns="0" rIns="0" bIns="182784" anchor="t"/>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kern="0" spc="270">
                <a:solidFill>
                  <a:schemeClr val="tx1">
                    <a:lumMod val="65000"/>
                    <a:lumOff val="35000"/>
                  </a:schemeClr>
                </a:solidFill>
              </a:rPr>
              <a:t>ZEBRA TECHNOLOGIES</a:t>
            </a:r>
          </a:p>
        </p:txBody>
      </p:sp>
      <p:sp>
        <p:nvSpPr>
          <p:cNvPr id="8" name="Slide Number Placeholder 4">
            <a:extLst>
              <a:ext uri="{FF2B5EF4-FFF2-40B4-BE49-F238E27FC236}">
                <a16:creationId xmlns:a16="http://schemas.microsoft.com/office/drawing/2014/main" id="{48B08F46-7FE9-D840-8DFE-153918418E1E}"/>
              </a:ext>
            </a:extLst>
          </p:cNvPr>
          <p:cNvSpPr txBox="1">
            <a:spLocks/>
          </p:cNvSpPr>
          <p:nvPr userDrawn="1"/>
        </p:nvSpPr>
        <p:spPr bwMode="auto">
          <a:xfrm>
            <a:off x="11836801" y="6484934"/>
            <a:ext cx="352149" cy="364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rgbClr val="000000"/>
                </a:solidFill>
                <a:ea typeface="Avenir Roman" charset="0"/>
                <a:cs typeface="Avenir Roman" charset="0"/>
              </a:rPr>
              <a:pPr algn="ctr" eaLnBrk="1" hangingPunct="1"/>
              <a:t>‹#›</a:t>
            </a:fld>
            <a:endParaRPr lang="en-US" altLang="en-US" sz="800">
              <a:solidFill>
                <a:srgbClr val="000000"/>
              </a:solidFill>
              <a:ea typeface="Avenir Roman" charset="0"/>
              <a:cs typeface="Avenir Roman" charset="0"/>
            </a:endParaRPr>
          </a:p>
        </p:txBody>
      </p:sp>
    </p:spTree>
    <p:extLst>
      <p:ext uri="{BB962C8B-B14F-4D97-AF65-F5344CB8AC3E}">
        <p14:creationId xmlns:p14="http://schemas.microsoft.com/office/powerpoint/2010/main" val="55821089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3603" y="1122363"/>
            <a:ext cx="9141619" cy="2387600"/>
          </a:xfrm>
        </p:spPr>
        <p:txBody>
          <a:bodyPr anchor="b"/>
          <a:lstStyle>
            <a:lvl1pPr algn="ctr">
              <a:defRPr sz="5999"/>
            </a:lvl1pPr>
          </a:lstStyle>
          <a:p>
            <a:r>
              <a:rPr lang="en-US"/>
              <a:t>Clic para editar título</a:t>
            </a:r>
            <a:endParaRPr lang="es-ES_tradnl"/>
          </a:p>
        </p:txBody>
      </p:sp>
      <p:sp>
        <p:nvSpPr>
          <p:cNvPr id="3" name="Subtítulo 2"/>
          <p:cNvSpPr>
            <a:spLocks noGrp="1"/>
          </p:cNvSpPr>
          <p:nvPr>
            <p:ph type="subTitle" idx="1"/>
          </p:nvPr>
        </p:nvSpPr>
        <p:spPr>
          <a:xfrm>
            <a:off x="1523603" y="3602037"/>
            <a:ext cx="9141619" cy="1655763"/>
          </a:xfrm>
        </p:spPr>
        <p:txBody>
          <a:bodyPr/>
          <a:lstStyle>
            <a:lvl1pPr marL="0" indent="0" algn="ctr">
              <a:buNone/>
              <a:defRPr sz="2399"/>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Haga clic para modificar el estilo de subtítulo del patrón</a:t>
            </a:r>
            <a:endParaRPr lang="es-ES_tradnl"/>
          </a:p>
        </p:txBody>
      </p:sp>
      <p:sp>
        <p:nvSpPr>
          <p:cNvPr id="4" name="Marcador de fecha 3"/>
          <p:cNvSpPr>
            <a:spLocks noGrp="1"/>
          </p:cNvSpPr>
          <p:nvPr>
            <p:ph type="dt" sz="half" idx="10"/>
          </p:nvPr>
        </p:nvSpPr>
        <p:spPr/>
        <p:txBody>
          <a:bodyPr/>
          <a:lstStyle/>
          <a:p>
            <a:fld id="{C99222BC-98BC-A340-9CF3-1F8740B6A742}" type="datetimeFigureOut">
              <a:rPr lang="es-ES_tradnl" smtClean="0"/>
              <a:t>27/08/2020</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B07C3C7F-562A-E740-BE73-659206CA092E}" type="slidenum">
              <a:rPr lang="es-ES_tradnl" smtClean="0"/>
              <a:t>‹#›</a:t>
            </a:fld>
            <a:endParaRPr lang="es-ES_tradnl" dirty="0"/>
          </a:p>
        </p:txBody>
      </p:sp>
    </p:spTree>
    <p:extLst>
      <p:ext uri="{BB962C8B-B14F-4D97-AF65-F5344CB8AC3E}">
        <p14:creationId xmlns:p14="http://schemas.microsoft.com/office/powerpoint/2010/main" val="64007402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 para editar título</a:t>
            </a:r>
            <a:endParaRPr lang="es-ES_tradnl"/>
          </a:p>
        </p:txBody>
      </p:sp>
      <p:sp>
        <p:nvSpPr>
          <p:cNvPr id="3" name="Marcador de contenido 2"/>
          <p:cNvSpPr>
            <a:spLocks noGrp="1"/>
          </p:cNvSpPr>
          <p:nvPr>
            <p:ph idx="1"/>
          </p:nvPr>
        </p:nvSpPr>
        <p:spPr/>
        <p:txBody>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s-ES_tradnl"/>
          </a:p>
        </p:txBody>
      </p:sp>
      <p:sp>
        <p:nvSpPr>
          <p:cNvPr id="4" name="Marcador de fecha 3"/>
          <p:cNvSpPr>
            <a:spLocks noGrp="1"/>
          </p:cNvSpPr>
          <p:nvPr>
            <p:ph type="dt" sz="half" idx="10"/>
          </p:nvPr>
        </p:nvSpPr>
        <p:spPr/>
        <p:txBody>
          <a:bodyPr/>
          <a:lstStyle/>
          <a:p>
            <a:fld id="{C99222BC-98BC-A340-9CF3-1F8740B6A742}" type="datetimeFigureOut">
              <a:rPr lang="es-ES_tradnl" smtClean="0"/>
              <a:t>27/08/2020</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B07C3C7F-562A-E740-BE73-659206CA092E}" type="slidenum">
              <a:rPr lang="es-ES_tradnl" smtClean="0"/>
              <a:t>‹#›</a:t>
            </a:fld>
            <a:endParaRPr lang="es-ES_tradnl" dirty="0"/>
          </a:p>
        </p:txBody>
      </p:sp>
    </p:spTree>
    <p:extLst>
      <p:ext uri="{BB962C8B-B14F-4D97-AF65-F5344CB8AC3E}">
        <p14:creationId xmlns:p14="http://schemas.microsoft.com/office/powerpoint/2010/main" val="528148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Image 1-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7611" y="0"/>
            <a:ext cx="6764798" cy="6858000"/>
          </a:xfr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6195" y="2312313"/>
            <a:ext cx="6856214"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6" name="Slide Number Placeholder 2">
            <a:extLst>
              <a:ext uri="{FF2B5EF4-FFF2-40B4-BE49-F238E27FC236}">
                <a16:creationId xmlns:a16="http://schemas.microsoft.com/office/drawing/2014/main" id="{8DE86CAA-FCF2-4490-897B-F9A069E52FCD}"/>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hasCustomPrompt="1"/>
          </p:nvPr>
        </p:nvSpPr>
        <p:spPr>
          <a:xfrm>
            <a:off x="457200" y="2601913"/>
            <a:ext cx="4479925" cy="365760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948B0062-C2FB-44A2-A893-D281DF69B00A}"/>
              </a:ext>
            </a:extLst>
          </p:cNvPr>
          <p:cNvSpPr>
            <a:spLocks noGrp="1"/>
          </p:cNvSpPr>
          <p:nvPr>
            <p:ph type="ftr" sz="quarter" idx="14"/>
          </p:nvPr>
        </p:nvSpPr>
        <p:spPr/>
        <p:txBody>
          <a:bodyPr/>
          <a:lstStyle/>
          <a:p>
            <a:r>
              <a:rPr lang="en-US"/>
              <a:t>ZEBRA TECHNOLOGIES</a:t>
            </a:r>
            <a:endParaRPr lang="en-US" dirty="0"/>
          </a:p>
        </p:txBody>
      </p:sp>
    </p:spTree>
    <p:extLst>
      <p:ext uri="{BB962C8B-B14F-4D97-AF65-F5344CB8AC3E}">
        <p14:creationId xmlns:p14="http://schemas.microsoft.com/office/powerpoint/2010/main" val="17253073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634" y="1709740"/>
            <a:ext cx="10512862" cy="2852737"/>
          </a:xfrm>
        </p:spPr>
        <p:txBody>
          <a:bodyPr anchor="b"/>
          <a:lstStyle>
            <a:lvl1pPr>
              <a:defRPr sz="5999"/>
            </a:lvl1pPr>
          </a:lstStyle>
          <a:p>
            <a:r>
              <a:rPr lang="en-US"/>
              <a:t>Clic para editar título</a:t>
            </a:r>
            <a:endParaRPr lang="es-ES_tradnl"/>
          </a:p>
        </p:txBody>
      </p:sp>
      <p:sp>
        <p:nvSpPr>
          <p:cNvPr id="3" name="Marcador de texto 2"/>
          <p:cNvSpPr>
            <a:spLocks noGrp="1"/>
          </p:cNvSpPr>
          <p:nvPr>
            <p:ph type="body" idx="1"/>
          </p:nvPr>
        </p:nvSpPr>
        <p:spPr>
          <a:xfrm>
            <a:off x="831634" y="4589464"/>
            <a:ext cx="10512862" cy="1500187"/>
          </a:xfrm>
        </p:spPr>
        <p:txBody>
          <a:bodyPr/>
          <a:lstStyle>
            <a:lvl1pPr marL="0" indent="0">
              <a:buNone/>
              <a:defRPr sz="2399">
                <a:solidFill>
                  <a:schemeClr val="tx1">
                    <a:tint val="75000"/>
                  </a:schemeClr>
                </a:solidFill>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Haga clic para modificar el estilo de texto del patrón</a:t>
            </a:r>
          </a:p>
        </p:txBody>
      </p:sp>
      <p:sp>
        <p:nvSpPr>
          <p:cNvPr id="4" name="Marcador de fecha 3"/>
          <p:cNvSpPr>
            <a:spLocks noGrp="1"/>
          </p:cNvSpPr>
          <p:nvPr>
            <p:ph type="dt" sz="half" idx="10"/>
          </p:nvPr>
        </p:nvSpPr>
        <p:spPr/>
        <p:txBody>
          <a:bodyPr/>
          <a:lstStyle/>
          <a:p>
            <a:fld id="{C99222BC-98BC-A340-9CF3-1F8740B6A742}" type="datetimeFigureOut">
              <a:rPr lang="es-ES_tradnl" smtClean="0"/>
              <a:t>27/08/2020</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B07C3C7F-562A-E740-BE73-659206CA092E}" type="slidenum">
              <a:rPr lang="es-ES_tradnl" smtClean="0"/>
              <a:t>‹#›</a:t>
            </a:fld>
            <a:endParaRPr lang="es-ES_tradnl" dirty="0"/>
          </a:p>
        </p:txBody>
      </p:sp>
    </p:spTree>
    <p:extLst>
      <p:ext uri="{BB962C8B-B14F-4D97-AF65-F5344CB8AC3E}">
        <p14:creationId xmlns:p14="http://schemas.microsoft.com/office/powerpoint/2010/main" val="7842046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 para editar título</a:t>
            </a:r>
            <a:endParaRPr lang="es-ES_tradnl"/>
          </a:p>
        </p:txBody>
      </p:sp>
      <p:sp>
        <p:nvSpPr>
          <p:cNvPr id="3" name="Marcador de contenido 2"/>
          <p:cNvSpPr>
            <a:spLocks noGrp="1"/>
          </p:cNvSpPr>
          <p:nvPr>
            <p:ph sz="half" idx="1"/>
          </p:nvPr>
        </p:nvSpPr>
        <p:spPr>
          <a:xfrm>
            <a:off x="837982" y="1825625"/>
            <a:ext cx="5180251" cy="4351339"/>
          </a:xfrm>
        </p:spPr>
        <p:txBody>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s-ES_tradnl"/>
          </a:p>
        </p:txBody>
      </p:sp>
      <p:sp>
        <p:nvSpPr>
          <p:cNvPr id="4" name="Marcador de contenido 3"/>
          <p:cNvSpPr>
            <a:spLocks noGrp="1"/>
          </p:cNvSpPr>
          <p:nvPr>
            <p:ph sz="half" idx="2"/>
          </p:nvPr>
        </p:nvSpPr>
        <p:spPr>
          <a:xfrm>
            <a:off x="6170592" y="1825625"/>
            <a:ext cx="5180251" cy="4351339"/>
          </a:xfrm>
        </p:spPr>
        <p:txBody>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s-ES_tradnl"/>
          </a:p>
        </p:txBody>
      </p:sp>
      <p:sp>
        <p:nvSpPr>
          <p:cNvPr id="5" name="Marcador de fecha 4"/>
          <p:cNvSpPr>
            <a:spLocks noGrp="1"/>
          </p:cNvSpPr>
          <p:nvPr>
            <p:ph type="dt" sz="half" idx="10"/>
          </p:nvPr>
        </p:nvSpPr>
        <p:spPr/>
        <p:txBody>
          <a:bodyPr/>
          <a:lstStyle/>
          <a:p>
            <a:fld id="{C99222BC-98BC-A340-9CF3-1F8740B6A742}" type="datetimeFigureOut">
              <a:rPr lang="es-ES_tradnl" smtClean="0"/>
              <a:t>27/08/2020</a:t>
            </a:fld>
            <a:endParaRPr lang="es-ES_tradnl" dirty="0"/>
          </a:p>
        </p:txBody>
      </p:sp>
      <p:sp>
        <p:nvSpPr>
          <p:cNvPr id="6" name="Marcador de pie de página 5"/>
          <p:cNvSpPr>
            <a:spLocks noGrp="1"/>
          </p:cNvSpPr>
          <p:nvPr>
            <p:ph type="ftr" sz="quarter" idx="11"/>
          </p:nvPr>
        </p:nvSpPr>
        <p:spPr/>
        <p:txBody>
          <a:bodyPr/>
          <a:lstStyle/>
          <a:p>
            <a:endParaRPr lang="es-ES_tradnl" dirty="0"/>
          </a:p>
        </p:txBody>
      </p:sp>
      <p:sp>
        <p:nvSpPr>
          <p:cNvPr id="7" name="Marcador de número de diapositiva 6"/>
          <p:cNvSpPr>
            <a:spLocks noGrp="1"/>
          </p:cNvSpPr>
          <p:nvPr>
            <p:ph type="sldNum" sz="quarter" idx="12"/>
          </p:nvPr>
        </p:nvSpPr>
        <p:spPr/>
        <p:txBody>
          <a:bodyPr/>
          <a:lstStyle/>
          <a:p>
            <a:fld id="{B07C3C7F-562A-E740-BE73-659206CA092E}" type="slidenum">
              <a:rPr lang="es-ES_tradnl" smtClean="0"/>
              <a:t>‹#›</a:t>
            </a:fld>
            <a:endParaRPr lang="es-ES_tradnl" dirty="0"/>
          </a:p>
        </p:txBody>
      </p:sp>
    </p:spTree>
    <p:extLst>
      <p:ext uri="{BB962C8B-B14F-4D97-AF65-F5344CB8AC3E}">
        <p14:creationId xmlns:p14="http://schemas.microsoft.com/office/powerpoint/2010/main" val="325161008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569" y="365125"/>
            <a:ext cx="10512862" cy="1325563"/>
          </a:xfrm>
        </p:spPr>
        <p:txBody>
          <a:bodyPr/>
          <a:lstStyle/>
          <a:p>
            <a:r>
              <a:rPr lang="en-US"/>
              <a:t>Clic para editar título</a:t>
            </a:r>
            <a:endParaRPr lang="es-ES_tradnl"/>
          </a:p>
        </p:txBody>
      </p:sp>
      <p:sp>
        <p:nvSpPr>
          <p:cNvPr id="3" name="Marcador de texto 2"/>
          <p:cNvSpPr>
            <a:spLocks noGrp="1"/>
          </p:cNvSpPr>
          <p:nvPr>
            <p:ph type="body" idx="1"/>
          </p:nvPr>
        </p:nvSpPr>
        <p:spPr>
          <a:xfrm>
            <a:off x="839571" y="1681163"/>
            <a:ext cx="5156443" cy="823912"/>
          </a:xfrm>
        </p:spPr>
        <p:txBody>
          <a:bodyPr anchor="b"/>
          <a:lstStyle>
            <a:lvl1pPr marL="0" indent="0">
              <a:buNone/>
              <a:defRPr sz="2399" b="1"/>
            </a:lvl1pPr>
            <a:lvl2pPr marL="457086" indent="0">
              <a:buNone/>
              <a:defRPr sz="2000" b="1"/>
            </a:lvl2pPr>
            <a:lvl3pPr marL="914171"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Haga clic para modificar el estilo de texto del patrón</a:t>
            </a:r>
          </a:p>
        </p:txBody>
      </p:sp>
      <p:sp>
        <p:nvSpPr>
          <p:cNvPr id="4" name="Marcador de contenido 3"/>
          <p:cNvSpPr>
            <a:spLocks noGrp="1"/>
          </p:cNvSpPr>
          <p:nvPr>
            <p:ph sz="half" idx="2"/>
          </p:nvPr>
        </p:nvSpPr>
        <p:spPr>
          <a:xfrm>
            <a:off x="839571" y="2505075"/>
            <a:ext cx="5156443" cy="3684588"/>
          </a:xfrm>
        </p:spPr>
        <p:txBody>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s-ES_tradnl"/>
          </a:p>
        </p:txBody>
      </p:sp>
      <p:sp>
        <p:nvSpPr>
          <p:cNvPr id="5" name="Marcador de texto 4"/>
          <p:cNvSpPr>
            <a:spLocks noGrp="1"/>
          </p:cNvSpPr>
          <p:nvPr>
            <p:ph type="body" sz="quarter" idx="3"/>
          </p:nvPr>
        </p:nvSpPr>
        <p:spPr>
          <a:xfrm>
            <a:off x="6170593" y="1681163"/>
            <a:ext cx="5181838" cy="823912"/>
          </a:xfrm>
        </p:spPr>
        <p:txBody>
          <a:bodyPr anchor="b"/>
          <a:lstStyle>
            <a:lvl1pPr marL="0" indent="0">
              <a:buNone/>
              <a:defRPr sz="2399" b="1"/>
            </a:lvl1pPr>
            <a:lvl2pPr marL="457086" indent="0">
              <a:buNone/>
              <a:defRPr sz="2000" b="1"/>
            </a:lvl2pPr>
            <a:lvl3pPr marL="914171"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Haga clic para modificar el estilo de texto del patrón</a:t>
            </a:r>
          </a:p>
        </p:txBody>
      </p:sp>
      <p:sp>
        <p:nvSpPr>
          <p:cNvPr id="6" name="Marcador de contenido 5"/>
          <p:cNvSpPr>
            <a:spLocks noGrp="1"/>
          </p:cNvSpPr>
          <p:nvPr>
            <p:ph sz="quarter" idx="4"/>
          </p:nvPr>
        </p:nvSpPr>
        <p:spPr>
          <a:xfrm>
            <a:off x="6170593" y="2505075"/>
            <a:ext cx="5181838" cy="3684588"/>
          </a:xfrm>
        </p:spPr>
        <p:txBody>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s-ES_tradnl"/>
          </a:p>
        </p:txBody>
      </p:sp>
      <p:sp>
        <p:nvSpPr>
          <p:cNvPr id="7" name="Marcador de fecha 6"/>
          <p:cNvSpPr>
            <a:spLocks noGrp="1"/>
          </p:cNvSpPr>
          <p:nvPr>
            <p:ph type="dt" sz="half" idx="10"/>
          </p:nvPr>
        </p:nvSpPr>
        <p:spPr/>
        <p:txBody>
          <a:bodyPr/>
          <a:lstStyle/>
          <a:p>
            <a:fld id="{C99222BC-98BC-A340-9CF3-1F8740B6A742}" type="datetimeFigureOut">
              <a:rPr lang="es-ES_tradnl" smtClean="0"/>
              <a:t>27/08/2020</a:t>
            </a:fld>
            <a:endParaRPr lang="es-ES_tradnl" dirty="0"/>
          </a:p>
        </p:txBody>
      </p:sp>
      <p:sp>
        <p:nvSpPr>
          <p:cNvPr id="8" name="Marcador de pie de página 7"/>
          <p:cNvSpPr>
            <a:spLocks noGrp="1"/>
          </p:cNvSpPr>
          <p:nvPr>
            <p:ph type="ftr" sz="quarter" idx="11"/>
          </p:nvPr>
        </p:nvSpPr>
        <p:spPr/>
        <p:txBody>
          <a:bodyPr/>
          <a:lstStyle/>
          <a:p>
            <a:endParaRPr lang="es-ES_tradnl" dirty="0"/>
          </a:p>
        </p:txBody>
      </p:sp>
      <p:sp>
        <p:nvSpPr>
          <p:cNvPr id="9" name="Marcador de número de diapositiva 8"/>
          <p:cNvSpPr>
            <a:spLocks noGrp="1"/>
          </p:cNvSpPr>
          <p:nvPr>
            <p:ph type="sldNum" sz="quarter" idx="12"/>
          </p:nvPr>
        </p:nvSpPr>
        <p:spPr/>
        <p:txBody>
          <a:bodyPr/>
          <a:lstStyle/>
          <a:p>
            <a:fld id="{B07C3C7F-562A-E740-BE73-659206CA092E}" type="slidenum">
              <a:rPr lang="es-ES_tradnl" smtClean="0"/>
              <a:t>‹#›</a:t>
            </a:fld>
            <a:endParaRPr lang="es-ES_tradnl" dirty="0"/>
          </a:p>
        </p:txBody>
      </p:sp>
    </p:spTree>
    <p:extLst>
      <p:ext uri="{BB962C8B-B14F-4D97-AF65-F5344CB8AC3E}">
        <p14:creationId xmlns:p14="http://schemas.microsoft.com/office/powerpoint/2010/main" val="258284488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 para editar título</a:t>
            </a:r>
            <a:endParaRPr lang="es-ES_tradnl"/>
          </a:p>
        </p:txBody>
      </p:sp>
      <p:sp>
        <p:nvSpPr>
          <p:cNvPr id="3" name="Marcador de fecha 2"/>
          <p:cNvSpPr>
            <a:spLocks noGrp="1"/>
          </p:cNvSpPr>
          <p:nvPr>
            <p:ph type="dt" sz="half" idx="10"/>
          </p:nvPr>
        </p:nvSpPr>
        <p:spPr/>
        <p:txBody>
          <a:bodyPr/>
          <a:lstStyle/>
          <a:p>
            <a:fld id="{C99222BC-98BC-A340-9CF3-1F8740B6A742}" type="datetimeFigureOut">
              <a:rPr lang="es-ES_tradnl" smtClean="0"/>
              <a:t>27/08/2020</a:t>
            </a:fld>
            <a:endParaRPr lang="es-ES_tradnl" dirty="0"/>
          </a:p>
        </p:txBody>
      </p:sp>
      <p:sp>
        <p:nvSpPr>
          <p:cNvPr id="4" name="Marcador de pie de página 3"/>
          <p:cNvSpPr>
            <a:spLocks noGrp="1"/>
          </p:cNvSpPr>
          <p:nvPr>
            <p:ph type="ftr" sz="quarter" idx="11"/>
          </p:nvPr>
        </p:nvSpPr>
        <p:spPr/>
        <p:txBody>
          <a:bodyPr/>
          <a:lstStyle/>
          <a:p>
            <a:endParaRPr lang="es-ES_tradnl" dirty="0"/>
          </a:p>
        </p:txBody>
      </p:sp>
      <p:sp>
        <p:nvSpPr>
          <p:cNvPr id="5" name="Marcador de número de diapositiva 4"/>
          <p:cNvSpPr>
            <a:spLocks noGrp="1"/>
          </p:cNvSpPr>
          <p:nvPr>
            <p:ph type="sldNum" sz="quarter" idx="12"/>
          </p:nvPr>
        </p:nvSpPr>
        <p:spPr/>
        <p:txBody>
          <a:bodyPr/>
          <a:lstStyle/>
          <a:p>
            <a:fld id="{B07C3C7F-562A-E740-BE73-659206CA092E}" type="slidenum">
              <a:rPr lang="es-ES_tradnl" smtClean="0"/>
              <a:t>‹#›</a:t>
            </a:fld>
            <a:endParaRPr lang="es-ES_tradnl" dirty="0"/>
          </a:p>
        </p:txBody>
      </p:sp>
    </p:spTree>
    <p:extLst>
      <p:ext uri="{BB962C8B-B14F-4D97-AF65-F5344CB8AC3E}">
        <p14:creationId xmlns:p14="http://schemas.microsoft.com/office/powerpoint/2010/main" val="132040412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99222BC-98BC-A340-9CF3-1F8740B6A742}" type="datetimeFigureOut">
              <a:rPr lang="es-ES_tradnl" smtClean="0"/>
              <a:t>27/08/2020</a:t>
            </a:fld>
            <a:endParaRPr lang="es-ES_tradnl" dirty="0"/>
          </a:p>
        </p:txBody>
      </p:sp>
      <p:sp>
        <p:nvSpPr>
          <p:cNvPr id="3" name="Marcador de pie de página 2"/>
          <p:cNvSpPr>
            <a:spLocks noGrp="1"/>
          </p:cNvSpPr>
          <p:nvPr>
            <p:ph type="ftr" sz="quarter" idx="11"/>
          </p:nvPr>
        </p:nvSpPr>
        <p:spPr/>
        <p:txBody>
          <a:bodyPr/>
          <a:lstStyle/>
          <a:p>
            <a:endParaRPr lang="es-ES_tradnl" dirty="0"/>
          </a:p>
        </p:txBody>
      </p:sp>
      <p:sp>
        <p:nvSpPr>
          <p:cNvPr id="4" name="Marcador de número de diapositiva 3"/>
          <p:cNvSpPr>
            <a:spLocks noGrp="1"/>
          </p:cNvSpPr>
          <p:nvPr>
            <p:ph type="sldNum" sz="quarter" idx="12"/>
          </p:nvPr>
        </p:nvSpPr>
        <p:spPr/>
        <p:txBody>
          <a:bodyPr/>
          <a:lstStyle/>
          <a:p>
            <a:fld id="{B07C3C7F-562A-E740-BE73-659206CA092E}" type="slidenum">
              <a:rPr lang="es-ES_tradnl" smtClean="0"/>
              <a:t>‹#›</a:t>
            </a:fld>
            <a:endParaRPr lang="es-ES_tradnl" dirty="0"/>
          </a:p>
        </p:txBody>
      </p:sp>
    </p:spTree>
    <p:extLst>
      <p:ext uri="{BB962C8B-B14F-4D97-AF65-F5344CB8AC3E}">
        <p14:creationId xmlns:p14="http://schemas.microsoft.com/office/powerpoint/2010/main" val="7439679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569" y="457200"/>
            <a:ext cx="3931213" cy="1600200"/>
          </a:xfrm>
        </p:spPr>
        <p:txBody>
          <a:bodyPr anchor="b"/>
          <a:lstStyle>
            <a:lvl1pPr>
              <a:defRPr sz="3199"/>
            </a:lvl1pPr>
          </a:lstStyle>
          <a:p>
            <a:r>
              <a:rPr lang="en-US"/>
              <a:t>Clic para editar título</a:t>
            </a:r>
            <a:endParaRPr lang="es-ES_tradnl"/>
          </a:p>
        </p:txBody>
      </p:sp>
      <p:sp>
        <p:nvSpPr>
          <p:cNvPr id="3" name="Marcador de contenido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s-ES_tradnl"/>
          </a:p>
        </p:txBody>
      </p:sp>
      <p:sp>
        <p:nvSpPr>
          <p:cNvPr id="4" name="Marcador de texto 3"/>
          <p:cNvSpPr>
            <a:spLocks noGrp="1"/>
          </p:cNvSpPr>
          <p:nvPr>
            <p:ph type="body" sz="half" idx="2"/>
          </p:nvPr>
        </p:nvSpPr>
        <p:spPr>
          <a:xfrm>
            <a:off x="839569" y="2057401"/>
            <a:ext cx="3931213" cy="3811588"/>
          </a:xfrm>
        </p:spPr>
        <p:txBody>
          <a:bodyPr/>
          <a:lstStyle>
            <a:lvl1pPr marL="0" indent="0">
              <a:buNone/>
              <a:defRPr sz="1600"/>
            </a:lvl1pPr>
            <a:lvl2pPr marL="457086" indent="0">
              <a:buNone/>
              <a:defRPr sz="1400"/>
            </a:lvl2pPr>
            <a:lvl3pPr marL="914171"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Haga clic para modificar el estilo de texto del patrón</a:t>
            </a:r>
          </a:p>
        </p:txBody>
      </p:sp>
      <p:sp>
        <p:nvSpPr>
          <p:cNvPr id="5" name="Marcador de fecha 4"/>
          <p:cNvSpPr>
            <a:spLocks noGrp="1"/>
          </p:cNvSpPr>
          <p:nvPr>
            <p:ph type="dt" sz="half" idx="10"/>
          </p:nvPr>
        </p:nvSpPr>
        <p:spPr/>
        <p:txBody>
          <a:bodyPr/>
          <a:lstStyle/>
          <a:p>
            <a:fld id="{C99222BC-98BC-A340-9CF3-1F8740B6A742}" type="datetimeFigureOut">
              <a:rPr lang="es-ES_tradnl" smtClean="0"/>
              <a:t>27/08/2020</a:t>
            </a:fld>
            <a:endParaRPr lang="es-ES_tradnl" dirty="0"/>
          </a:p>
        </p:txBody>
      </p:sp>
      <p:sp>
        <p:nvSpPr>
          <p:cNvPr id="6" name="Marcador de pie de página 5"/>
          <p:cNvSpPr>
            <a:spLocks noGrp="1"/>
          </p:cNvSpPr>
          <p:nvPr>
            <p:ph type="ftr" sz="quarter" idx="11"/>
          </p:nvPr>
        </p:nvSpPr>
        <p:spPr/>
        <p:txBody>
          <a:bodyPr/>
          <a:lstStyle/>
          <a:p>
            <a:endParaRPr lang="es-ES_tradnl" dirty="0"/>
          </a:p>
        </p:txBody>
      </p:sp>
      <p:sp>
        <p:nvSpPr>
          <p:cNvPr id="7" name="Marcador de número de diapositiva 6"/>
          <p:cNvSpPr>
            <a:spLocks noGrp="1"/>
          </p:cNvSpPr>
          <p:nvPr>
            <p:ph type="sldNum" sz="quarter" idx="12"/>
          </p:nvPr>
        </p:nvSpPr>
        <p:spPr/>
        <p:txBody>
          <a:bodyPr/>
          <a:lstStyle/>
          <a:p>
            <a:fld id="{B07C3C7F-562A-E740-BE73-659206CA092E}" type="slidenum">
              <a:rPr lang="es-ES_tradnl" smtClean="0"/>
              <a:t>‹#›</a:t>
            </a:fld>
            <a:endParaRPr lang="es-ES_tradnl" dirty="0"/>
          </a:p>
        </p:txBody>
      </p:sp>
    </p:spTree>
    <p:extLst>
      <p:ext uri="{BB962C8B-B14F-4D97-AF65-F5344CB8AC3E}">
        <p14:creationId xmlns:p14="http://schemas.microsoft.com/office/powerpoint/2010/main" val="22647167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569" y="457200"/>
            <a:ext cx="3931213" cy="1600200"/>
          </a:xfrm>
        </p:spPr>
        <p:txBody>
          <a:bodyPr anchor="b"/>
          <a:lstStyle>
            <a:lvl1pPr>
              <a:defRPr sz="3199"/>
            </a:lvl1pPr>
          </a:lstStyle>
          <a:p>
            <a:r>
              <a:rPr lang="en-US"/>
              <a:t>Clic para editar título</a:t>
            </a:r>
            <a:endParaRPr lang="es-ES_tradnl"/>
          </a:p>
        </p:txBody>
      </p:sp>
      <p:sp>
        <p:nvSpPr>
          <p:cNvPr id="3" name="Marcador de imagen 2"/>
          <p:cNvSpPr>
            <a:spLocks noGrp="1"/>
          </p:cNvSpPr>
          <p:nvPr>
            <p:ph type="pic" idx="1"/>
          </p:nvPr>
        </p:nvSpPr>
        <p:spPr>
          <a:xfrm>
            <a:off x="5181838" y="987426"/>
            <a:ext cx="6170593" cy="4873625"/>
          </a:xfrm>
        </p:spPr>
        <p:txBody>
          <a:bodyPr/>
          <a:lstStyle>
            <a:lvl1pPr marL="0" indent="0">
              <a:buNone/>
              <a:defRPr sz="3199"/>
            </a:lvl1pPr>
            <a:lvl2pPr marL="457086" indent="0">
              <a:buNone/>
              <a:defRPr sz="2799"/>
            </a:lvl2pPr>
            <a:lvl3pPr marL="914171" indent="0">
              <a:buNone/>
              <a:defRPr sz="2399"/>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endParaRPr lang="es-ES_tradnl" dirty="0"/>
          </a:p>
        </p:txBody>
      </p:sp>
      <p:sp>
        <p:nvSpPr>
          <p:cNvPr id="4" name="Marcador de texto 3"/>
          <p:cNvSpPr>
            <a:spLocks noGrp="1"/>
          </p:cNvSpPr>
          <p:nvPr>
            <p:ph type="body" sz="half" idx="2"/>
          </p:nvPr>
        </p:nvSpPr>
        <p:spPr>
          <a:xfrm>
            <a:off x="839569" y="2057401"/>
            <a:ext cx="3931213" cy="3811588"/>
          </a:xfrm>
        </p:spPr>
        <p:txBody>
          <a:bodyPr/>
          <a:lstStyle>
            <a:lvl1pPr marL="0" indent="0">
              <a:buNone/>
              <a:defRPr sz="1600"/>
            </a:lvl1pPr>
            <a:lvl2pPr marL="457086" indent="0">
              <a:buNone/>
              <a:defRPr sz="1400"/>
            </a:lvl2pPr>
            <a:lvl3pPr marL="914171"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Haga clic para modificar el estilo de texto del patrón</a:t>
            </a:r>
          </a:p>
        </p:txBody>
      </p:sp>
      <p:sp>
        <p:nvSpPr>
          <p:cNvPr id="5" name="Marcador de fecha 4"/>
          <p:cNvSpPr>
            <a:spLocks noGrp="1"/>
          </p:cNvSpPr>
          <p:nvPr>
            <p:ph type="dt" sz="half" idx="10"/>
          </p:nvPr>
        </p:nvSpPr>
        <p:spPr/>
        <p:txBody>
          <a:bodyPr/>
          <a:lstStyle/>
          <a:p>
            <a:fld id="{C99222BC-98BC-A340-9CF3-1F8740B6A742}" type="datetimeFigureOut">
              <a:rPr lang="es-ES_tradnl" smtClean="0"/>
              <a:t>27/08/2020</a:t>
            </a:fld>
            <a:endParaRPr lang="es-ES_tradnl" dirty="0"/>
          </a:p>
        </p:txBody>
      </p:sp>
      <p:sp>
        <p:nvSpPr>
          <p:cNvPr id="6" name="Marcador de pie de página 5"/>
          <p:cNvSpPr>
            <a:spLocks noGrp="1"/>
          </p:cNvSpPr>
          <p:nvPr>
            <p:ph type="ftr" sz="quarter" idx="11"/>
          </p:nvPr>
        </p:nvSpPr>
        <p:spPr/>
        <p:txBody>
          <a:bodyPr/>
          <a:lstStyle/>
          <a:p>
            <a:endParaRPr lang="es-ES_tradnl" dirty="0"/>
          </a:p>
        </p:txBody>
      </p:sp>
      <p:sp>
        <p:nvSpPr>
          <p:cNvPr id="7" name="Marcador de número de diapositiva 6"/>
          <p:cNvSpPr>
            <a:spLocks noGrp="1"/>
          </p:cNvSpPr>
          <p:nvPr>
            <p:ph type="sldNum" sz="quarter" idx="12"/>
          </p:nvPr>
        </p:nvSpPr>
        <p:spPr/>
        <p:txBody>
          <a:bodyPr/>
          <a:lstStyle/>
          <a:p>
            <a:fld id="{B07C3C7F-562A-E740-BE73-659206CA092E}" type="slidenum">
              <a:rPr lang="es-ES_tradnl" smtClean="0"/>
              <a:t>‹#›</a:t>
            </a:fld>
            <a:endParaRPr lang="es-ES_tradnl" dirty="0"/>
          </a:p>
        </p:txBody>
      </p:sp>
    </p:spTree>
    <p:extLst>
      <p:ext uri="{BB962C8B-B14F-4D97-AF65-F5344CB8AC3E}">
        <p14:creationId xmlns:p14="http://schemas.microsoft.com/office/powerpoint/2010/main" val="8809274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s-ES_tradnl"/>
          </a:p>
        </p:txBody>
      </p:sp>
      <p:sp>
        <p:nvSpPr>
          <p:cNvPr id="4" name="Marcador de fecha 3"/>
          <p:cNvSpPr>
            <a:spLocks noGrp="1"/>
          </p:cNvSpPr>
          <p:nvPr>
            <p:ph type="dt" sz="half" idx="10"/>
          </p:nvPr>
        </p:nvSpPr>
        <p:spPr/>
        <p:txBody>
          <a:bodyPr/>
          <a:lstStyle/>
          <a:p>
            <a:fld id="{C99222BC-98BC-A340-9CF3-1F8740B6A742}" type="datetimeFigureOut">
              <a:rPr lang="es-ES_tradnl" smtClean="0"/>
              <a:t>27/08/2020</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B07C3C7F-562A-E740-BE73-659206CA092E}" type="slidenum">
              <a:rPr lang="es-ES_tradnl" smtClean="0"/>
              <a:t>‹#›</a:t>
            </a:fld>
            <a:endParaRPr lang="es-ES_tradnl" dirty="0"/>
          </a:p>
        </p:txBody>
      </p:sp>
    </p:spTree>
    <p:extLst>
      <p:ext uri="{BB962C8B-B14F-4D97-AF65-F5344CB8AC3E}">
        <p14:creationId xmlns:p14="http://schemas.microsoft.com/office/powerpoint/2010/main" val="365515202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2629" y="365126"/>
            <a:ext cx="2628215" cy="5811839"/>
          </a:xfrm>
        </p:spPr>
        <p:txBody>
          <a:bodyPr vert="eaVert"/>
          <a:lstStyle/>
          <a:p>
            <a:r>
              <a:rPr lang="en-US"/>
              <a:t>Clic para editar título</a:t>
            </a:r>
            <a:endParaRPr lang="es-ES_tradnl"/>
          </a:p>
        </p:txBody>
      </p:sp>
      <p:sp>
        <p:nvSpPr>
          <p:cNvPr id="3" name="Marcador de texto vertical 2"/>
          <p:cNvSpPr>
            <a:spLocks noGrp="1"/>
          </p:cNvSpPr>
          <p:nvPr>
            <p:ph type="body" orient="vert" idx="1"/>
          </p:nvPr>
        </p:nvSpPr>
        <p:spPr>
          <a:xfrm>
            <a:off x="837982" y="365126"/>
            <a:ext cx="7732286" cy="5811839"/>
          </a:xfrm>
        </p:spPr>
        <p:txBody>
          <a:bodyPr vert="eaVert"/>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s-ES_tradnl"/>
          </a:p>
        </p:txBody>
      </p:sp>
      <p:sp>
        <p:nvSpPr>
          <p:cNvPr id="4" name="Marcador de fecha 3"/>
          <p:cNvSpPr>
            <a:spLocks noGrp="1"/>
          </p:cNvSpPr>
          <p:nvPr>
            <p:ph type="dt" sz="half" idx="10"/>
          </p:nvPr>
        </p:nvSpPr>
        <p:spPr/>
        <p:txBody>
          <a:bodyPr/>
          <a:lstStyle/>
          <a:p>
            <a:fld id="{C99222BC-98BC-A340-9CF3-1F8740B6A742}" type="datetimeFigureOut">
              <a:rPr lang="es-ES_tradnl" smtClean="0"/>
              <a:t>27/08/2020</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B07C3C7F-562A-E740-BE73-659206CA092E}" type="slidenum">
              <a:rPr lang="es-ES_tradnl" smtClean="0"/>
              <a:t>‹#›</a:t>
            </a:fld>
            <a:endParaRPr lang="es-ES_tradnl" dirty="0"/>
          </a:p>
        </p:txBody>
      </p:sp>
    </p:spTree>
    <p:extLst>
      <p:ext uri="{BB962C8B-B14F-4D97-AF65-F5344CB8AC3E}">
        <p14:creationId xmlns:p14="http://schemas.microsoft.com/office/powerpoint/2010/main" val="377699738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2336" y="0"/>
            <a:ext cx="5484971" cy="6858000"/>
          </a:xfrm>
          <a:prstGeom prst="rect">
            <a:avLst/>
          </a:prstGeom>
        </p:spPr>
        <p:txBody>
          <a:body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8" y="1517904"/>
            <a:ext cx="406776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2335" y="1087017"/>
            <a:ext cx="5496490" cy="861774"/>
          </a:xfrm>
          <a:prstGeom prst="rect">
            <a:avLst/>
          </a:prstGeom>
        </p:spPr>
        <p:txBody>
          <a:bodyPr wrap="square" lIns="0" tIns="0" rIns="0" bIns="0" rtlCol="0">
            <a:spAutoFit/>
          </a:bodyPr>
          <a:lstStyle/>
          <a:p>
            <a:pPr marL="0" indent="0" algn="ctr">
              <a:spcBef>
                <a:spcPct val="0"/>
              </a:spcBef>
              <a:buNone/>
            </a:pPr>
            <a:r>
              <a:rPr lang="en-US" sz="2798" b="0" kern="1200" dirty="0">
                <a:solidFill>
                  <a:schemeClr val="accent6"/>
                </a:solidFill>
                <a:ea typeface="ＭＳ Ｐゴシック"/>
              </a:rPr>
              <a:t>IMAGE AREA</a:t>
            </a:r>
            <a:br>
              <a:rPr lang="en-US" sz="2798" b="0" kern="1200" dirty="0">
                <a:solidFill>
                  <a:schemeClr val="accent6"/>
                </a:solidFill>
                <a:ea typeface="ＭＳ Ｐゴシック"/>
              </a:rPr>
            </a:br>
            <a:r>
              <a:rPr lang="en-US" sz="2798"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5" y="2894013"/>
            <a:ext cx="406770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a:srcRect l="78432" r="-1" b="3144"/>
          <a:stretch/>
        </p:blipFill>
        <p:spPr>
          <a:xfrm>
            <a:off x="5012732" y="2458908"/>
            <a:ext cx="168808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49799" y="5212080"/>
            <a:ext cx="284156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46" tIns="36546" rIns="36546" bIns="3654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id="{C5F08EA5-4D48-4D48-8228-9A10C78FD243}"/>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05442" y="563227"/>
            <a:ext cx="1603262" cy="515889"/>
          </a:xfrm>
          <a:prstGeom prst="rect">
            <a:avLst/>
          </a:prstGeom>
          <a:noFill/>
        </p:spPr>
      </p:pic>
    </p:spTree>
    <p:extLst>
      <p:ext uri="{BB962C8B-B14F-4D97-AF65-F5344CB8AC3E}">
        <p14:creationId xmlns:p14="http://schemas.microsoft.com/office/powerpoint/2010/main" val="2651702019"/>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id="{92DE35B7-CA20-455C-8BD1-F0C6854E20BC}"/>
              </a:ext>
            </a:extLst>
          </p:cNvPr>
          <p:cNvSpPr>
            <a:spLocks noGrp="1"/>
          </p:cNvSpPr>
          <p:nvPr>
            <p:ph type="body" sz="quarter" idx="11"/>
          </p:nvPr>
        </p:nvSpPr>
        <p:spPr>
          <a:xfrm>
            <a:off x="457199" y="1606550"/>
            <a:ext cx="11274552" cy="464515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3659247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2336" y="0"/>
            <a:ext cx="5484971" cy="6858000"/>
          </a:xfrm>
          <a:prstGeom prst="rect">
            <a:avLst/>
          </a:prstGeom>
        </p:spPr>
        <p:txBody>
          <a:body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8" y="1517904"/>
            <a:ext cx="406776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2335" y="1087017"/>
            <a:ext cx="5496490" cy="861774"/>
          </a:xfrm>
          <a:prstGeom prst="rect">
            <a:avLst/>
          </a:prstGeom>
        </p:spPr>
        <p:txBody>
          <a:bodyPr wrap="square" lIns="0" tIns="0" rIns="0" bIns="0" rtlCol="0">
            <a:spAutoFit/>
          </a:bodyPr>
          <a:lstStyle/>
          <a:p>
            <a:pPr marL="0" indent="0" algn="ctr">
              <a:spcBef>
                <a:spcPct val="0"/>
              </a:spcBef>
              <a:buNone/>
            </a:pPr>
            <a:r>
              <a:rPr lang="en-US" sz="2798" b="0" kern="1200" dirty="0">
                <a:solidFill>
                  <a:schemeClr val="accent6"/>
                </a:solidFill>
                <a:ea typeface="ＭＳ Ｐゴシック"/>
              </a:rPr>
              <a:t>IMAGE AREA</a:t>
            </a:r>
            <a:br>
              <a:rPr lang="en-US" sz="2798" b="0" kern="1200" dirty="0">
                <a:solidFill>
                  <a:schemeClr val="accent6"/>
                </a:solidFill>
                <a:ea typeface="ＭＳ Ｐゴシック"/>
              </a:rPr>
            </a:br>
            <a:r>
              <a:rPr lang="en-US" sz="2798"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5" y="2894013"/>
            <a:ext cx="406770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49799" y="5212080"/>
            <a:ext cx="284156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46" tIns="36546" rIns="36546" bIns="3654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id="{1A031F72-9475-4396-AAE5-D1103FE9DDB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spTree>
    <p:extLst>
      <p:ext uri="{BB962C8B-B14F-4D97-AF65-F5344CB8AC3E}">
        <p14:creationId xmlns:p14="http://schemas.microsoft.com/office/powerpoint/2010/main" val="33523197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7672" y="-11046"/>
            <a:ext cx="6764798" cy="6858000"/>
          </a:xfrm>
          <a:prstGeom prst="rect">
            <a:avLst/>
          </a:prstGeom>
        </p:spPr>
        <p:txBody>
          <a:bodyPr/>
          <a:lstStyle>
            <a:lvl1pPr>
              <a:defRPr>
                <a:solidFill>
                  <a:schemeClr val="bg2"/>
                </a:solidFill>
              </a:defRPr>
            </a:lvl1p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8" y="1517904"/>
            <a:ext cx="4067767" cy="868680"/>
          </a:xfrm>
        </p:spPr>
        <p:txBody>
          <a:bodyPr/>
          <a:lstStyle>
            <a:lvl1pPr>
              <a:defRPr>
                <a:solidFill>
                  <a:schemeClr val="bg1"/>
                </a:solidFill>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5" y="2894013"/>
            <a:ext cx="4067703" cy="989012"/>
          </a:xfrm>
        </p:spPr>
        <p:txBody>
          <a:bodyPr/>
          <a:lstStyle>
            <a:lvl1pPr marL="0" indent="0">
              <a:buNone/>
              <a:defRPr>
                <a:solidFill>
                  <a:schemeClr val="bg1"/>
                </a:solidFill>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4027" y="1706021"/>
            <a:ext cx="6764798" cy="1231106"/>
          </a:xfrm>
          <a:prstGeom prst="rect">
            <a:avLst/>
          </a:prstGeom>
        </p:spPr>
        <p:txBody>
          <a:bodyPr wrap="square" lIns="0" tIns="0" rIns="0" bIns="0" rtlCol="0">
            <a:spAutoFit/>
          </a:bodyPr>
          <a:lstStyle/>
          <a:p>
            <a:pPr algn="ctr" fontAlgn="base">
              <a:spcBef>
                <a:spcPct val="0"/>
              </a:spcBef>
              <a:spcAft>
                <a:spcPct val="0"/>
              </a:spcAft>
            </a:pPr>
            <a:r>
              <a:rPr lang="en-US" sz="2798" dirty="0">
                <a:solidFill>
                  <a:schemeClr val="accent6"/>
                </a:solidFill>
                <a:ea typeface="ＭＳ Ｐゴシック"/>
              </a:rPr>
              <a:t>IMAGE AREA</a:t>
            </a:r>
            <a:br>
              <a:rPr lang="en-US" sz="2798" dirty="0">
                <a:solidFill>
                  <a:schemeClr val="accent6"/>
                </a:solidFill>
                <a:ea typeface="ＭＳ Ｐゴシック"/>
              </a:rPr>
            </a:br>
            <a:r>
              <a:rPr lang="en-US" sz="2798" dirty="0">
                <a:solidFill>
                  <a:schemeClr val="accent6"/>
                </a:solidFill>
                <a:ea typeface="ＭＳ Ｐゴシック"/>
              </a:rPr>
              <a:t>7.5” h x 7.4”w</a:t>
            </a:r>
            <a:br>
              <a:rPr lang="en-US" sz="2798" dirty="0">
                <a:solidFill>
                  <a:schemeClr val="accent6"/>
                </a:solidFill>
                <a:ea typeface="ＭＳ Ｐゴシック"/>
              </a:rPr>
            </a:br>
            <a:r>
              <a:rPr lang="en-US" sz="2398" dirty="0">
                <a:solidFill>
                  <a:srgbClr val="FF0000"/>
                </a:solidFill>
                <a:ea typeface="ＭＳ Ｐゴシック"/>
              </a:rPr>
              <a:t>Apply Overlay 1 after adding picture</a:t>
            </a:r>
            <a:endParaRPr lang="en-US" sz="2798"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pic>
        <p:nvPicPr>
          <p:cNvPr id="9" name="Picture 8">
            <a:extLst>
              <a:ext uri="{FF2B5EF4-FFF2-40B4-BE49-F238E27FC236}">
                <a16:creationId xmlns:a16="http://schemas.microsoft.com/office/drawing/2014/main" id="{5BA1F587-69D3-4CE4-A42B-B5D92C6AB30C}"/>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05442" y="563227"/>
            <a:ext cx="1603262" cy="515889"/>
          </a:xfrm>
          <a:prstGeom prst="rect">
            <a:avLst/>
          </a:prstGeom>
          <a:noFill/>
        </p:spPr>
      </p:pic>
    </p:spTree>
    <p:extLst>
      <p:ext uri="{BB962C8B-B14F-4D97-AF65-F5344CB8AC3E}">
        <p14:creationId xmlns:p14="http://schemas.microsoft.com/office/powerpoint/2010/main" val="292006929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5" y="1517904"/>
            <a:ext cx="7148746"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2" y="2697480"/>
            <a:ext cx="7148746" cy="93268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9" name="Picture 8">
            <a:extLst>
              <a:ext uri="{FF2B5EF4-FFF2-40B4-BE49-F238E27FC236}">
                <a16:creationId xmlns:a16="http://schemas.microsoft.com/office/drawing/2014/main" id="{C5F08EA5-4D48-4D48-8228-9A10C78FD243}"/>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05442" y="563227"/>
            <a:ext cx="1603262"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p:nvSpPr>
        <p:spPr>
          <a:xfrm>
            <a:off x="10921623" y="6314300"/>
            <a:ext cx="1054189"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3852"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3852"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05442" y="563227"/>
            <a:ext cx="1603262"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p:nvSpPr>
        <p:spPr bwMode="auto">
          <a:xfrm flipH="1">
            <a:off x="5068059" y="4403761"/>
            <a:ext cx="4237073"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46" tIns="36546" rIns="36546" bIns="36546" numCol="1" anchor="t" anchorCtr="0" compatLnSpc="1">
            <a:prstTxWarp prst="textNoShape">
              <a:avLst/>
            </a:prstTxWarp>
          </a:bodyPr>
          <a:lstStyle/>
          <a:p>
            <a:pPr marL="0" marR="0" lvl="0" indent="0" defTabSz="913852" eaLnBrk="1" fontAlgn="base" latinLnBrk="0" hangingPunct="1">
              <a:lnSpc>
                <a:spcPct val="100000"/>
              </a:lnSpc>
              <a:spcBef>
                <a:spcPct val="0"/>
              </a:spcBef>
              <a:spcAft>
                <a:spcPct val="0"/>
              </a:spcAft>
              <a:buClrTx/>
              <a:buSzTx/>
              <a:buFontTx/>
              <a:buNone/>
              <a:tabLst/>
              <a:defRPr/>
            </a:pPr>
            <a:endParaRPr kumimoji="0" lang="en-US" sz="1798" b="0" i="0" u="none" strike="noStrike" kern="0" cap="none" spc="0" normalizeH="0" baseline="0" noProof="0" dirty="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p:nvSpPr>
        <p:spPr>
          <a:xfrm>
            <a:off x="9305132" y="0"/>
            <a:ext cx="2880519" cy="6858000"/>
          </a:xfrm>
          <a:prstGeom prst="rect">
            <a:avLst/>
          </a:prstGeom>
          <a:solidFill>
            <a:srgbClr val="FFFFFF"/>
          </a:solidFill>
          <a:ln w="9525" cap="flat" cmpd="sng" algn="ctr">
            <a:noFill/>
            <a:prstDash val="solid"/>
          </a:ln>
          <a:effectLst/>
        </p:spPr>
        <p:txBody>
          <a:bodyPr lIns="121835" tIns="0" rIns="121835" bIns="0" rtlCol="0" anchor="ctr"/>
          <a:lstStyle/>
          <a:p>
            <a:pPr marL="0" marR="0" lvl="0" indent="0" algn="ctr" defTabSz="913852" eaLnBrk="1" fontAlgn="base" latinLnBrk="0" hangingPunct="1">
              <a:lnSpc>
                <a:spcPct val="80000"/>
              </a:lnSpc>
              <a:spcBef>
                <a:spcPct val="0"/>
              </a:spcBef>
              <a:spcAft>
                <a:spcPct val="0"/>
              </a:spcAft>
              <a:buClrTx/>
              <a:buSzTx/>
              <a:buFontTx/>
              <a:buNone/>
              <a:tabLst/>
              <a:defRPr/>
            </a:pPr>
            <a:endParaRPr kumimoji="0" lang="en-US" sz="1798"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p:nvSpPr>
        <p:spPr bwMode="auto">
          <a:xfrm>
            <a:off x="9293262" y="5189519"/>
            <a:ext cx="2880517" cy="1668482"/>
          </a:xfrm>
          <a:prstGeom prst="rtTriangle">
            <a:avLst/>
          </a:prstGeom>
          <a:solidFill>
            <a:srgbClr val="666666"/>
          </a:solidFill>
          <a:ln>
            <a:noFill/>
          </a:ln>
          <a:effectLst/>
        </p:spPr>
        <p:txBody>
          <a:bodyPr vert="horz" wrap="square" lIns="36546" tIns="36546" rIns="36546" bIns="36546" numCol="1" anchor="t" anchorCtr="0" compatLnSpc="1">
            <a:prstTxWarp prst="textNoShape">
              <a:avLst/>
            </a:prstTxWarp>
          </a:bodyPr>
          <a:lstStyle/>
          <a:p>
            <a:pPr fontAlgn="base">
              <a:spcBef>
                <a:spcPct val="0"/>
              </a:spcBef>
              <a:spcAft>
                <a:spcPct val="0"/>
              </a:spcAft>
            </a:pPr>
            <a:endParaRPr lang="en-US" dirty="0">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p:nvSpPr>
        <p:spPr bwMode="auto">
          <a:xfrm flipV="1">
            <a:off x="9305131" y="1477260"/>
            <a:ext cx="2880519" cy="1668483"/>
          </a:xfrm>
          <a:prstGeom prst="rtTriangle">
            <a:avLst/>
          </a:prstGeom>
          <a:solidFill>
            <a:srgbClr val="CCCCCC"/>
          </a:solidFill>
          <a:ln>
            <a:noFill/>
          </a:ln>
          <a:effectLst/>
        </p:spPr>
        <p:txBody>
          <a:bodyPr vert="horz" wrap="square" lIns="36546" tIns="36546" rIns="36546" bIns="36546" numCol="1" anchor="t" anchorCtr="0" compatLnSpc="1">
            <a:prstTxWarp prst="textNoShape">
              <a:avLst/>
            </a:prstTxWarp>
          </a:bodyPr>
          <a:lstStyle/>
          <a:p>
            <a:pPr fontAlgn="base">
              <a:spcBef>
                <a:spcPct val="0"/>
              </a:spcBef>
              <a:spcAft>
                <a:spcPct val="0"/>
              </a:spcAft>
            </a:pPr>
            <a:endParaRPr lang="en-US" dirty="0">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p:nvSpPr>
        <p:spPr>
          <a:xfrm>
            <a:off x="9305131" y="3"/>
            <a:ext cx="2880519" cy="1476651"/>
          </a:xfrm>
          <a:prstGeom prst="rect">
            <a:avLst/>
          </a:prstGeom>
          <a:solidFill>
            <a:srgbClr val="CCCCCC"/>
          </a:solidFill>
          <a:ln w="9525" cap="flat" cmpd="sng" algn="ctr">
            <a:noFill/>
            <a:prstDash val="solid"/>
          </a:ln>
          <a:effectLst/>
        </p:spPr>
        <p:txBody>
          <a:bodyPr lIns="121835" tIns="0" rIns="121835" bIns="0" rtlCol="0" anchor="ctr"/>
          <a:lstStyle/>
          <a:p>
            <a:pPr marL="0" marR="0" lvl="0" indent="0" algn="ctr" defTabSz="913852" eaLnBrk="1" fontAlgn="base" latinLnBrk="0" hangingPunct="1">
              <a:lnSpc>
                <a:spcPct val="80000"/>
              </a:lnSpc>
              <a:spcBef>
                <a:spcPct val="0"/>
              </a:spcBef>
              <a:spcAft>
                <a:spcPct val="0"/>
              </a:spcAft>
              <a:buClrTx/>
              <a:buSzTx/>
              <a:buFontTx/>
              <a:buNone/>
              <a:tabLst/>
              <a:defRPr/>
            </a:pPr>
            <a:endParaRPr kumimoji="0" lang="en-US" sz="1798"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2054402369"/>
      </p:ext>
    </p:extLst>
  </p:cSld>
  <p:clrMapOvr>
    <a:overrideClrMapping bg1="dk1" tx1="lt1" bg2="dk2" tx2="lt2" accent1="accent1" accent2="accent2" accent3="accent3" accent4="accent4" accent5="accent5" accent6="accent6" hlink="hlink" folHlink="folHlink"/>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38485FBB-798F-4D6A-9310-743FFC812F66}"/>
              </a:ext>
            </a:extLst>
          </p:cNvPr>
          <p:cNvSpPr>
            <a:spLocks noChangeAspect="1" noChangeArrowheads="1"/>
          </p:cNvSpPr>
          <p:nvPr/>
        </p:nvSpPr>
        <p:spPr bwMode="auto">
          <a:xfrm>
            <a:off x="0" y="4114800"/>
            <a:ext cx="4735942" cy="2743200"/>
          </a:xfrm>
          <a:prstGeom prst="rtTriangle">
            <a:avLst/>
          </a:prstGeom>
          <a:gradFill>
            <a:gsLst>
              <a:gs pos="0">
                <a:srgbClr val="00FFFF"/>
              </a:gs>
              <a:gs pos="50000">
                <a:srgbClr val="00C9FF"/>
              </a:gs>
              <a:gs pos="98246">
                <a:srgbClr val="00FFFF"/>
              </a:gs>
              <a:gs pos="0">
                <a:srgbClr val="0099FF"/>
              </a:gs>
            </a:gsLst>
            <a:lin ang="0" scaled="1"/>
          </a:gradFill>
          <a:ln>
            <a:noFill/>
          </a:ln>
          <a:effectLst/>
        </p:spPr>
        <p:txBody>
          <a:bodyPr vert="horz" wrap="square" lIns="36546" tIns="36546" rIns="36546" bIns="36546" numCol="1" anchor="t" anchorCtr="0" compatLnSpc="1">
            <a:prstTxWarp prst="textNoShape">
              <a:avLst/>
            </a:prstTxWarp>
          </a:bodyPr>
          <a:lstStyle/>
          <a:p>
            <a:pPr marL="0" marR="0" lvl="0" indent="0" defTabSz="913852" eaLnBrk="1" fontAlgn="base" latinLnBrk="0" hangingPunct="1">
              <a:lnSpc>
                <a:spcPct val="100000"/>
              </a:lnSpc>
              <a:spcBef>
                <a:spcPct val="0"/>
              </a:spcBef>
              <a:spcAft>
                <a:spcPct val="0"/>
              </a:spcAft>
              <a:buClrTx/>
              <a:buSzTx/>
              <a:buFontTx/>
              <a:buNone/>
              <a:tabLst/>
              <a:defRPr/>
            </a:pPr>
            <a:endParaRPr kumimoji="0" lang="en-US" sz="1798" b="0" i="0" u="none" strike="noStrike" kern="0" cap="none" spc="0" normalizeH="0" baseline="0" noProof="0" dirty="0">
              <a:ln>
                <a:noFill/>
              </a:ln>
              <a:solidFill>
                <a:srgbClr val="000000"/>
              </a:solidFill>
              <a:effectLst/>
              <a:uLnTx/>
              <a:uFillTx/>
              <a:ea typeface="MS PGothic" pitchFamily="34" charset="-128"/>
            </a:endParaRPr>
          </a:p>
        </p:txBody>
      </p:sp>
      <p:pic>
        <p:nvPicPr>
          <p:cNvPr id="13" name="Picture 3">
            <a:extLst>
              <a:ext uri="{FF2B5EF4-FFF2-40B4-BE49-F238E27FC236}">
                <a16:creationId xmlns:a16="http://schemas.microsoft.com/office/drawing/2014/main" id="{1ECD35CA-1C2B-4F9C-9D2F-A513C22F1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581"/>
          <a:stretch>
            <a:fillRect/>
          </a:stretch>
        </p:blipFill>
        <p:spPr bwMode="auto">
          <a:xfrm>
            <a:off x="4454953" y="1617662"/>
            <a:ext cx="7730699" cy="5240338"/>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5B9BD5"/>
                </a:solidFill>
              </a14:hiddenFill>
            </a:ext>
            <a:ext uri="{91240B29-F687-4f45-9708-019B960494DF}">
              <a14:hiddenLine xmlns="" xmlns:a14="http://schemas.microsoft.com/office/drawing/2010/main" xmlns:mv="urn:schemas-microsoft-com:mac:vml" xmlns:mc="http://schemas.openxmlformats.org/markup-compatibility/2006" w="25400" algn="ctr">
                <a:solidFill>
                  <a:srgbClr val="000000"/>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5" y="1517904"/>
            <a:ext cx="8547414"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2" y="2633472"/>
            <a:ext cx="7733809" cy="61264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092" y="366674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spTree>
    <p:extLst>
      <p:ext uri="{BB962C8B-B14F-4D97-AF65-F5344CB8AC3E}">
        <p14:creationId xmlns:p14="http://schemas.microsoft.com/office/powerpoint/2010/main" val="15948179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5" y="1517904"/>
            <a:ext cx="7733809"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2" y="2798064"/>
            <a:ext cx="7733809" cy="1225296"/>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092" y="5568696"/>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sp>
        <p:nvSpPr>
          <p:cNvPr id="9" name="Parallelogram 1">
            <a:extLst>
              <a:ext uri="{FF2B5EF4-FFF2-40B4-BE49-F238E27FC236}">
                <a16:creationId xmlns:a16="http://schemas.microsoft.com/office/drawing/2014/main" id="{BF0C7808-B700-4322-BC29-49ED8C337F0E}"/>
              </a:ext>
            </a:extLst>
          </p:cNvPr>
          <p:cNvSpPr/>
          <p:nvPr/>
        </p:nvSpPr>
        <p:spPr>
          <a:xfrm flipH="1" flipV="1">
            <a:off x="10281373" y="437169"/>
            <a:ext cx="1904279"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gradFill rotWithShape="1">
            <a:gsLst>
              <a:gs pos="0">
                <a:srgbClr val="0099FF"/>
              </a:gs>
              <a:gs pos="50000">
                <a:srgbClr val="00C9FF"/>
              </a:gs>
              <a:gs pos="100000">
                <a:srgbClr val="00FFFF"/>
              </a:gs>
            </a:gsLst>
            <a:lin ang="0" scaled="1"/>
          </a:gradFill>
          <a:ln w="9525" cap="flat" cmpd="sng" algn="ctr">
            <a:noFill/>
            <a:prstDash val="solid"/>
          </a:ln>
          <a:effectLst/>
        </p:spPr>
        <p:txBody>
          <a:bodyPr lIns="121835" tIns="0" rIns="121835" bIns="0" rtlCol="0" anchor="ctr"/>
          <a:lstStyle/>
          <a:p>
            <a:pPr marL="0" marR="0" lvl="0" indent="0" algn="ctr" defTabSz="913852" eaLnBrk="1" fontAlgn="base" latinLnBrk="0" hangingPunct="1">
              <a:lnSpc>
                <a:spcPct val="80000"/>
              </a:lnSpc>
              <a:spcBef>
                <a:spcPct val="0"/>
              </a:spcBef>
              <a:spcAft>
                <a:spcPct val="0"/>
              </a:spcAft>
              <a:buClrTx/>
              <a:buSzTx/>
              <a:buFontTx/>
              <a:buNone/>
              <a:tabLst/>
              <a:defRPr/>
            </a:pPr>
            <a:endParaRPr kumimoji="0" lang="en-US" sz="1798"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0" name="AutoShape 4">
            <a:extLst>
              <a:ext uri="{FF2B5EF4-FFF2-40B4-BE49-F238E27FC236}">
                <a16:creationId xmlns:a16="http://schemas.microsoft.com/office/drawing/2014/main" id="{8A452C94-F932-4FA4-B966-A02152BA5F28}"/>
              </a:ext>
            </a:extLst>
          </p:cNvPr>
          <p:cNvSpPr>
            <a:spLocks noChangeAspect="1" noChangeArrowheads="1"/>
          </p:cNvSpPr>
          <p:nvPr/>
        </p:nvSpPr>
        <p:spPr bwMode="auto">
          <a:xfrm flipH="1">
            <a:off x="5553270" y="4114800"/>
            <a:ext cx="4735942" cy="2743200"/>
          </a:xfrm>
          <a:prstGeom prst="rtTriangle">
            <a:avLst/>
          </a:prstGeom>
          <a:solidFill>
            <a:srgbClr val="CCCCCD"/>
          </a:solidFill>
          <a:ln>
            <a:noFill/>
          </a:ln>
          <a:effectLst/>
        </p:spPr>
        <p:txBody>
          <a:bodyPr vert="horz" wrap="square" lIns="36546" tIns="36546" rIns="36546" bIns="36546" numCol="1" anchor="t" anchorCtr="0" compatLnSpc="1">
            <a:prstTxWarp prst="textNoShape">
              <a:avLst/>
            </a:prstTxWarp>
          </a:bodyPr>
          <a:lstStyle/>
          <a:p>
            <a:pPr fontAlgn="base">
              <a:spcBef>
                <a:spcPct val="0"/>
              </a:spcBef>
              <a:spcAft>
                <a:spcPct val="0"/>
              </a:spcAft>
            </a:pPr>
            <a:endParaRPr lang="en-US" dirty="0">
              <a:solidFill>
                <a:srgbClr val="000000"/>
              </a:solidFill>
              <a:ea typeface="MS PGothic" pitchFamily="34" charset="-128"/>
            </a:endParaRPr>
          </a:p>
        </p:txBody>
      </p:sp>
      <p:pic>
        <p:nvPicPr>
          <p:cNvPr id="3" name="Picture 2">
            <a:extLst>
              <a:ext uri="{FF2B5EF4-FFF2-40B4-BE49-F238E27FC236}">
                <a16:creationId xmlns:a16="http://schemas.microsoft.com/office/drawing/2014/main" id="{33FC13A8-E413-4F55-862A-C511CF8F1C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9444"/>
          <a:stretch/>
        </p:blipFill>
        <p:spPr>
          <a:xfrm>
            <a:off x="10289213" y="5303388"/>
            <a:ext cx="1896439" cy="1554615"/>
          </a:xfrm>
          <a:prstGeom prst="rect">
            <a:avLst/>
          </a:prstGeom>
        </p:spPr>
      </p:pic>
    </p:spTree>
    <p:extLst>
      <p:ext uri="{BB962C8B-B14F-4D97-AF65-F5344CB8AC3E}">
        <p14:creationId xmlns:p14="http://schemas.microsoft.com/office/powerpoint/2010/main" val="219859904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Tree>
    <p:extLst>
      <p:ext uri="{BB962C8B-B14F-4D97-AF65-F5344CB8AC3E}">
        <p14:creationId xmlns:p14="http://schemas.microsoft.com/office/powerpoint/2010/main" val="123952397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267870" y="6584953"/>
            <a:ext cx="5653087" cy="273049"/>
          </a:xfrm>
          <a:prstGeom prst="rect">
            <a:avLst/>
          </a:prstGeom>
        </p:spPr>
        <p:txBody>
          <a:bodyPr/>
          <a:lstStyle>
            <a:lvl1pPr>
              <a:defRPr>
                <a:solidFill>
                  <a:schemeClr val="tx1">
                    <a:lumMod val="50000"/>
                    <a:lumOff val="50000"/>
                  </a:schemeClr>
                </a:solidFill>
              </a:defRPr>
            </a:lvl1pPr>
          </a:lstStyle>
          <a:p>
            <a:r>
              <a:rPr lang="en-US" dirty="0"/>
              <a:t> Confidential: For Internal Use Only</a:t>
            </a:r>
          </a:p>
        </p:txBody>
      </p:sp>
      <p:sp>
        <p:nvSpPr>
          <p:cNvPr id="4" name="Slide Number Placeholder 3"/>
          <p:cNvSpPr>
            <a:spLocks noGrp="1"/>
          </p:cNvSpPr>
          <p:nvPr>
            <p:ph type="sldNum" sz="quarter" idx="12"/>
          </p:nvPr>
        </p:nvSpPr>
        <p:spPr>
          <a:xfrm>
            <a:off x="1" y="6584953"/>
            <a:ext cx="1219201" cy="273049"/>
          </a:xfrm>
          <a:prstGeom prst="rect">
            <a:avLst/>
          </a:prstGeom>
        </p:spPr>
        <p:txBody>
          <a:bodyPr/>
          <a:lstStyle>
            <a:lvl1pPr>
              <a:defRPr>
                <a:solidFill>
                  <a:schemeClr val="tx1">
                    <a:lumMod val="50000"/>
                    <a:lumOff val="50000"/>
                  </a:schemeClr>
                </a:solidFill>
              </a:defRPr>
            </a:lvl1p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60144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498743"/>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_Thank You 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884857-C0F4-44DA-B05D-4BF14E99F8CD}"/>
              </a:ext>
            </a:extLst>
          </p:cNvPr>
          <p:cNvSpPr/>
          <p:nvPr userDrawn="1"/>
        </p:nvSpPr>
        <p:spPr>
          <a:xfrm>
            <a:off x="10806949" y="-7004"/>
            <a:ext cx="1389589"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35" tIns="0" rIns="121835" bIns="0" rtlCol="0" anchor="ctr"/>
          <a:lstStyle/>
          <a:p>
            <a:pPr marL="0" marR="0" lvl="0" indent="0" algn="ctr" defTabSz="913852" rtl="0" eaLnBrk="1" fontAlgn="base" latinLnBrk="0" hangingPunct="1">
              <a:lnSpc>
                <a:spcPct val="80000"/>
              </a:lnSpc>
              <a:spcBef>
                <a:spcPct val="0"/>
              </a:spcBef>
              <a:spcAft>
                <a:spcPct val="0"/>
              </a:spcAft>
              <a:buClrTx/>
              <a:buSzTx/>
              <a:buFontTx/>
              <a:buNone/>
              <a:tabLst/>
              <a:defRPr/>
            </a:pPr>
            <a:endParaRPr kumimoji="0" lang="en-US" sz="1798"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668" r="60155"/>
          <a:stretch/>
        </p:blipFill>
        <p:spPr>
          <a:xfrm>
            <a:off x="10805723" y="-7005"/>
            <a:ext cx="1393990" cy="1394861"/>
          </a:xfrm>
          <a:prstGeom prst="rect">
            <a:avLst/>
          </a:prstGeom>
        </p:spPr>
      </p:pic>
      <p:sp>
        <p:nvSpPr>
          <p:cNvPr id="5" name="TextBox 4">
            <a:extLst>
              <a:ext uri="{FF2B5EF4-FFF2-40B4-BE49-F238E27FC236}">
                <a16:creationId xmlns:a16="http://schemas.microsoft.com/office/drawing/2014/main" id="{8D96526C-F98F-430F-83A5-D3D0E19A597C}"/>
              </a:ext>
            </a:extLst>
          </p:cNvPr>
          <p:cNvSpPr txBox="1"/>
          <p:nvPr userDrawn="1"/>
        </p:nvSpPr>
        <p:spPr>
          <a:xfrm>
            <a:off x="1226921" y="1239532"/>
            <a:ext cx="5522958" cy="640080"/>
          </a:xfrm>
          <a:prstGeom prst="rect">
            <a:avLst/>
          </a:prstGeom>
          <a:noFill/>
          <a:ln>
            <a:noFill/>
          </a:ln>
        </p:spPr>
        <p:txBody>
          <a:bodyPr wrap="square" lIns="0" tIns="0" rIns="0" bIns="0" rtlCol="0">
            <a:noAutofit/>
          </a:bodyPr>
          <a:lstStyle/>
          <a:p>
            <a:pPr marL="0" marR="0" lvl="0" indent="0" algn="l" defTabSz="913852" rtl="0" eaLnBrk="1" fontAlgn="auto" latinLnBrk="0" hangingPunct="1">
              <a:lnSpc>
                <a:spcPct val="100000"/>
              </a:lnSpc>
              <a:spcBef>
                <a:spcPct val="0"/>
              </a:spcBef>
              <a:spcAft>
                <a:spcPts val="0"/>
              </a:spcAft>
              <a:buClrTx/>
              <a:buSzTx/>
              <a:buFontTx/>
              <a:buNone/>
              <a:tabLst/>
              <a:defRPr/>
            </a:pPr>
            <a:r>
              <a:rPr kumimoji="0" lang="en-US" sz="4998" b="0" i="0" u="none" strike="noStrike" kern="1200" cap="none" spc="0" normalizeH="0" baseline="0" noProof="0" dirty="0">
                <a:ln>
                  <a:noFill/>
                </a:ln>
                <a:solidFill>
                  <a:srgbClr val="FFFFFF"/>
                </a:solidFill>
                <a:effectLst/>
                <a:uLnTx/>
                <a:uFillTx/>
                <a:latin typeface="Arial" panose="020B0604020202020204"/>
                <a:ea typeface="ＭＳ Ｐゴシック"/>
                <a:cs typeface="+mn-cs"/>
              </a:rPr>
              <a:t>Thank You</a:t>
            </a:r>
          </a:p>
        </p:txBody>
      </p:sp>
      <p:pic>
        <p:nvPicPr>
          <p:cNvPr id="7" name="Picture 6">
            <a:extLst>
              <a:ext uri="{FF2B5EF4-FFF2-40B4-BE49-F238E27FC236}">
                <a16:creationId xmlns:a16="http://schemas.microsoft.com/office/drawing/2014/main" id="{E2FD3634-09C7-44C5-9C9B-55D49FF6A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226922" y="4749117"/>
            <a:ext cx="2188141" cy="704088"/>
          </a:xfrm>
          <a:prstGeom prst="rect">
            <a:avLst/>
          </a:prstGeom>
          <a:noFill/>
        </p:spPr>
      </p:pic>
      <p:sp>
        <p:nvSpPr>
          <p:cNvPr id="8" name="Rectangle 7">
            <a:extLst>
              <a:ext uri="{FF2B5EF4-FFF2-40B4-BE49-F238E27FC236}">
                <a16:creationId xmlns:a16="http://schemas.microsoft.com/office/drawing/2014/main" id="{385A6CDA-286F-4BE6-985F-945EBBF1704C}"/>
              </a:ext>
            </a:extLst>
          </p:cNvPr>
          <p:cNvSpPr/>
          <p:nvPr userDrawn="1"/>
        </p:nvSpPr>
        <p:spPr>
          <a:xfrm>
            <a:off x="1226922" y="6203840"/>
            <a:ext cx="8108357" cy="338527"/>
          </a:xfrm>
          <a:prstGeom prst="rect">
            <a:avLst/>
          </a:prstGeom>
        </p:spPr>
        <p:txBody>
          <a:bodyPr wrap="square" lIns="0" tIns="0" rIns="121835" bIns="60917">
            <a:spAutoFit/>
          </a:bodyPr>
          <a:lstStyle/>
          <a:p>
            <a:pPr marL="0" marR="0" lvl="0" indent="0" algn="l" defTabSz="91385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rPr>
              <a:t>ZEBRA and the stylized Zebra head are trademarks of ZIH Corp, registered in many jurisdictions worldwide. All other trademarks are the property of their respective owners. ©2019 ZIH Corp and/or its affiliates. All rights reserved.</a:t>
            </a:r>
          </a:p>
        </p:txBody>
      </p:sp>
    </p:spTree>
    <p:extLst>
      <p:ext uri="{BB962C8B-B14F-4D97-AF65-F5344CB8AC3E}">
        <p14:creationId xmlns:p14="http://schemas.microsoft.com/office/powerpoint/2010/main" val="3578445622"/>
      </p:ext>
    </p:extLst>
  </p:cSld>
  <p:clrMapOvr>
    <a:overrideClrMapping bg1="dk1" tx1="lt1" bg2="dk2" tx2="lt2" accent1="accent1" accent2="accent2" accent3="accent3" accent4="accent4" accent5="accent5" accent6="accent6" hlink="hlink" folHlink="folHlink"/>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ntent-1col-5D-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8">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8"/>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C70F6B58-4984-4C3A-A106-EA6C4686C946}"/>
              </a:ext>
            </a:extLst>
          </p:cNvPr>
          <p:cNvSpPr>
            <a:spLocks noGrp="1"/>
          </p:cNvSpPr>
          <p:nvPr>
            <p:ph type="body" sz="quarter" idx="11"/>
          </p:nvPr>
        </p:nvSpPr>
        <p:spPr>
          <a:xfrm>
            <a:off x="457199" y="1691640"/>
            <a:ext cx="1127455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1FF3B46F-1C31-4C66-87BB-933E9614FC98}"/>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2558115565"/>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1col-5D-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C70F6B58-4984-4C3A-A106-EA6C4686C946}"/>
              </a:ext>
            </a:extLst>
          </p:cNvPr>
          <p:cNvSpPr>
            <a:spLocks noGrp="1"/>
          </p:cNvSpPr>
          <p:nvPr>
            <p:ph type="body" sz="quarter" idx="11"/>
          </p:nvPr>
        </p:nvSpPr>
        <p:spPr>
          <a:xfrm>
            <a:off x="457199" y="1691640"/>
            <a:ext cx="1127455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1FF3B46F-1C31-4C66-87BB-933E9614FC98}"/>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1388502675"/>
      </p:ext>
    </p:extLst>
  </p:cSld>
  <p:clrMapOvr>
    <a:overrideClrMapping bg1="dk1" tx1="lt1" bg2="dk2" tx2="lt2" accent1="accent1" accent2="accent2" accent3="accent3" accent4="accent4" accent5="accent5" accent6="accent6" hlink="hlink" folHlink="folHlink"/>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8">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8"/>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199" y="1691640"/>
            <a:ext cx="1127455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8" name="Slide Number Placeholder 2">
            <a:extLst>
              <a:ext uri="{FF2B5EF4-FFF2-40B4-BE49-F238E27FC236}">
                <a16:creationId xmlns:a16="http://schemas.microsoft.com/office/drawing/2014/main" id="{698965FD-9435-EC4D-AED8-ED8F7DDB41B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3852"/>
            <a:fld id="{F19F85D4-6AC3-4CF9-A1A5-831DFC2C241F}" type="slidenum">
              <a:rPr lang="en-US" smtClean="0">
                <a:solidFill>
                  <a:srgbClr val="000000"/>
                </a:solidFill>
              </a:rPr>
              <a:pPr defTabSz="913852"/>
              <a:t>‹#›</a:t>
            </a:fld>
            <a:endParaRPr lang="en-US" dirty="0">
              <a:solidFill>
                <a:srgbClr val="000000"/>
              </a:solidFill>
            </a:endParaRPr>
          </a:p>
        </p:txBody>
      </p:sp>
      <p:sp>
        <p:nvSpPr>
          <p:cNvPr id="9" name="Footer Placeholder 3">
            <a:extLst>
              <a:ext uri="{FF2B5EF4-FFF2-40B4-BE49-F238E27FC236}">
                <a16:creationId xmlns:a16="http://schemas.microsoft.com/office/drawing/2014/main" id="{28D6B524-632A-F94F-9F2E-2B4FCF43ED9D}"/>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23784084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ntent-1col-5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8">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8"/>
            <a:ext cx="6096000" cy="517525"/>
          </a:xfrm>
          <a:prstGeom prst="rtTriangle">
            <a:avLst/>
          </a:prstGeom>
          <a:solidFill>
            <a:schemeClr val="accent5"/>
          </a:solidFill>
          <a:ln>
            <a:noFill/>
          </a:ln>
          <a:effectLst/>
        </p:spPr>
        <p:txBody>
          <a:bodyPr vert="horz" wrap="square" lIns="36556" tIns="36556" rIns="36556" bIns="36556" numCol="1" anchor="t" anchorCtr="0" compatLnSpc="1">
            <a:prstTxWarp prst="textNoShape">
              <a:avLst/>
            </a:prstTxWarp>
          </a:body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BEC7686B-F935-4F84-9AD2-7F9747A8F8F2}"/>
              </a:ext>
            </a:extLst>
          </p:cNvPr>
          <p:cNvSpPr>
            <a:spLocks noGrp="1"/>
          </p:cNvSpPr>
          <p:nvPr>
            <p:ph type="body" sz="quarter" idx="11"/>
          </p:nvPr>
        </p:nvSpPr>
        <p:spPr>
          <a:xfrm>
            <a:off x="457199" y="1691640"/>
            <a:ext cx="1127455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10" name="Slide Number Placeholder 2">
            <a:extLst>
              <a:ext uri="{FF2B5EF4-FFF2-40B4-BE49-F238E27FC236}">
                <a16:creationId xmlns:a16="http://schemas.microsoft.com/office/drawing/2014/main" id="{EAF2B670-F1F2-E347-9CAB-EE5F91D22BF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3852"/>
            <a:fld id="{F19F85D4-6AC3-4CF9-A1A5-831DFC2C241F}" type="slidenum">
              <a:rPr lang="en-US" smtClean="0">
                <a:solidFill>
                  <a:srgbClr val="000000"/>
                </a:solidFill>
              </a:rPr>
              <a:pPr defTabSz="913852"/>
              <a:t>‹#›</a:t>
            </a:fld>
            <a:endParaRPr lang="en-US">
              <a:solidFill>
                <a:srgbClr val="000000"/>
              </a:solidFill>
            </a:endParaRPr>
          </a:p>
        </p:txBody>
      </p:sp>
      <p:sp>
        <p:nvSpPr>
          <p:cNvPr id="11" name="Footer Placeholder 3">
            <a:extLst>
              <a:ext uri="{FF2B5EF4-FFF2-40B4-BE49-F238E27FC236}">
                <a16:creationId xmlns:a16="http://schemas.microsoft.com/office/drawing/2014/main" id="{D3ADEC95-161A-4448-B26C-BDA36D31340B}"/>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183851279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2" y="457200"/>
            <a:ext cx="1050371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2" y="932688"/>
            <a:ext cx="10503719" cy="365760"/>
          </a:xfrm>
        </p:spPr>
        <p:txBody>
          <a:bodyPr/>
          <a:lstStyle>
            <a:lvl1pPr marL="0" indent="0">
              <a:buNone/>
              <a:defRPr sz="2398">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201" y="1691640"/>
            <a:ext cx="10506456" cy="4050792"/>
          </a:xfrm>
        </p:spPr>
        <p:txBody>
          <a:bodyPr/>
          <a:lstStyle>
            <a:lvl1pPr>
              <a:buClr>
                <a:schemeClr val="accent1"/>
              </a:buClr>
              <a:defRPr/>
            </a:lvl1pPr>
            <a:lvl3pPr>
              <a:defRPr/>
            </a:lvl3pPr>
          </a:lstStyle>
          <a:p>
            <a:pPr lvl="0"/>
            <a:r>
              <a:rPr lang="en-US" dirty="0"/>
              <a:t>Edit Master text styles</a:t>
            </a:r>
          </a:p>
          <a:p>
            <a:pPr lvl="1"/>
            <a:r>
              <a:rPr lang="en-US" dirty="0"/>
              <a:t>Second level</a:t>
            </a:r>
          </a:p>
          <a:p>
            <a:pPr lvl="2"/>
            <a:r>
              <a:rPr lang="en-US" dirty="0"/>
              <a:t>Third level</a:t>
            </a:r>
          </a:p>
        </p:txBody>
      </p:sp>
      <p:sp>
        <p:nvSpPr>
          <p:cNvPr id="7" name="Slide Number Placeholder 2">
            <a:extLst>
              <a:ext uri="{FF2B5EF4-FFF2-40B4-BE49-F238E27FC236}">
                <a16:creationId xmlns:a16="http://schemas.microsoft.com/office/drawing/2014/main" id="{0E744A2B-28A8-BA4E-8D87-1E9545BFDA16}"/>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3852"/>
            <a:fld id="{F19F85D4-6AC3-4CF9-A1A5-831DFC2C241F}" type="slidenum">
              <a:rPr lang="en-US" smtClean="0">
                <a:solidFill>
                  <a:srgbClr val="000000"/>
                </a:solidFill>
              </a:rPr>
              <a:pPr defTabSz="913852"/>
              <a:t>‹#›</a:t>
            </a:fld>
            <a:endParaRPr lang="en-US">
              <a:solidFill>
                <a:srgbClr val="000000"/>
              </a:solidFill>
            </a:endParaRPr>
          </a:p>
        </p:txBody>
      </p:sp>
      <p:sp>
        <p:nvSpPr>
          <p:cNvPr id="8" name="Footer Placeholder 3">
            <a:extLst>
              <a:ext uri="{FF2B5EF4-FFF2-40B4-BE49-F238E27FC236}">
                <a16:creationId xmlns:a16="http://schemas.microsoft.com/office/drawing/2014/main" id="{D1F92F1C-EB46-C44D-82A9-50C17AC08B63}"/>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417698682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2" y="457200"/>
            <a:ext cx="1050371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2" y="932688"/>
            <a:ext cx="10503719" cy="365760"/>
          </a:xfrm>
        </p:spPr>
        <p:txBody>
          <a:bodyPr/>
          <a:lstStyle>
            <a:lvl1pPr marL="0" indent="0">
              <a:buNone/>
              <a:defRPr sz="2398">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7" name="Slide Number Placeholder 2">
            <a:extLst>
              <a:ext uri="{FF2B5EF4-FFF2-40B4-BE49-F238E27FC236}">
                <a16:creationId xmlns:a16="http://schemas.microsoft.com/office/drawing/2014/main" id="{0E744A2B-28A8-BA4E-8D87-1E9545BFDA16}"/>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3852"/>
            <a:fld id="{F19F85D4-6AC3-4CF9-A1A5-831DFC2C241F}" type="slidenum">
              <a:rPr lang="en-US" smtClean="0">
                <a:solidFill>
                  <a:srgbClr val="000000"/>
                </a:solidFill>
              </a:rPr>
              <a:pPr defTabSz="913852"/>
              <a:t>‹#›</a:t>
            </a:fld>
            <a:endParaRPr lang="en-US">
              <a:solidFill>
                <a:srgbClr val="000000"/>
              </a:solidFill>
            </a:endParaRPr>
          </a:p>
        </p:txBody>
      </p:sp>
      <p:sp>
        <p:nvSpPr>
          <p:cNvPr id="8" name="Footer Placeholder 3">
            <a:extLst>
              <a:ext uri="{FF2B5EF4-FFF2-40B4-BE49-F238E27FC236}">
                <a16:creationId xmlns:a16="http://schemas.microsoft.com/office/drawing/2014/main" id="{D1F92F1C-EB46-C44D-82A9-50C17AC08B63}"/>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153100895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ontent-1col-30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2" y="457200"/>
            <a:ext cx="1050371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2" y="932688"/>
            <a:ext cx="10503719" cy="365760"/>
          </a:xfrm>
        </p:spPr>
        <p:txBody>
          <a:bodyPr/>
          <a:lstStyle>
            <a:lvl1pPr marL="0" indent="0">
              <a:buNone/>
              <a:defRPr sz="2398">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solidFill>
            <a:schemeClr val="accent5"/>
          </a:solidFill>
          <a:ln>
            <a:noFill/>
          </a:ln>
          <a:effectLst/>
        </p:spPr>
        <p:txBody>
          <a:bodyPr vert="horz" wrap="square" lIns="36556" tIns="36556" rIns="36556" bIns="36556" numCol="1" anchor="t" anchorCtr="0" compatLnSpc="1">
            <a:prstTxWarp prst="textNoShape">
              <a:avLst/>
            </a:prstTxWarp>
          </a:body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2CCA6439-752F-4EAE-BA36-A9DA45D5B2DB}"/>
              </a:ext>
            </a:extLst>
          </p:cNvPr>
          <p:cNvSpPr>
            <a:spLocks noGrp="1"/>
          </p:cNvSpPr>
          <p:nvPr>
            <p:ph type="body" sz="quarter" idx="11"/>
          </p:nvPr>
        </p:nvSpPr>
        <p:spPr>
          <a:xfrm>
            <a:off x="457200" y="1691640"/>
            <a:ext cx="10502900"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7" name="Slide Number Placeholder 2">
            <a:extLst>
              <a:ext uri="{FF2B5EF4-FFF2-40B4-BE49-F238E27FC236}">
                <a16:creationId xmlns:a16="http://schemas.microsoft.com/office/drawing/2014/main" id="{5D356980-856F-FB41-82A0-7D90EC0BA1CC}"/>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3852"/>
            <a:fld id="{F19F85D4-6AC3-4CF9-A1A5-831DFC2C241F}" type="slidenum">
              <a:rPr lang="en-US" smtClean="0">
                <a:solidFill>
                  <a:srgbClr val="000000"/>
                </a:solidFill>
              </a:rPr>
              <a:pPr defTabSz="913852"/>
              <a:t>‹#›</a:t>
            </a:fld>
            <a:endParaRPr lang="en-US">
              <a:solidFill>
                <a:srgbClr val="000000"/>
              </a:solidFill>
            </a:endParaRPr>
          </a:p>
        </p:txBody>
      </p:sp>
      <p:sp>
        <p:nvSpPr>
          <p:cNvPr id="8" name="Footer Placeholder 3">
            <a:extLst>
              <a:ext uri="{FF2B5EF4-FFF2-40B4-BE49-F238E27FC236}">
                <a16:creationId xmlns:a16="http://schemas.microsoft.com/office/drawing/2014/main" id="{64590384-5E7E-5941-B64A-059FBCFFE6C7}"/>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23010942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ontent-1col-Graphics-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5120B3-A679-4361-BBE5-B44731CBB86A}"/>
              </a:ext>
            </a:extLst>
          </p:cNvPr>
          <p:cNvSpPr/>
          <p:nvPr userDrawn="1"/>
        </p:nvSpPr>
        <p:spPr>
          <a:xfrm>
            <a:off x="0" y="-8249"/>
            <a:ext cx="4205145" cy="68653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35" tIns="0" rIns="121835" bIns="0" rtlCol="0" anchor="ctr"/>
          <a:lstStyle/>
          <a:p>
            <a:pPr marL="0" marR="0" lvl="0" indent="0" algn="ctr" defTabSz="913852" rtl="0" eaLnBrk="1" fontAlgn="auto" latinLnBrk="0" hangingPunct="1">
              <a:lnSpc>
                <a:spcPct val="80000"/>
              </a:lnSpc>
              <a:spcBef>
                <a:spcPts val="0"/>
              </a:spcBef>
              <a:spcAft>
                <a:spcPts val="0"/>
              </a:spcAft>
              <a:buClrTx/>
              <a:buSzTx/>
              <a:buFontTx/>
              <a:buNone/>
              <a:tabLst/>
              <a:defRPr/>
            </a:pPr>
            <a:endParaRPr kumimoji="0" lang="en-US" sz="1798" b="1"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3" name="AutoShape 4">
            <a:extLst>
              <a:ext uri="{FF2B5EF4-FFF2-40B4-BE49-F238E27FC236}">
                <a16:creationId xmlns:a16="http://schemas.microsoft.com/office/drawing/2014/main" id="{44C61FA3-B671-4289-9759-F226A4D71C0B}"/>
              </a:ext>
            </a:extLst>
          </p:cNvPr>
          <p:cNvSpPr>
            <a:spLocks noChangeAspect="1" noChangeArrowheads="1"/>
          </p:cNvSpPr>
          <p:nvPr userDrawn="1"/>
        </p:nvSpPr>
        <p:spPr bwMode="auto">
          <a:xfrm flipH="1">
            <a:off x="2102571" y="5639236"/>
            <a:ext cx="2102572" cy="1217873"/>
          </a:xfrm>
          <a:prstGeom prst="rtTriangle">
            <a:avLst/>
          </a:prstGeom>
          <a:solidFill>
            <a:schemeClr val="bg1"/>
          </a:solidFill>
          <a:ln>
            <a:solidFill>
              <a:schemeClr val="bg1"/>
            </a:solidFill>
          </a:ln>
          <a:effectLst/>
        </p:spPr>
        <p:txBody>
          <a:bodyPr vert="horz" wrap="square" lIns="36546" tIns="36546" rIns="36546" bIns="3654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726217" y="1389888"/>
            <a:ext cx="6965913" cy="365760"/>
          </a:xfrm>
        </p:spPr>
        <p:txBody>
          <a:bodyPr/>
          <a:lstStyle>
            <a:lvl1pPr marL="0" indent="0">
              <a:buNone/>
              <a:defRPr sz="2398">
                <a:solidFill>
                  <a:schemeClr val="accent1"/>
                </a:solidFill>
              </a:defRPr>
            </a:lvl1pPr>
          </a:lstStyle>
          <a:p>
            <a:pPr lvl="0"/>
            <a:r>
              <a:rPr lang="en-US" dirty="0"/>
              <a:t>Click to enter subhead</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0" y="457200"/>
            <a:ext cx="3135575" cy="795528"/>
          </a:xfrm>
        </p:spPr>
        <p:txBody>
          <a:bodyPr/>
          <a:lstStyle>
            <a:lvl1pPr>
              <a:defRPr>
                <a:solidFill>
                  <a:schemeClr val="bg2"/>
                </a:solidFill>
              </a:defRPr>
            </a:lvl1pPr>
          </a:lstStyle>
          <a:p>
            <a:r>
              <a:rPr lang="en-US" dirty="0"/>
              <a:t>Click to enter headline</a:t>
            </a:r>
          </a:p>
        </p:txBody>
      </p:sp>
      <p:sp>
        <p:nvSpPr>
          <p:cNvPr id="5" name="Text Placeholder 4">
            <a:extLst>
              <a:ext uri="{FF2B5EF4-FFF2-40B4-BE49-F238E27FC236}">
                <a16:creationId xmlns:a16="http://schemas.microsoft.com/office/drawing/2014/main" id="{E0C5763B-C6C4-4101-B565-E3A3353174B6}"/>
              </a:ext>
            </a:extLst>
          </p:cNvPr>
          <p:cNvSpPr>
            <a:spLocks noGrp="1"/>
          </p:cNvSpPr>
          <p:nvPr>
            <p:ph type="body" sz="quarter" idx="12" hasCustomPrompt="1"/>
          </p:nvPr>
        </p:nvSpPr>
        <p:spPr>
          <a:xfrm>
            <a:off x="4726154" y="457200"/>
            <a:ext cx="6965913" cy="795528"/>
          </a:xfrm>
        </p:spPr>
        <p:txBody>
          <a:bodyPr/>
          <a:lstStyle>
            <a:lvl1pPr marL="0" indent="0">
              <a:buNone/>
              <a:defRPr sz="2798"/>
            </a:lvl1pPr>
          </a:lstStyle>
          <a:p>
            <a:pPr lvl="0"/>
            <a:r>
              <a:rPr lang="en-US" dirty="0"/>
              <a:t>Click to enter headline</a:t>
            </a:r>
          </a:p>
        </p:txBody>
      </p:sp>
      <p:sp>
        <p:nvSpPr>
          <p:cNvPr id="7" name="Text Placeholder 6">
            <a:extLst>
              <a:ext uri="{FF2B5EF4-FFF2-40B4-BE49-F238E27FC236}">
                <a16:creationId xmlns:a16="http://schemas.microsoft.com/office/drawing/2014/main" id="{D1C78788-8B9F-401C-8E79-E3B3BD414267}"/>
              </a:ext>
            </a:extLst>
          </p:cNvPr>
          <p:cNvSpPr>
            <a:spLocks noGrp="1"/>
          </p:cNvSpPr>
          <p:nvPr>
            <p:ph type="body" sz="quarter" idx="13"/>
          </p:nvPr>
        </p:nvSpPr>
        <p:spPr>
          <a:xfrm>
            <a:off x="4725989" y="2304288"/>
            <a:ext cx="6965950" cy="409651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9" name="Slide Number Placeholder 2">
            <a:extLst>
              <a:ext uri="{FF2B5EF4-FFF2-40B4-BE49-F238E27FC236}">
                <a16:creationId xmlns:a16="http://schemas.microsoft.com/office/drawing/2014/main" id="{A983DB22-8A01-F44E-A701-6C5BF8280363}"/>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3852"/>
            <a:fld id="{F19F85D4-6AC3-4CF9-A1A5-831DFC2C241F}" type="slidenum">
              <a:rPr lang="en-US" smtClean="0">
                <a:solidFill>
                  <a:srgbClr val="000000"/>
                </a:solidFill>
              </a:rPr>
              <a:pPr defTabSz="913852"/>
              <a:t>‹#›</a:t>
            </a:fld>
            <a:endParaRPr lang="en-US">
              <a:solidFill>
                <a:srgbClr val="000000"/>
              </a:solidFill>
            </a:endParaRPr>
          </a:p>
        </p:txBody>
      </p:sp>
      <p:sp>
        <p:nvSpPr>
          <p:cNvPr id="10" name="Footer Placeholder 3">
            <a:extLst>
              <a:ext uri="{FF2B5EF4-FFF2-40B4-BE49-F238E27FC236}">
                <a16:creationId xmlns:a16="http://schemas.microsoft.com/office/drawing/2014/main" id="{6F0BEE12-8A7D-3F4A-8B0E-6B4EC071AB37}"/>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64827964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ntent-1col-Graphic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857483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8574838" cy="365760"/>
          </a:xfrm>
        </p:spPr>
        <p:txBody>
          <a:bodyPr/>
          <a:lstStyle>
            <a:lvl1pPr marL="0" indent="0">
              <a:buNone/>
              <a:defRPr sz="2398">
                <a:solidFill>
                  <a:schemeClr val="accent1"/>
                </a:solidFill>
              </a:defRPr>
            </a:lvl1pPr>
          </a:lstStyle>
          <a:p>
            <a:pPr lvl="0"/>
            <a:r>
              <a:rPr lang="en-US" dirty="0"/>
              <a:t>Click to enter subhead</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281373" y="457201"/>
            <a:ext cx="1904279" cy="6400800"/>
          </a:xfrm>
          <a:prstGeom prst="rect">
            <a:avLst/>
          </a:prstGeom>
          <a:solidFill>
            <a:srgbClr val="000000"/>
          </a:solidFill>
          <a:ln w="9525" cap="flat" cmpd="sng" algn="ctr">
            <a:noFill/>
            <a:prstDash val="solid"/>
          </a:ln>
          <a:effectLst/>
        </p:spPr>
        <p:txBody>
          <a:bodyPr lIns="121835" tIns="0" rIns="121835" bIns="0" rtlCol="0" anchor="ctr"/>
          <a:lstStyle/>
          <a:p>
            <a:pPr marL="0" marR="0" lvl="0" indent="0" algn="ctr" defTabSz="913852" rtl="0" eaLnBrk="1" fontAlgn="base" latinLnBrk="0" hangingPunct="1">
              <a:lnSpc>
                <a:spcPct val="80000"/>
              </a:lnSpc>
              <a:spcBef>
                <a:spcPct val="0"/>
              </a:spcBef>
              <a:spcAft>
                <a:spcPct val="0"/>
              </a:spcAft>
              <a:buClrTx/>
              <a:buSzTx/>
              <a:buFontTx/>
              <a:buNone/>
              <a:tabLst/>
              <a:defRPr/>
            </a:pPr>
            <a:endParaRPr kumimoji="0" lang="en-US" sz="1798"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1" name="AutoShape 4">
            <a:extLst>
              <a:ext uri="{FF2B5EF4-FFF2-40B4-BE49-F238E27FC236}">
                <a16:creationId xmlns:a16="http://schemas.microsoft.com/office/drawing/2014/main" id="{A993D291-07E9-4C4D-A516-DFA6210DB7A2}"/>
              </a:ext>
            </a:extLst>
          </p:cNvPr>
          <p:cNvSpPr>
            <a:spLocks noChangeAspect="1" noChangeArrowheads="1"/>
          </p:cNvSpPr>
          <p:nvPr userDrawn="1"/>
        </p:nvSpPr>
        <p:spPr bwMode="auto">
          <a:xfrm flipH="1">
            <a:off x="7913402" y="5486400"/>
            <a:ext cx="2367971" cy="1371600"/>
          </a:xfrm>
          <a:prstGeom prst="rtTriangle">
            <a:avLst/>
          </a:prstGeom>
          <a:solidFill>
            <a:srgbClr val="CCCCCD"/>
          </a:solidFill>
          <a:ln>
            <a:noFill/>
          </a:ln>
          <a:effectLst/>
        </p:spPr>
        <p:txBody>
          <a:bodyPr vert="horz" wrap="square" lIns="36546" tIns="36546" rIns="36546" bIns="36546" numCol="1" anchor="t" anchorCtr="0" compatLnSpc="1">
            <a:prstTxWarp prst="textNoShape">
              <a:avLst/>
            </a:prstTxWarp>
          </a:body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270489" y="456076"/>
            <a:ext cx="1919740" cy="1111971"/>
          </a:xfrm>
          <a:prstGeom prst="rtTriangle">
            <a:avLst/>
          </a:prstGeom>
          <a:solidFill>
            <a:schemeClr val="bg1"/>
          </a:solidFill>
          <a:ln>
            <a:solidFill>
              <a:schemeClr val="bg1"/>
            </a:solidFill>
          </a:ln>
          <a:effectLst/>
        </p:spPr>
        <p:txBody>
          <a:bodyPr vert="horz" wrap="square" lIns="36546" tIns="36546" rIns="36546" bIns="3654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200" y="1691640"/>
            <a:ext cx="857707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9" name="Slide Number Placeholder 2">
            <a:extLst>
              <a:ext uri="{FF2B5EF4-FFF2-40B4-BE49-F238E27FC236}">
                <a16:creationId xmlns:a16="http://schemas.microsoft.com/office/drawing/2014/main" id="{7074B5F8-9FFF-FB49-B837-4AA20CDFD1A1}"/>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bg1"/>
                </a:solidFill>
              </a:defRPr>
            </a:lvl1pPr>
          </a:lstStyle>
          <a:p>
            <a:pPr defTabSz="913852"/>
            <a:fld id="{F19F85D4-6AC3-4CF9-A1A5-831DFC2C241F}" type="slidenum">
              <a:rPr lang="en-US" smtClean="0"/>
              <a:pPr defTabSz="913852"/>
              <a:t>‹#›</a:t>
            </a:fld>
            <a:endParaRPr lang="en-US"/>
          </a:p>
        </p:txBody>
      </p:sp>
      <p:sp>
        <p:nvSpPr>
          <p:cNvPr id="10" name="Footer Placeholder 3">
            <a:extLst>
              <a:ext uri="{FF2B5EF4-FFF2-40B4-BE49-F238E27FC236}">
                <a16:creationId xmlns:a16="http://schemas.microsoft.com/office/drawing/2014/main" id="{7DE59C32-26A2-BC4E-B179-F39BD3254D1A}"/>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182169069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ntent-1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8">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3852"/>
            <a:fld id="{F19F85D4-6AC3-4CF9-A1A5-831DFC2C241F}" type="slidenum">
              <a:rPr lang="en-US" smtClean="0">
                <a:solidFill>
                  <a:srgbClr val="FFFFFF"/>
                </a:solidFill>
              </a:rPr>
              <a:pPr defTabSz="913852"/>
              <a:t>‹#›</a:t>
            </a:fld>
            <a:endParaRPr lang="en-US">
              <a:solidFill>
                <a:srgbClr val="FFFFFF"/>
              </a:solidFill>
            </a:endParaRP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p:nvPr>
        </p:nvSpPr>
        <p:spPr>
          <a:xfrm>
            <a:off x="457199" y="1692275"/>
            <a:ext cx="11274552"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A792F491-A7B4-4B38-A8CD-56D0581B5902}"/>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3074677405"/>
      </p:ext>
    </p:extLst>
  </p:cSld>
  <p:clrMapOvr>
    <a:overrideClrMapping bg1="dk1" tx1="lt1" bg2="dk2" tx2="lt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8">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3852"/>
            <a:fld id="{F19F85D4-6AC3-4CF9-A1A5-831DFC2C241F}" type="slidenum">
              <a:rPr lang="en-US" smtClean="0">
                <a:solidFill>
                  <a:srgbClr val="000000"/>
                </a:solidFill>
              </a:rPr>
              <a:pPr defTabSz="913852"/>
              <a:t>‹#›</a:t>
            </a:fld>
            <a:endParaRPr lang="en-US">
              <a:solidFill>
                <a:srgbClr val="000000"/>
              </a:solidFill>
            </a:endParaRPr>
          </a:p>
        </p:txBody>
      </p:sp>
      <p:sp>
        <p:nvSpPr>
          <p:cNvPr id="5" name="Text Placeholder 4">
            <a:extLst>
              <a:ext uri="{FF2B5EF4-FFF2-40B4-BE49-F238E27FC236}">
                <a16:creationId xmlns:a16="http://schemas.microsoft.com/office/drawing/2014/main" id="{92DE35B7-CA20-455C-8BD1-F0C6854E20BC}"/>
              </a:ext>
            </a:extLst>
          </p:cNvPr>
          <p:cNvSpPr>
            <a:spLocks noGrp="1"/>
          </p:cNvSpPr>
          <p:nvPr>
            <p:ph type="body" sz="quarter" idx="11"/>
          </p:nvPr>
        </p:nvSpPr>
        <p:spPr>
          <a:xfrm>
            <a:off x="457199" y="1606550"/>
            <a:ext cx="11274552"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5D001459-B2BB-4B27-BA65-4586734C1034}"/>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53143192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Headline-subhead-copy">
    <p:spTree>
      <p:nvGrpSpPr>
        <p:cNvPr id="1" name=""/>
        <p:cNvGrpSpPr/>
        <p:nvPr/>
      </p:nvGrpSpPr>
      <p:grpSpPr>
        <a:xfrm>
          <a:off x="0" y="0"/>
          <a:ext cx="0" cy="0"/>
          <a:chOff x="0" y="0"/>
          <a:chExt cx="0" cy="0"/>
        </a:xfrm>
      </p:grpSpPr>
      <p:sp>
        <p:nvSpPr>
          <p:cNvPr id="2" name="Title 1"/>
          <p:cNvSpPr>
            <a:spLocks noGrp="1"/>
          </p:cNvSpPr>
          <p:nvPr>
            <p:ph type="title"/>
          </p:nvPr>
        </p:nvSpPr>
        <p:spPr>
          <a:xfrm>
            <a:off x="414272" y="999744"/>
            <a:ext cx="11353811" cy="457200"/>
          </a:xfrm>
          <a:prstGeom prst="rect">
            <a:avLst/>
          </a:prstGeom>
        </p:spPr>
        <p:txBody>
          <a:bodyPr/>
          <a:lstStyle/>
          <a:p>
            <a:r>
              <a:rPr lang="en-US" dirty="0"/>
              <a:t>Click to edit Master title style</a:t>
            </a:r>
          </a:p>
        </p:txBody>
      </p:sp>
      <p:sp>
        <p:nvSpPr>
          <p:cNvPr id="8" name="Text Placeholder 7"/>
          <p:cNvSpPr>
            <a:spLocks noGrp="1"/>
          </p:cNvSpPr>
          <p:nvPr>
            <p:ph type="body" sz="quarter" idx="11" hasCustomPrompt="1"/>
          </p:nvPr>
        </p:nvSpPr>
        <p:spPr>
          <a:xfrm>
            <a:off x="414271" y="1520061"/>
            <a:ext cx="11353898" cy="781051"/>
          </a:xfrm>
          <a:prstGeom prst="rect">
            <a:avLst/>
          </a:prstGeom>
        </p:spPr>
        <p:txBody>
          <a:bodyPr vert="horz"/>
          <a:lstStyle>
            <a:lvl1pPr marL="0" indent="0">
              <a:buFontTx/>
              <a:buNone/>
              <a:defRPr sz="2398" b="1"/>
            </a:lvl1pPr>
          </a:lstStyle>
          <a:p>
            <a:pPr lvl="0"/>
            <a:r>
              <a:rPr lang="en-US" dirty="0"/>
              <a:t>Click to edit Master Subhead styles</a:t>
            </a:r>
          </a:p>
        </p:txBody>
      </p:sp>
      <p:sp>
        <p:nvSpPr>
          <p:cNvPr id="9" name="Content Placeholder 2"/>
          <p:cNvSpPr>
            <a:spLocks noGrp="1"/>
          </p:cNvSpPr>
          <p:nvPr>
            <p:ph sz="half" idx="1"/>
          </p:nvPr>
        </p:nvSpPr>
        <p:spPr>
          <a:xfrm>
            <a:off x="421691" y="2085003"/>
            <a:ext cx="11356898" cy="4297547"/>
          </a:xfrm>
          <a:prstGeom prst="rect">
            <a:avLst/>
          </a:prstGeom>
        </p:spPr>
        <p:txBody>
          <a:bodyPr/>
          <a:lstStyle>
            <a:lvl1pPr marL="222128" indent="-222128">
              <a:spcBef>
                <a:spcPts val="1200"/>
              </a:spcBef>
              <a:buClr>
                <a:schemeClr val="accent1"/>
              </a:buClr>
              <a:defRPr sz="2132" b="0"/>
            </a:lvl1pPr>
            <a:lvl2pPr marL="461180" indent="-217898">
              <a:lnSpc>
                <a:spcPct val="100000"/>
              </a:lnSpc>
              <a:spcBef>
                <a:spcPts val="800"/>
              </a:spcBef>
              <a:buClrTx/>
              <a:buFont typeface="Arial"/>
              <a:buChar char="–"/>
              <a:defRPr sz="1865"/>
            </a:lvl2pPr>
            <a:lvl3pPr marL="683308" indent="-222128" defTabSz="1136026">
              <a:spcBef>
                <a:spcPts val="800"/>
              </a:spcBef>
              <a:buClrTx/>
              <a:buFont typeface="Arial" panose="020B0604020202020204" pitchFamily="34" charset="0"/>
              <a:buChar char="•"/>
              <a:defRPr sz="1600"/>
            </a:lvl3pPr>
            <a:lvl4pPr>
              <a:defRPr sz="2398"/>
            </a:lvl4pPr>
            <a:lvl5pPr>
              <a:defRPr sz="2398"/>
            </a:lvl5pPr>
            <a:lvl6pPr>
              <a:defRPr sz="2398"/>
            </a:lvl6pPr>
            <a:lvl7pPr>
              <a:defRPr sz="2398"/>
            </a:lvl7pPr>
            <a:lvl8pPr>
              <a:defRPr sz="2398"/>
            </a:lvl8pPr>
            <a:lvl9pPr>
              <a:defRPr sz="2398"/>
            </a:lvl9pPr>
          </a:lstStyle>
          <a:p>
            <a:pPr lvl="0"/>
            <a:r>
              <a:rPr lang="en-US" dirty="0"/>
              <a:t>Click to edit Master text styles</a:t>
            </a:r>
          </a:p>
          <a:p>
            <a:pPr lvl="1"/>
            <a:r>
              <a:rPr lang="en-US" dirty="0"/>
              <a:t>Second level</a:t>
            </a:r>
          </a:p>
          <a:p>
            <a:pPr lvl="2"/>
            <a:r>
              <a:rPr lang="en-US" dirty="0"/>
              <a:t>Third level</a:t>
            </a:r>
          </a:p>
        </p:txBody>
      </p:sp>
      <p:sp>
        <p:nvSpPr>
          <p:cNvPr id="6" name="Slide Number Placeholder 2">
            <a:extLst>
              <a:ext uri="{FF2B5EF4-FFF2-40B4-BE49-F238E27FC236}">
                <a16:creationId xmlns:a16="http://schemas.microsoft.com/office/drawing/2014/main" id="{EEBB0934-12AC-ED43-9F7C-57D4CEB84B11}"/>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3852"/>
            <a:fld id="{F19F85D4-6AC3-4CF9-A1A5-831DFC2C241F}" type="slidenum">
              <a:rPr lang="en-US" smtClean="0">
                <a:solidFill>
                  <a:srgbClr val="000000"/>
                </a:solidFill>
              </a:rPr>
              <a:pPr defTabSz="913852"/>
              <a:t>‹#›</a:t>
            </a:fld>
            <a:endParaRPr lang="en-US">
              <a:solidFill>
                <a:srgbClr val="000000"/>
              </a:solidFill>
            </a:endParaRPr>
          </a:p>
        </p:txBody>
      </p:sp>
      <p:sp>
        <p:nvSpPr>
          <p:cNvPr id="7" name="Footer Placeholder 3">
            <a:extLst>
              <a:ext uri="{FF2B5EF4-FFF2-40B4-BE49-F238E27FC236}">
                <a16:creationId xmlns:a16="http://schemas.microsoft.com/office/drawing/2014/main" id="{710D22C1-BBA4-8C46-90AE-C91170C0B388}"/>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269870431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199" y="1691640"/>
            <a:ext cx="1127455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8" name="Slide Number Placeholder 2">
            <a:extLst>
              <a:ext uri="{FF2B5EF4-FFF2-40B4-BE49-F238E27FC236}">
                <a16:creationId xmlns:a16="http://schemas.microsoft.com/office/drawing/2014/main" id="{698965FD-9435-EC4D-AED8-ED8F7DDB41B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
        <p:nvSpPr>
          <p:cNvPr id="9" name="Footer Placeholder 3">
            <a:extLst>
              <a:ext uri="{FF2B5EF4-FFF2-40B4-BE49-F238E27FC236}">
                <a16:creationId xmlns:a16="http://schemas.microsoft.com/office/drawing/2014/main" id="{28D6B524-632A-F94F-9F2E-2B4FCF43ED9D}"/>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27187599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Head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017535"/>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7A0"/>
                </a:solidFill>
              </a:defRPr>
            </a:lvl1pPr>
          </a:lstStyle>
          <a:p>
            <a:r>
              <a:rPr lang="en-US" dirty="0"/>
              <a:t>Click to edit Master</a:t>
            </a:r>
          </a:p>
        </p:txBody>
      </p:sp>
      <p:sp>
        <p:nvSpPr>
          <p:cNvPr id="5" name="Content Placeholder 4"/>
          <p:cNvSpPr>
            <a:spLocks noGrp="1"/>
          </p:cNvSpPr>
          <p:nvPr>
            <p:ph sz="quarter" idx="15"/>
          </p:nvPr>
        </p:nvSpPr>
        <p:spPr>
          <a:xfrm>
            <a:off x="465547" y="1778002"/>
            <a:ext cx="9903420" cy="440852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208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604" y="3602038"/>
            <a:ext cx="9141619" cy="1655762"/>
          </a:xfrm>
        </p:spPr>
        <p:txBody>
          <a:bodyPr/>
          <a:lstStyle>
            <a:lvl1pPr marL="0" indent="0" algn="ctr">
              <a:buNone/>
              <a:defRPr sz="2398"/>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Tree>
    <p:extLst>
      <p:ext uri="{BB962C8B-B14F-4D97-AF65-F5344CB8AC3E}">
        <p14:creationId xmlns:p14="http://schemas.microsoft.com/office/powerpoint/2010/main" val="82213187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7982" y="6356353"/>
            <a:ext cx="2742486" cy="365125"/>
          </a:xfrm>
          <a:prstGeom prst="rect">
            <a:avLst/>
          </a:prstGeom>
        </p:spPr>
        <p:txBody>
          <a:bodyPr/>
          <a:lstStyle/>
          <a:p>
            <a:fld id="{31C31572-11E2-C642-899D-260A72B31B0E}" type="datetimeFigureOut">
              <a:rPr lang="en-US" smtClean="0"/>
              <a:pPr/>
              <a:t>8/27/2020</a:t>
            </a:fld>
            <a:endParaRPr lang="en-US" dirty="0"/>
          </a:p>
        </p:txBody>
      </p:sp>
      <p:sp>
        <p:nvSpPr>
          <p:cNvPr id="5" name="Footer Placeholder 4"/>
          <p:cNvSpPr>
            <a:spLocks noGrp="1"/>
          </p:cNvSpPr>
          <p:nvPr>
            <p:ph type="ftr" sz="quarter" idx="11"/>
          </p:nvPr>
        </p:nvSpPr>
        <p:spPr>
          <a:xfrm>
            <a:off x="4037549" y="6356353"/>
            <a:ext cx="4113728"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08357" y="6356353"/>
            <a:ext cx="2742486" cy="365125"/>
          </a:xfrm>
          <a:prstGeom prst="rect">
            <a:avLst/>
          </a:prstGeom>
        </p:spPr>
        <p:txBody>
          <a:bodyPr/>
          <a:lstStyle/>
          <a:p>
            <a:fld id="{8CFEA4EA-570C-9744-AC49-9A68AD601314}" type="slidenum">
              <a:rPr lang="en-US" smtClean="0"/>
              <a:pPr/>
              <a:t>‹#›</a:t>
            </a:fld>
            <a:endParaRPr lang="en-US" dirty="0"/>
          </a:p>
        </p:txBody>
      </p:sp>
    </p:spTree>
    <p:extLst>
      <p:ext uri="{BB962C8B-B14F-4D97-AF65-F5344CB8AC3E}">
        <p14:creationId xmlns:p14="http://schemas.microsoft.com/office/powerpoint/2010/main" val="2577939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1col-5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BEC7686B-F935-4F84-9AD2-7F9747A8F8F2}"/>
              </a:ext>
            </a:extLst>
          </p:cNvPr>
          <p:cNvSpPr>
            <a:spLocks noGrp="1"/>
          </p:cNvSpPr>
          <p:nvPr>
            <p:ph type="body" sz="quarter" idx="11"/>
          </p:nvPr>
        </p:nvSpPr>
        <p:spPr>
          <a:xfrm>
            <a:off x="457199" y="1691640"/>
            <a:ext cx="1127455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10" name="Slide Number Placeholder 2">
            <a:extLst>
              <a:ext uri="{FF2B5EF4-FFF2-40B4-BE49-F238E27FC236}">
                <a16:creationId xmlns:a16="http://schemas.microsoft.com/office/drawing/2014/main" id="{EAF2B670-F1F2-E347-9CAB-EE5F91D22BF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11" name="Footer Placeholder 3">
            <a:extLst>
              <a:ext uri="{FF2B5EF4-FFF2-40B4-BE49-F238E27FC236}">
                <a16:creationId xmlns:a16="http://schemas.microsoft.com/office/drawing/2014/main" id="{D3ADEC95-161A-4448-B26C-BDA36D31340B}"/>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1877806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50371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503719"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200" y="1691640"/>
            <a:ext cx="10506456" cy="4050792"/>
          </a:xfrm>
        </p:spPr>
        <p:txBody>
          <a:bodyPr/>
          <a:lstStyle>
            <a:lvl1pPr>
              <a:buClr>
                <a:schemeClr val="accent1"/>
              </a:buClr>
              <a:defRPr/>
            </a:lvl1pPr>
            <a:lvl3pPr>
              <a:defRPr/>
            </a:lvl3pPr>
          </a:lstStyle>
          <a:p>
            <a:pPr lvl="0"/>
            <a:r>
              <a:rPr lang="en-US" dirty="0"/>
              <a:t>Edit Master text styles</a:t>
            </a:r>
          </a:p>
          <a:p>
            <a:pPr lvl="1"/>
            <a:r>
              <a:rPr lang="en-US" dirty="0"/>
              <a:t>Second level</a:t>
            </a:r>
          </a:p>
          <a:p>
            <a:pPr lvl="2"/>
            <a:r>
              <a:rPr lang="en-US" dirty="0"/>
              <a:t>Third level</a:t>
            </a:r>
          </a:p>
        </p:txBody>
      </p:sp>
      <p:sp>
        <p:nvSpPr>
          <p:cNvPr id="7" name="Slide Number Placeholder 2">
            <a:extLst>
              <a:ext uri="{FF2B5EF4-FFF2-40B4-BE49-F238E27FC236}">
                <a16:creationId xmlns:a16="http://schemas.microsoft.com/office/drawing/2014/main" id="{0E744A2B-28A8-BA4E-8D87-1E9545BFDA16}"/>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8" name="Footer Placeholder 3">
            <a:extLst>
              <a:ext uri="{FF2B5EF4-FFF2-40B4-BE49-F238E27FC236}">
                <a16:creationId xmlns:a16="http://schemas.microsoft.com/office/drawing/2014/main" id="{D1F92F1C-EB46-C44D-82A9-50C17AC08B63}"/>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2040617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50371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503719"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7" name="Slide Number Placeholder 2">
            <a:extLst>
              <a:ext uri="{FF2B5EF4-FFF2-40B4-BE49-F238E27FC236}">
                <a16:creationId xmlns:a16="http://schemas.microsoft.com/office/drawing/2014/main" id="{0E744A2B-28A8-BA4E-8D87-1E9545BFDA16}"/>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8" name="Footer Placeholder 3">
            <a:extLst>
              <a:ext uri="{FF2B5EF4-FFF2-40B4-BE49-F238E27FC236}">
                <a16:creationId xmlns:a16="http://schemas.microsoft.com/office/drawing/2014/main" id="{D1F92F1C-EB46-C44D-82A9-50C17AC08B63}"/>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1841494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1col-30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50371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503719"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2CCA6439-752F-4EAE-BA36-A9DA45D5B2DB}"/>
              </a:ext>
            </a:extLst>
          </p:cNvPr>
          <p:cNvSpPr>
            <a:spLocks noGrp="1"/>
          </p:cNvSpPr>
          <p:nvPr>
            <p:ph type="body" sz="quarter" idx="11"/>
          </p:nvPr>
        </p:nvSpPr>
        <p:spPr>
          <a:xfrm>
            <a:off x="457200" y="1691640"/>
            <a:ext cx="10502900"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7" name="Slide Number Placeholder 2">
            <a:extLst>
              <a:ext uri="{FF2B5EF4-FFF2-40B4-BE49-F238E27FC236}">
                <a16:creationId xmlns:a16="http://schemas.microsoft.com/office/drawing/2014/main" id="{5D356980-856F-FB41-82A0-7D90EC0BA1CC}"/>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8" name="Footer Placeholder 3">
            <a:extLst>
              <a:ext uri="{FF2B5EF4-FFF2-40B4-BE49-F238E27FC236}">
                <a16:creationId xmlns:a16="http://schemas.microsoft.com/office/drawing/2014/main" id="{64590384-5E7E-5941-B64A-059FBCFFE6C7}"/>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1129745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7672" y="-11046"/>
            <a:ext cx="6764798" cy="6858000"/>
          </a:xfrm>
          <a:prstGeom prst="rect">
            <a:avLst/>
          </a:prstGeom>
        </p:spPr>
        <p:txBody>
          <a:bodyPr/>
          <a:lstStyle>
            <a:lvl1pPr>
              <a:defRPr>
                <a:solidFill>
                  <a:schemeClr val="bg2"/>
                </a:solidFill>
              </a:defRPr>
            </a:lvl1p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7" y="1517904"/>
            <a:ext cx="4067767" cy="868680"/>
          </a:xfrm>
        </p:spPr>
        <p:txBody>
          <a:bodyPr/>
          <a:lstStyle>
            <a:lvl1pPr>
              <a:defRPr>
                <a:solidFill>
                  <a:schemeClr val="bg1"/>
                </a:solidFill>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solidFill>
                  <a:schemeClr val="bg1"/>
                </a:solidFill>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4027" y="1706021"/>
            <a:ext cx="6764798"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442" y="562226"/>
            <a:ext cx="1603262" cy="517886"/>
          </a:xfrm>
          <a:prstGeom prst="rect">
            <a:avLst/>
          </a:prstGeom>
          <a:noFill/>
        </p:spPr>
      </p:pic>
      <p:pic>
        <p:nvPicPr>
          <p:cNvPr id="9" name="Picture 8">
            <a:extLst>
              <a:ext uri="{FF2B5EF4-FFF2-40B4-BE49-F238E27FC236}">
                <a16:creationId xmlns:a16="http://schemas.microsoft.com/office/drawing/2014/main" id="{5BA1F587-69D3-4CE4-A42B-B5D92C6AB30C}"/>
              </a:ext>
            </a:extLst>
          </p:cNvPr>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605442" y="563225"/>
            <a:ext cx="1603262" cy="515889"/>
          </a:xfrm>
          <a:prstGeom prst="rect">
            <a:avLst/>
          </a:prstGeom>
          <a:noFill/>
        </p:spPr>
      </p:pic>
    </p:spTree>
    <p:extLst>
      <p:ext uri="{BB962C8B-B14F-4D97-AF65-F5344CB8AC3E}">
        <p14:creationId xmlns:p14="http://schemas.microsoft.com/office/powerpoint/2010/main" val="17182275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1col-Graphics-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5120B3-A679-4361-BBE5-B44731CBB86A}"/>
              </a:ext>
            </a:extLst>
          </p:cNvPr>
          <p:cNvSpPr/>
          <p:nvPr userDrawn="1"/>
        </p:nvSpPr>
        <p:spPr>
          <a:xfrm>
            <a:off x="-1" y="-8249"/>
            <a:ext cx="4205145" cy="68653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67" tIns="0" rIns="121867" bIns="0" rtlCol="0" anchor="ctr"/>
          <a:lstStyle/>
          <a:p>
            <a:pPr marL="0" marR="0" lvl="0" indent="0" algn="ctr" defTabSz="914126" rtl="0" eaLnBrk="1" fontAlgn="auto" latinLnBrk="0" hangingPunct="1">
              <a:lnSpc>
                <a:spcPct val="80000"/>
              </a:lnSpc>
              <a:spcBef>
                <a:spcPts val="0"/>
              </a:spcBef>
              <a:spcAft>
                <a:spcPts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3" name="AutoShape 4">
            <a:extLst>
              <a:ext uri="{FF2B5EF4-FFF2-40B4-BE49-F238E27FC236}">
                <a16:creationId xmlns:a16="http://schemas.microsoft.com/office/drawing/2014/main" id="{44C61FA3-B671-4289-9759-F226A4D71C0B}"/>
              </a:ext>
            </a:extLst>
          </p:cNvPr>
          <p:cNvSpPr>
            <a:spLocks noChangeAspect="1" noChangeArrowheads="1"/>
          </p:cNvSpPr>
          <p:nvPr userDrawn="1"/>
        </p:nvSpPr>
        <p:spPr bwMode="auto">
          <a:xfrm flipH="1">
            <a:off x="2102571" y="5639234"/>
            <a:ext cx="2102572" cy="1217873"/>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726217" y="1389888"/>
            <a:ext cx="6965913" cy="365760"/>
          </a:xfrm>
        </p:spPr>
        <p:txBody>
          <a:bodyPr/>
          <a:lstStyle>
            <a:lvl1pPr marL="0" indent="0">
              <a:buNone/>
              <a:defRPr sz="2399">
                <a:solidFill>
                  <a:schemeClr val="accent1"/>
                </a:solidFill>
              </a:defRPr>
            </a:lvl1pPr>
          </a:lstStyle>
          <a:p>
            <a:pPr lvl="0"/>
            <a:r>
              <a:rPr lang="en-US" dirty="0"/>
              <a:t>Click to enter subhead</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0" y="457200"/>
            <a:ext cx="3135575" cy="795528"/>
          </a:xfrm>
        </p:spPr>
        <p:txBody>
          <a:bodyPr/>
          <a:lstStyle>
            <a:lvl1pPr>
              <a:defRPr>
                <a:solidFill>
                  <a:schemeClr val="bg2"/>
                </a:solidFill>
              </a:defRPr>
            </a:lvl1pPr>
          </a:lstStyle>
          <a:p>
            <a:r>
              <a:rPr lang="en-US" dirty="0"/>
              <a:t>Click to enter headline</a:t>
            </a:r>
          </a:p>
        </p:txBody>
      </p:sp>
      <p:sp>
        <p:nvSpPr>
          <p:cNvPr id="5" name="Text Placeholder 4">
            <a:extLst>
              <a:ext uri="{FF2B5EF4-FFF2-40B4-BE49-F238E27FC236}">
                <a16:creationId xmlns:a16="http://schemas.microsoft.com/office/drawing/2014/main" id="{E0C5763B-C6C4-4101-B565-E3A3353174B6}"/>
              </a:ext>
            </a:extLst>
          </p:cNvPr>
          <p:cNvSpPr>
            <a:spLocks noGrp="1"/>
          </p:cNvSpPr>
          <p:nvPr>
            <p:ph type="body" sz="quarter" idx="12" hasCustomPrompt="1"/>
          </p:nvPr>
        </p:nvSpPr>
        <p:spPr>
          <a:xfrm>
            <a:off x="4726154" y="457200"/>
            <a:ext cx="6965913" cy="795528"/>
          </a:xfrm>
        </p:spPr>
        <p:txBody>
          <a:bodyPr/>
          <a:lstStyle>
            <a:lvl1pPr marL="0" indent="0">
              <a:buNone/>
              <a:defRPr sz="2799"/>
            </a:lvl1pPr>
          </a:lstStyle>
          <a:p>
            <a:pPr lvl="0"/>
            <a:r>
              <a:rPr lang="en-US" dirty="0"/>
              <a:t>Click to enter headline</a:t>
            </a:r>
          </a:p>
        </p:txBody>
      </p:sp>
      <p:sp>
        <p:nvSpPr>
          <p:cNvPr id="7" name="Text Placeholder 6">
            <a:extLst>
              <a:ext uri="{FF2B5EF4-FFF2-40B4-BE49-F238E27FC236}">
                <a16:creationId xmlns:a16="http://schemas.microsoft.com/office/drawing/2014/main" id="{D1C78788-8B9F-401C-8E79-E3B3BD414267}"/>
              </a:ext>
            </a:extLst>
          </p:cNvPr>
          <p:cNvSpPr>
            <a:spLocks noGrp="1"/>
          </p:cNvSpPr>
          <p:nvPr>
            <p:ph type="body" sz="quarter" idx="13"/>
          </p:nvPr>
        </p:nvSpPr>
        <p:spPr>
          <a:xfrm>
            <a:off x="4725988" y="2304288"/>
            <a:ext cx="6965950" cy="409651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9" name="Slide Number Placeholder 2">
            <a:extLst>
              <a:ext uri="{FF2B5EF4-FFF2-40B4-BE49-F238E27FC236}">
                <a16:creationId xmlns:a16="http://schemas.microsoft.com/office/drawing/2014/main" id="{A983DB22-8A01-F44E-A701-6C5BF8280363}"/>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10" name="Footer Placeholder 3">
            <a:extLst>
              <a:ext uri="{FF2B5EF4-FFF2-40B4-BE49-F238E27FC236}">
                <a16:creationId xmlns:a16="http://schemas.microsoft.com/office/drawing/2014/main" id="{6F0BEE12-8A7D-3F4A-8B0E-6B4EC071AB37}"/>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7463138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1col-Graphic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857483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8574838" cy="365760"/>
          </a:xfrm>
        </p:spPr>
        <p:txBody>
          <a:bodyPr/>
          <a:lstStyle>
            <a:lvl1pPr marL="0" indent="0">
              <a:buNone/>
              <a:defRPr sz="2399">
                <a:solidFill>
                  <a:schemeClr val="accent1"/>
                </a:solidFill>
              </a:defRPr>
            </a:lvl1pPr>
          </a:lstStyle>
          <a:p>
            <a:pPr lvl="0"/>
            <a:r>
              <a:rPr lang="en-US" dirty="0"/>
              <a:t>Click to enter subhead</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281372" y="457201"/>
            <a:ext cx="1904279" cy="6400800"/>
          </a:xfrm>
          <a:prstGeom prst="rect">
            <a:avLst/>
          </a:prstGeom>
          <a:solidFill>
            <a:srgbClr val="000000"/>
          </a:soli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1" name="AutoShape 4">
            <a:extLst>
              <a:ext uri="{FF2B5EF4-FFF2-40B4-BE49-F238E27FC236}">
                <a16:creationId xmlns:a16="http://schemas.microsoft.com/office/drawing/2014/main" id="{A993D291-07E9-4C4D-A516-DFA6210DB7A2}"/>
              </a:ext>
            </a:extLst>
          </p:cNvPr>
          <p:cNvSpPr>
            <a:spLocks noChangeAspect="1" noChangeArrowheads="1"/>
          </p:cNvSpPr>
          <p:nvPr userDrawn="1"/>
        </p:nvSpPr>
        <p:spPr bwMode="auto">
          <a:xfrm flipH="1">
            <a:off x="7913401" y="5486400"/>
            <a:ext cx="2367971" cy="13716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270489" y="456074"/>
            <a:ext cx="1919740" cy="1111971"/>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200" y="1691640"/>
            <a:ext cx="857707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9" name="Slide Number Placeholder 2">
            <a:extLst>
              <a:ext uri="{FF2B5EF4-FFF2-40B4-BE49-F238E27FC236}">
                <a16:creationId xmlns:a16="http://schemas.microsoft.com/office/drawing/2014/main" id="{7074B5F8-9FFF-FB49-B837-4AA20CDFD1A1}"/>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bg1"/>
                </a:solidFill>
              </a:defRPr>
            </a:lvl1pPr>
          </a:lstStyle>
          <a:p>
            <a:pPr defTabSz="914126" fontAlgn="auto">
              <a:spcBef>
                <a:spcPts val="0"/>
              </a:spcBef>
              <a:spcAft>
                <a:spcPts val="0"/>
              </a:spcAft>
            </a:pPr>
            <a:fld id="{F19F85D4-6AC3-4CF9-A1A5-831DFC2C241F}" type="slidenum">
              <a:rPr lang="en-US" smtClean="0">
                <a:latin typeface="Arial" panose="020B0604020202020204"/>
                <a:ea typeface="+mn-ea"/>
              </a:rPr>
              <a:pPr defTabSz="914126" fontAlgn="auto">
                <a:spcBef>
                  <a:spcPts val="0"/>
                </a:spcBef>
                <a:spcAft>
                  <a:spcPts val="0"/>
                </a:spcAft>
              </a:pPr>
              <a:t>‹#›</a:t>
            </a:fld>
            <a:endParaRPr lang="en-US">
              <a:latin typeface="Arial" panose="020B0604020202020204"/>
              <a:ea typeface="+mn-ea"/>
            </a:endParaRPr>
          </a:p>
        </p:txBody>
      </p:sp>
      <p:sp>
        <p:nvSpPr>
          <p:cNvPr id="10" name="Footer Placeholder 3">
            <a:extLst>
              <a:ext uri="{FF2B5EF4-FFF2-40B4-BE49-F238E27FC236}">
                <a16:creationId xmlns:a16="http://schemas.microsoft.com/office/drawing/2014/main" id="{7DE59C32-26A2-BC4E-B179-F39BD3254D1A}"/>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2394321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1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FFFFFF"/>
                </a:solidFill>
                <a:latin typeface="Arial" panose="020B0604020202020204"/>
                <a:ea typeface="+mn-ea"/>
              </a:rPr>
              <a:pPr defTabSz="914126" fontAlgn="auto">
                <a:spcBef>
                  <a:spcPts val="0"/>
                </a:spcBef>
                <a:spcAft>
                  <a:spcPts val="0"/>
                </a:spcAft>
              </a:pPr>
              <a:t>‹#›</a:t>
            </a:fld>
            <a:endParaRPr lang="en-US">
              <a:solidFill>
                <a:srgbClr val="FFFFFF"/>
              </a:solidFill>
              <a:latin typeface="Arial" panose="020B0604020202020204"/>
              <a:ea typeface="+mn-ea"/>
            </a:endParaRP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p:nvPr>
        </p:nvSpPr>
        <p:spPr>
          <a:xfrm>
            <a:off x="457199" y="1692275"/>
            <a:ext cx="11274552"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A792F491-A7B4-4B38-A8CD-56D0581B5902}"/>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3952529052"/>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id="{92DE35B7-CA20-455C-8BD1-F0C6854E20BC}"/>
              </a:ext>
            </a:extLst>
          </p:cNvPr>
          <p:cNvSpPr>
            <a:spLocks noGrp="1"/>
          </p:cNvSpPr>
          <p:nvPr>
            <p:ph type="body" sz="quarter" idx="11"/>
          </p:nvPr>
        </p:nvSpPr>
        <p:spPr>
          <a:xfrm>
            <a:off x="457199" y="1606550"/>
            <a:ext cx="11274552"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5D001459-B2BB-4B27-BA65-4586734C1034}"/>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30695603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Headline-subhead-copy">
    <p:spTree>
      <p:nvGrpSpPr>
        <p:cNvPr id="1" name=""/>
        <p:cNvGrpSpPr/>
        <p:nvPr/>
      </p:nvGrpSpPr>
      <p:grpSpPr>
        <a:xfrm>
          <a:off x="0" y="0"/>
          <a:ext cx="0" cy="0"/>
          <a:chOff x="0" y="0"/>
          <a:chExt cx="0" cy="0"/>
        </a:xfrm>
      </p:grpSpPr>
      <p:sp>
        <p:nvSpPr>
          <p:cNvPr id="2" name="Title 1"/>
          <p:cNvSpPr>
            <a:spLocks noGrp="1"/>
          </p:cNvSpPr>
          <p:nvPr>
            <p:ph type="title"/>
          </p:nvPr>
        </p:nvSpPr>
        <p:spPr>
          <a:xfrm>
            <a:off x="414271" y="999744"/>
            <a:ext cx="11353811" cy="457200"/>
          </a:xfrm>
          <a:prstGeom prst="rect">
            <a:avLst/>
          </a:prstGeom>
        </p:spPr>
        <p:txBody>
          <a:bodyPr/>
          <a:lstStyle/>
          <a:p>
            <a:r>
              <a:rPr lang="en-US" dirty="0"/>
              <a:t>Click to edit Master title style</a:t>
            </a:r>
          </a:p>
        </p:txBody>
      </p:sp>
      <p:sp>
        <p:nvSpPr>
          <p:cNvPr id="8" name="Text Placeholder 7"/>
          <p:cNvSpPr>
            <a:spLocks noGrp="1"/>
          </p:cNvSpPr>
          <p:nvPr>
            <p:ph type="body" sz="quarter" idx="11" hasCustomPrompt="1"/>
          </p:nvPr>
        </p:nvSpPr>
        <p:spPr>
          <a:xfrm>
            <a:off x="414271" y="1520061"/>
            <a:ext cx="11353898" cy="781051"/>
          </a:xfrm>
          <a:prstGeom prst="rect">
            <a:avLst/>
          </a:prstGeom>
        </p:spPr>
        <p:txBody>
          <a:bodyPr vert="horz"/>
          <a:lstStyle>
            <a:lvl1pPr marL="0" indent="0">
              <a:buFontTx/>
              <a:buNone/>
              <a:defRPr sz="2399" b="1"/>
            </a:lvl1pPr>
          </a:lstStyle>
          <a:p>
            <a:pPr lvl="0"/>
            <a:r>
              <a:rPr lang="en-US" dirty="0"/>
              <a:t>Click to edit Master Subhead styles</a:t>
            </a:r>
          </a:p>
        </p:txBody>
      </p:sp>
      <p:sp>
        <p:nvSpPr>
          <p:cNvPr id="9" name="Content Placeholder 2"/>
          <p:cNvSpPr>
            <a:spLocks noGrp="1"/>
          </p:cNvSpPr>
          <p:nvPr>
            <p:ph sz="half" idx="1"/>
          </p:nvPr>
        </p:nvSpPr>
        <p:spPr>
          <a:xfrm>
            <a:off x="421691" y="2085001"/>
            <a:ext cx="11356898" cy="4297547"/>
          </a:xfrm>
          <a:prstGeom prst="rect">
            <a:avLst/>
          </a:prstGeom>
        </p:spPr>
        <p:txBody>
          <a:bodyPr/>
          <a:lstStyle>
            <a:lvl1pPr marL="222195" indent="-222195">
              <a:spcBef>
                <a:spcPts val="1200"/>
              </a:spcBef>
              <a:buClr>
                <a:schemeClr val="accent1"/>
              </a:buClr>
              <a:defRPr sz="2133" b="0"/>
            </a:lvl1pPr>
            <a:lvl2pPr marL="461318" indent="-217963">
              <a:lnSpc>
                <a:spcPct val="100000"/>
              </a:lnSpc>
              <a:spcBef>
                <a:spcPts val="800"/>
              </a:spcBef>
              <a:buClrTx/>
              <a:buFont typeface="Arial"/>
              <a:buChar char="–"/>
              <a:defRPr sz="1866"/>
            </a:lvl2pPr>
            <a:lvl3pPr marL="683513" indent="-222195" defTabSz="1136367">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dirty="0"/>
              <a:t>Click to edit Master text styles</a:t>
            </a:r>
          </a:p>
          <a:p>
            <a:pPr lvl="1"/>
            <a:r>
              <a:rPr lang="en-US" dirty="0"/>
              <a:t>Second level</a:t>
            </a:r>
          </a:p>
          <a:p>
            <a:pPr lvl="2"/>
            <a:r>
              <a:rPr lang="en-US" dirty="0"/>
              <a:t>Third level</a:t>
            </a:r>
          </a:p>
        </p:txBody>
      </p:sp>
      <p:sp>
        <p:nvSpPr>
          <p:cNvPr id="6" name="Slide Number Placeholder 2">
            <a:extLst>
              <a:ext uri="{FF2B5EF4-FFF2-40B4-BE49-F238E27FC236}">
                <a16:creationId xmlns:a16="http://schemas.microsoft.com/office/drawing/2014/main" id="{EEBB0934-12AC-ED43-9F7C-57D4CEB84B11}"/>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7" name="Footer Placeholder 3">
            <a:extLst>
              <a:ext uri="{FF2B5EF4-FFF2-40B4-BE49-F238E27FC236}">
                <a16:creationId xmlns:a16="http://schemas.microsoft.com/office/drawing/2014/main" id="{710D22C1-BBA4-8C46-90AE-C91170C0B388}"/>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425703251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Head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38110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2col-5D-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06135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061359"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F07CFF4E-29D2-4081-96CD-0F1A47C96F1C}"/>
              </a:ext>
            </a:extLst>
          </p:cNvPr>
          <p:cNvSpPr>
            <a:spLocks noGrp="1"/>
          </p:cNvSpPr>
          <p:nvPr>
            <p:ph type="body" sz="quarter" idx="13"/>
          </p:nvPr>
        </p:nvSpPr>
        <p:spPr>
          <a:xfrm>
            <a:off x="457200" y="1692275"/>
            <a:ext cx="5302250" cy="4306888"/>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12" name="Text Placeholder 11">
            <a:extLst>
              <a:ext uri="{FF2B5EF4-FFF2-40B4-BE49-F238E27FC236}">
                <a16:creationId xmlns:a16="http://schemas.microsoft.com/office/drawing/2014/main" id="{5A7BC684-A3EE-4191-B972-A2D34DC5A202}"/>
              </a:ext>
            </a:extLst>
          </p:cNvPr>
          <p:cNvSpPr>
            <a:spLocks noGrp="1"/>
          </p:cNvSpPr>
          <p:nvPr>
            <p:ph type="body" sz="quarter" idx="14"/>
          </p:nvPr>
        </p:nvSpPr>
        <p:spPr>
          <a:xfrm>
            <a:off x="6217920" y="1692274"/>
            <a:ext cx="5303520" cy="4306887"/>
          </a:xfrm>
        </p:spPr>
        <p:txBody>
          <a:bodyPr/>
          <a:lstStyle>
            <a:lvl1pPr>
              <a:buClr>
                <a:schemeClr val="accent1"/>
              </a:buClr>
              <a:defRPr/>
            </a:lvl1pPr>
            <a:lvl4pPr marL="1371189" indent="0">
              <a:buNone/>
              <a:defRPr/>
            </a:lvl4pPr>
          </a:lstStyle>
          <a:p>
            <a:pPr lvl="0"/>
            <a:r>
              <a:rPr lang="en-US" dirty="0"/>
              <a:t>Edit Master text styles</a:t>
            </a:r>
          </a:p>
          <a:p>
            <a:pPr lvl="1"/>
            <a:r>
              <a:rPr lang="en-US" dirty="0"/>
              <a:t>Second level</a:t>
            </a:r>
          </a:p>
          <a:p>
            <a:pPr lvl="2"/>
            <a:r>
              <a:rPr lang="en-US" dirty="0"/>
              <a:t>Third level</a:t>
            </a:r>
          </a:p>
        </p:txBody>
      </p:sp>
      <p:sp>
        <p:nvSpPr>
          <p:cNvPr id="8" name="Slide Number Placeholder 2">
            <a:extLst>
              <a:ext uri="{FF2B5EF4-FFF2-40B4-BE49-F238E27FC236}">
                <a16:creationId xmlns:a16="http://schemas.microsoft.com/office/drawing/2014/main" id="{29E25150-A03F-3D44-A33C-5E594B62EFB5}"/>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9" name="Footer Placeholder 3">
            <a:extLst>
              <a:ext uri="{FF2B5EF4-FFF2-40B4-BE49-F238E27FC236}">
                <a16:creationId xmlns:a16="http://schemas.microsoft.com/office/drawing/2014/main" id="{3742C110-4770-264C-971A-9180F64FCBC0}"/>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2292206883"/>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2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06135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061359"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B04C270D-AC25-43F5-A58D-73B95D1738A7}"/>
              </a:ext>
            </a:extLst>
          </p:cNvPr>
          <p:cNvSpPr>
            <a:spLocks noGrp="1"/>
          </p:cNvSpPr>
          <p:nvPr>
            <p:ph type="body" sz="quarter" idx="12"/>
          </p:nvPr>
        </p:nvSpPr>
        <p:spPr>
          <a:xfrm>
            <a:off x="6217920" y="1692275"/>
            <a:ext cx="5303520" cy="4306888"/>
          </a:xfrm>
        </p:spPr>
        <p:txBody>
          <a:bodyPr/>
          <a:lstStyle/>
          <a:p>
            <a:pPr lvl="0"/>
            <a:r>
              <a:rPr lang="en-US" dirty="0"/>
              <a:t>Edit Master text styles</a:t>
            </a:r>
          </a:p>
          <a:p>
            <a:pPr lvl="1"/>
            <a:r>
              <a:rPr lang="en-US" dirty="0"/>
              <a:t>Second level</a:t>
            </a:r>
          </a:p>
          <a:p>
            <a:pPr lvl="2"/>
            <a:r>
              <a:rPr lang="en-US" dirty="0"/>
              <a:t>Third level</a:t>
            </a:r>
          </a:p>
        </p:txBody>
      </p:sp>
      <p:sp>
        <p:nvSpPr>
          <p:cNvPr id="12" name="Text Placeholder 11">
            <a:extLst>
              <a:ext uri="{FF2B5EF4-FFF2-40B4-BE49-F238E27FC236}">
                <a16:creationId xmlns:a16="http://schemas.microsoft.com/office/drawing/2014/main" id="{D4D5AFF0-5436-4506-9F1C-AB3E2DBA7D60}"/>
              </a:ext>
            </a:extLst>
          </p:cNvPr>
          <p:cNvSpPr>
            <a:spLocks noGrp="1"/>
          </p:cNvSpPr>
          <p:nvPr>
            <p:ph type="body" sz="quarter" idx="13"/>
          </p:nvPr>
        </p:nvSpPr>
        <p:spPr>
          <a:xfrm>
            <a:off x="457200" y="1692274"/>
            <a:ext cx="5303838" cy="4306824"/>
          </a:xfrm>
        </p:spPr>
        <p:txBody>
          <a:bodyPr/>
          <a:lstStyle/>
          <a:p>
            <a:pPr lvl="0"/>
            <a:r>
              <a:rPr lang="en-US" dirty="0"/>
              <a:t>Edit Master text styles</a:t>
            </a:r>
          </a:p>
          <a:p>
            <a:pPr lvl="1"/>
            <a:r>
              <a:rPr lang="en-US" dirty="0"/>
              <a:t>Second level</a:t>
            </a:r>
          </a:p>
          <a:p>
            <a:pPr lvl="2"/>
            <a:r>
              <a:rPr lang="en-US" dirty="0"/>
              <a:t>Third level</a:t>
            </a:r>
          </a:p>
        </p:txBody>
      </p:sp>
      <p:sp>
        <p:nvSpPr>
          <p:cNvPr id="8" name="Slide Number Placeholder 2">
            <a:extLst>
              <a:ext uri="{FF2B5EF4-FFF2-40B4-BE49-F238E27FC236}">
                <a16:creationId xmlns:a16="http://schemas.microsoft.com/office/drawing/2014/main" id="{D28F4EA9-B197-4C49-9908-A1149E40F626}"/>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9" name="Footer Placeholder 3">
            <a:extLst>
              <a:ext uri="{FF2B5EF4-FFF2-40B4-BE49-F238E27FC236}">
                <a16:creationId xmlns:a16="http://schemas.microsoft.com/office/drawing/2014/main" id="{C4F2E845-D57D-DB48-A01F-37F12FAB297D}"/>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363598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2col-5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06135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061359"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S PGothic" pitchFamily="34" charset="-128"/>
              <a:cs typeface="Arial" panose="020B0604020202020204" pitchFamily="34" charset="0"/>
            </a:endParaRPr>
          </a:p>
        </p:txBody>
      </p:sp>
      <p:sp>
        <p:nvSpPr>
          <p:cNvPr id="12" name="Text Placeholder 4">
            <a:extLst>
              <a:ext uri="{FF2B5EF4-FFF2-40B4-BE49-F238E27FC236}">
                <a16:creationId xmlns:a16="http://schemas.microsoft.com/office/drawing/2014/main" id="{0B255FF7-9BA0-4CFF-8D35-BA0C7BEC5165}"/>
              </a:ext>
            </a:extLst>
          </p:cNvPr>
          <p:cNvSpPr>
            <a:spLocks noGrp="1"/>
          </p:cNvSpPr>
          <p:nvPr>
            <p:ph type="body" sz="quarter" idx="12"/>
          </p:nvPr>
        </p:nvSpPr>
        <p:spPr>
          <a:xfrm>
            <a:off x="6217920" y="1692275"/>
            <a:ext cx="5303520" cy="4306888"/>
          </a:xfrm>
        </p:spPr>
        <p:txBody>
          <a:bodyPr/>
          <a:lstStyle/>
          <a:p>
            <a:pPr lvl="0"/>
            <a:r>
              <a:rPr lang="en-US" dirty="0"/>
              <a:t>Edit Master text styles</a:t>
            </a:r>
          </a:p>
          <a:p>
            <a:pPr lvl="1"/>
            <a:r>
              <a:rPr lang="en-US" dirty="0"/>
              <a:t>Second level</a:t>
            </a:r>
          </a:p>
          <a:p>
            <a:pPr lvl="2"/>
            <a:r>
              <a:rPr lang="en-US" dirty="0"/>
              <a:t>Third level</a:t>
            </a:r>
          </a:p>
        </p:txBody>
      </p:sp>
      <p:sp>
        <p:nvSpPr>
          <p:cNvPr id="13" name="Text Placeholder 11">
            <a:extLst>
              <a:ext uri="{FF2B5EF4-FFF2-40B4-BE49-F238E27FC236}">
                <a16:creationId xmlns:a16="http://schemas.microsoft.com/office/drawing/2014/main" id="{761A7F8F-D0B8-422F-9392-AA1C635EAC8C}"/>
              </a:ext>
            </a:extLst>
          </p:cNvPr>
          <p:cNvSpPr>
            <a:spLocks noGrp="1"/>
          </p:cNvSpPr>
          <p:nvPr>
            <p:ph type="body" sz="quarter" idx="13"/>
          </p:nvPr>
        </p:nvSpPr>
        <p:spPr>
          <a:xfrm>
            <a:off x="457200" y="1692274"/>
            <a:ext cx="5303838" cy="4306824"/>
          </a:xfrm>
        </p:spPr>
        <p:txBody>
          <a:bodyPr/>
          <a:lstStyle/>
          <a:p>
            <a:pPr lvl="0"/>
            <a:r>
              <a:rPr lang="en-US" dirty="0"/>
              <a:t>Edit Master text styles</a:t>
            </a:r>
          </a:p>
          <a:p>
            <a:pPr lvl="1"/>
            <a:r>
              <a:rPr lang="en-US" dirty="0"/>
              <a:t>Second level</a:t>
            </a:r>
          </a:p>
          <a:p>
            <a:pPr lvl="2"/>
            <a:r>
              <a:rPr lang="en-US" dirty="0"/>
              <a:t>Third level</a:t>
            </a:r>
          </a:p>
        </p:txBody>
      </p:sp>
      <p:sp>
        <p:nvSpPr>
          <p:cNvPr id="8" name="Slide Number Placeholder 2">
            <a:extLst>
              <a:ext uri="{FF2B5EF4-FFF2-40B4-BE49-F238E27FC236}">
                <a16:creationId xmlns:a16="http://schemas.microsoft.com/office/drawing/2014/main" id="{D5412883-455A-3B44-AF77-1431AFDA498F}"/>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9" name="Footer Placeholder 3">
            <a:extLst>
              <a:ext uri="{FF2B5EF4-FFF2-40B4-BE49-F238E27FC236}">
                <a16:creationId xmlns:a16="http://schemas.microsoft.com/office/drawing/2014/main" id="{F648654B-5016-E248-BDEE-370BB2F6111D}"/>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34331282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2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33002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330029"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3" name="Text Placeholder 4">
            <a:extLst>
              <a:ext uri="{FF2B5EF4-FFF2-40B4-BE49-F238E27FC236}">
                <a16:creationId xmlns:a16="http://schemas.microsoft.com/office/drawing/2014/main" id="{E15AECED-93FB-4C85-97FD-8B5511DC21F9}"/>
              </a:ext>
            </a:extLst>
          </p:cNvPr>
          <p:cNvSpPr>
            <a:spLocks noGrp="1"/>
          </p:cNvSpPr>
          <p:nvPr>
            <p:ph type="body" sz="quarter" idx="12"/>
          </p:nvPr>
        </p:nvSpPr>
        <p:spPr>
          <a:xfrm>
            <a:off x="5852160" y="1692275"/>
            <a:ext cx="4937760" cy="4306888"/>
          </a:xfrm>
        </p:spPr>
        <p:txBody>
          <a:bodyPr/>
          <a:lstStyle/>
          <a:p>
            <a:pPr lvl="0"/>
            <a:r>
              <a:rPr lang="en-US" dirty="0"/>
              <a:t>Edit Master text styles</a:t>
            </a:r>
          </a:p>
          <a:p>
            <a:pPr lvl="1"/>
            <a:r>
              <a:rPr lang="en-US" dirty="0"/>
              <a:t>Second level</a:t>
            </a:r>
          </a:p>
          <a:p>
            <a:pPr lvl="2"/>
            <a:r>
              <a:rPr lang="en-US" dirty="0"/>
              <a:t>Third level</a:t>
            </a:r>
          </a:p>
        </p:txBody>
      </p:sp>
      <p:sp>
        <p:nvSpPr>
          <p:cNvPr id="14" name="Text Placeholder 11">
            <a:extLst>
              <a:ext uri="{FF2B5EF4-FFF2-40B4-BE49-F238E27FC236}">
                <a16:creationId xmlns:a16="http://schemas.microsoft.com/office/drawing/2014/main" id="{811F50AD-83AB-4F36-9502-62DE06E51343}"/>
              </a:ext>
            </a:extLst>
          </p:cNvPr>
          <p:cNvSpPr>
            <a:spLocks noGrp="1"/>
          </p:cNvSpPr>
          <p:nvPr>
            <p:ph type="body" sz="quarter" idx="13"/>
          </p:nvPr>
        </p:nvSpPr>
        <p:spPr>
          <a:xfrm>
            <a:off x="457200" y="1692274"/>
            <a:ext cx="4937760" cy="4306824"/>
          </a:xfrm>
        </p:spPr>
        <p:txBody>
          <a:bodyPr/>
          <a:lstStyle/>
          <a:p>
            <a:pPr lvl="0"/>
            <a:r>
              <a:rPr lang="en-US" dirty="0"/>
              <a:t>Edit Master text styles</a:t>
            </a:r>
          </a:p>
          <a:p>
            <a:pPr lvl="1"/>
            <a:r>
              <a:rPr lang="en-US" dirty="0"/>
              <a:t>Second level</a:t>
            </a:r>
          </a:p>
          <a:p>
            <a:pPr lvl="2"/>
            <a:r>
              <a:rPr lang="en-US" dirty="0"/>
              <a:t>Third level</a:t>
            </a:r>
          </a:p>
        </p:txBody>
      </p:sp>
      <p:sp>
        <p:nvSpPr>
          <p:cNvPr id="8" name="Slide Number Placeholder 2">
            <a:extLst>
              <a:ext uri="{FF2B5EF4-FFF2-40B4-BE49-F238E27FC236}">
                <a16:creationId xmlns:a16="http://schemas.microsoft.com/office/drawing/2014/main" id="{D26D5A59-761D-6744-959D-AD116B073094}"/>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9" name="Footer Placeholder 3">
            <a:extLst>
              <a:ext uri="{FF2B5EF4-FFF2-40B4-BE49-F238E27FC236}">
                <a16:creationId xmlns:a16="http://schemas.microsoft.com/office/drawing/2014/main" id="{EF2F59CF-96B5-9847-AE55-BD7CB3AB3248}"/>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221897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7672" y="-11046"/>
            <a:ext cx="6764798" cy="6858000"/>
          </a:xfrm>
          <a:prstGeom prst="rect">
            <a:avLst/>
          </a:prstGeom>
        </p:spPr>
        <p:txBody>
          <a:body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7" y="1517904"/>
            <a:ext cx="4067767"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4027" y="1706021"/>
            <a:ext cx="6764798"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442" y="562226"/>
            <a:ext cx="1603262" cy="517886"/>
          </a:xfrm>
          <a:prstGeom prst="rect">
            <a:avLst/>
          </a:prstGeom>
          <a:noFill/>
        </p:spPr>
      </p:pic>
    </p:spTree>
    <p:extLst>
      <p:ext uri="{BB962C8B-B14F-4D97-AF65-F5344CB8AC3E}">
        <p14:creationId xmlns:p14="http://schemas.microsoft.com/office/powerpoint/2010/main" val="26412437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2col-30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033002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0330029"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1433" y="5669280"/>
            <a:ext cx="2057392" cy="1188720"/>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1" name="Text Placeholder 4">
            <a:extLst>
              <a:ext uri="{FF2B5EF4-FFF2-40B4-BE49-F238E27FC236}">
                <a16:creationId xmlns:a16="http://schemas.microsoft.com/office/drawing/2014/main" id="{C2BBFFA9-CA8E-4B09-BFF4-09DF7AB40C5A}"/>
              </a:ext>
            </a:extLst>
          </p:cNvPr>
          <p:cNvSpPr>
            <a:spLocks noGrp="1"/>
          </p:cNvSpPr>
          <p:nvPr>
            <p:ph type="body" sz="quarter" idx="12"/>
          </p:nvPr>
        </p:nvSpPr>
        <p:spPr>
          <a:xfrm>
            <a:off x="5852160" y="1692275"/>
            <a:ext cx="4937760" cy="4306888"/>
          </a:xfrm>
        </p:spPr>
        <p:txBody>
          <a:bodyPr/>
          <a:lstStyle/>
          <a:p>
            <a:pPr lvl="0"/>
            <a:r>
              <a:rPr lang="en-US" dirty="0"/>
              <a:t>Edit Master text styles</a:t>
            </a:r>
          </a:p>
          <a:p>
            <a:pPr lvl="1"/>
            <a:r>
              <a:rPr lang="en-US" dirty="0"/>
              <a:t>Second level</a:t>
            </a:r>
          </a:p>
          <a:p>
            <a:pPr lvl="2"/>
            <a:r>
              <a:rPr lang="en-US" dirty="0"/>
              <a:t>Third level</a:t>
            </a:r>
          </a:p>
        </p:txBody>
      </p:sp>
      <p:sp>
        <p:nvSpPr>
          <p:cNvPr id="12" name="Text Placeholder 11">
            <a:extLst>
              <a:ext uri="{FF2B5EF4-FFF2-40B4-BE49-F238E27FC236}">
                <a16:creationId xmlns:a16="http://schemas.microsoft.com/office/drawing/2014/main" id="{E321BC78-03D5-48F3-8604-E931C7B34314}"/>
              </a:ext>
            </a:extLst>
          </p:cNvPr>
          <p:cNvSpPr>
            <a:spLocks noGrp="1"/>
          </p:cNvSpPr>
          <p:nvPr>
            <p:ph type="body" sz="quarter" idx="13"/>
          </p:nvPr>
        </p:nvSpPr>
        <p:spPr>
          <a:xfrm>
            <a:off x="457200" y="1692274"/>
            <a:ext cx="4937760" cy="4306824"/>
          </a:xfrm>
        </p:spPr>
        <p:txBody>
          <a:bodyPr/>
          <a:lstStyle/>
          <a:p>
            <a:pPr lvl="0"/>
            <a:r>
              <a:rPr lang="en-US" dirty="0"/>
              <a:t>Edit Master text styles</a:t>
            </a:r>
          </a:p>
          <a:p>
            <a:pPr lvl="1"/>
            <a:r>
              <a:rPr lang="en-US" dirty="0"/>
              <a:t>Second level</a:t>
            </a:r>
          </a:p>
          <a:p>
            <a:pPr lvl="2"/>
            <a:r>
              <a:rPr lang="en-US" dirty="0"/>
              <a:t>Third level</a:t>
            </a:r>
          </a:p>
        </p:txBody>
      </p:sp>
      <p:sp>
        <p:nvSpPr>
          <p:cNvPr id="8" name="Slide Number Placeholder 2">
            <a:extLst>
              <a:ext uri="{FF2B5EF4-FFF2-40B4-BE49-F238E27FC236}">
                <a16:creationId xmlns:a16="http://schemas.microsoft.com/office/drawing/2014/main" id="{0425BB13-3A63-344D-91BC-5CFFBA108773}"/>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9" name="Footer Placeholder 3">
            <a:extLst>
              <a:ext uri="{FF2B5EF4-FFF2-40B4-BE49-F238E27FC236}">
                <a16:creationId xmlns:a16="http://schemas.microsoft.com/office/drawing/2014/main" id="{4ECABA24-7243-FA43-9B3F-EC676D94CF2A}"/>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1197732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2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71616"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71616"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FFFFFF"/>
                </a:solidFill>
                <a:latin typeface="Arial" panose="020B0604020202020204"/>
                <a:ea typeface="+mn-ea"/>
              </a:rPr>
              <a:pPr defTabSz="914126" fontAlgn="auto">
                <a:spcBef>
                  <a:spcPts val="0"/>
                </a:spcBef>
                <a:spcAft>
                  <a:spcPts val="0"/>
                </a:spcAft>
              </a:pPr>
              <a:t>‹#›</a:t>
            </a:fld>
            <a:endParaRPr lang="en-US">
              <a:solidFill>
                <a:srgbClr val="FFFFFF"/>
              </a:solidFill>
              <a:latin typeface="Arial" panose="020B0604020202020204"/>
              <a:ea typeface="+mn-ea"/>
            </a:endParaRPr>
          </a:p>
        </p:txBody>
      </p:sp>
      <p:sp>
        <p:nvSpPr>
          <p:cNvPr id="5" name="Text Placeholder 4">
            <a:extLst>
              <a:ext uri="{FF2B5EF4-FFF2-40B4-BE49-F238E27FC236}">
                <a16:creationId xmlns:a16="http://schemas.microsoft.com/office/drawing/2014/main" id="{14C3D063-A89E-4DB3-B89A-3D92F9D03E2A}"/>
              </a:ext>
            </a:extLst>
          </p:cNvPr>
          <p:cNvSpPr>
            <a:spLocks noGrp="1"/>
          </p:cNvSpPr>
          <p:nvPr>
            <p:ph type="body" sz="quarter" idx="13"/>
          </p:nvPr>
        </p:nvSpPr>
        <p:spPr>
          <a:xfrm>
            <a:off x="457200" y="1691640"/>
            <a:ext cx="5394960" cy="4572000"/>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1F4A3A90-2A1F-4175-9803-9B943F7FD602}"/>
              </a:ext>
            </a:extLst>
          </p:cNvPr>
          <p:cNvSpPr>
            <a:spLocks noGrp="1"/>
          </p:cNvSpPr>
          <p:nvPr>
            <p:ph type="body" sz="quarter" idx="14"/>
          </p:nvPr>
        </p:nvSpPr>
        <p:spPr>
          <a:xfrm>
            <a:off x="6336666" y="1691640"/>
            <a:ext cx="5394960" cy="4572000"/>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CA450277-79CB-4651-96CB-55128E9FCFF5}"/>
              </a:ext>
            </a:extLst>
          </p:cNvPr>
          <p:cNvSpPr>
            <a:spLocks noGrp="1"/>
          </p:cNvSpPr>
          <p:nvPr>
            <p:ph type="ftr" sz="quarter" idx="15"/>
          </p:nvPr>
        </p:nvSpPr>
        <p:spPr/>
        <p:txBody>
          <a:bodyPr/>
          <a:lstStyle/>
          <a:p>
            <a:r>
              <a:rPr lang="en-US"/>
              <a:t>ZEBRA TECHNOLOGIES</a:t>
            </a:r>
            <a:endParaRPr lang="en-US" dirty="0"/>
          </a:p>
        </p:txBody>
      </p:sp>
    </p:spTree>
    <p:extLst>
      <p:ext uri="{BB962C8B-B14F-4D97-AF65-F5344CB8AC3E}">
        <p14:creationId xmlns:p14="http://schemas.microsoft.com/office/powerpoint/2010/main" val="3829726492"/>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2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71616"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71616"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11" name="Text Placeholder 4">
            <a:extLst>
              <a:ext uri="{FF2B5EF4-FFF2-40B4-BE49-F238E27FC236}">
                <a16:creationId xmlns:a16="http://schemas.microsoft.com/office/drawing/2014/main" id="{98C45568-D590-4C4D-9115-1208D35B8413}"/>
              </a:ext>
            </a:extLst>
          </p:cNvPr>
          <p:cNvSpPr>
            <a:spLocks noGrp="1"/>
          </p:cNvSpPr>
          <p:nvPr>
            <p:ph type="body" sz="quarter" idx="13"/>
          </p:nvPr>
        </p:nvSpPr>
        <p:spPr>
          <a:xfrm>
            <a:off x="457200" y="1691640"/>
            <a:ext cx="5394960" cy="4572000"/>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12" name="Text Placeholder 4">
            <a:extLst>
              <a:ext uri="{FF2B5EF4-FFF2-40B4-BE49-F238E27FC236}">
                <a16:creationId xmlns:a16="http://schemas.microsoft.com/office/drawing/2014/main" id="{725F491D-E2FE-45FB-9524-7A230AF5730D}"/>
              </a:ext>
            </a:extLst>
          </p:cNvPr>
          <p:cNvSpPr>
            <a:spLocks noGrp="1"/>
          </p:cNvSpPr>
          <p:nvPr>
            <p:ph type="body" sz="quarter" idx="14"/>
          </p:nvPr>
        </p:nvSpPr>
        <p:spPr>
          <a:xfrm>
            <a:off x="6336666" y="1691640"/>
            <a:ext cx="5394960" cy="4572000"/>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A9AFC894-46BD-4857-B0B9-B973B9414AD1}"/>
              </a:ext>
            </a:extLst>
          </p:cNvPr>
          <p:cNvSpPr>
            <a:spLocks noGrp="1"/>
          </p:cNvSpPr>
          <p:nvPr>
            <p:ph type="ftr" sz="quarter" idx="15"/>
          </p:nvPr>
        </p:nvSpPr>
        <p:spPr/>
        <p:txBody>
          <a:bodyPr/>
          <a:lstStyle/>
          <a:p>
            <a:r>
              <a:rPr lang="en-US"/>
              <a:t>ZEBRA TECHNOLOGIES</a:t>
            </a:r>
            <a:endParaRPr lang="en-US" dirty="0"/>
          </a:p>
        </p:txBody>
      </p:sp>
    </p:spTree>
    <p:extLst>
      <p:ext uri="{BB962C8B-B14F-4D97-AF65-F5344CB8AC3E}">
        <p14:creationId xmlns:p14="http://schemas.microsoft.com/office/powerpoint/2010/main" val="384911308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AF30-2556-4ED9-8479-67138DAB9B8D}"/>
              </a:ext>
            </a:extLst>
          </p:cNvPr>
          <p:cNvSpPr>
            <a:spLocks noGrp="1"/>
          </p:cNvSpPr>
          <p:nvPr>
            <p:ph type="title" hasCustomPrompt="1"/>
          </p:nvPr>
        </p:nvSpPr>
        <p:spPr/>
        <p:txBody>
          <a:bodyPr/>
          <a:lstStyle>
            <a:lvl1pPr>
              <a:defRPr/>
            </a:lvl1pPr>
          </a:lstStyle>
          <a:p>
            <a:r>
              <a:rPr lang="en-US" dirty="0"/>
              <a:t>Click to enter text</a:t>
            </a:r>
          </a:p>
        </p:txBody>
      </p:sp>
      <p:sp>
        <p:nvSpPr>
          <p:cNvPr id="3" name="Rectangle 2">
            <a:extLst>
              <a:ext uri="{FF2B5EF4-FFF2-40B4-BE49-F238E27FC236}">
                <a16:creationId xmlns:a16="http://schemas.microsoft.com/office/drawing/2014/main" id="{7F884857-C0F4-44DA-B05D-4BF14E99F8CD}"/>
              </a:ext>
            </a:extLst>
          </p:cNvPr>
          <p:cNvSpPr/>
          <p:nvPr userDrawn="1"/>
        </p:nvSpPr>
        <p:spPr>
          <a:xfrm>
            <a:off x="10806948" y="-7004"/>
            <a:ext cx="1389589"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5722" y="-7005"/>
            <a:ext cx="1393990" cy="1394861"/>
          </a:xfrm>
          <a:prstGeom prst="rect">
            <a:avLst/>
          </a:prstGeom>
        </p:spPr>
      </p:pic>
      <p:sp>
        <p:nvSpPr>
          <p:cNvPr id="7" name="Slide Number Placeholder 2">
            <a:extLst>
              <a:ext uri="{FF2B5EF4-FFF2-40B4-BE49-F238E27FC236}">
                <a16:creationId xmlns:a16="http://schemas.microsoft.com/office/drawing/2014/main" id="{3F86DF81-BA13-894E-B81C-9C20B85A766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8" name="Footer Placeholder 3">
            <a:extLst>
              <a:ext uri="{FF2B5EF4-FFF2-40B4-BE49-F238E27FC236}">
                <a16:creationId xmlns:a16="http://schemas.microsoft.com/office/drawing/2014/main" id="{808EA35A-B8D6-FE4B-869D-18384E5F29C3}"/>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2473156738"/>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D81BF-CF24-4516-95AB-94BC586BBD8C}"/>
              </a:ext>
            </a:extLst>
          </p:cNvPr>
          <p:cNvSpPr>
            <a:spLocks noGrp="1"/>
          </p:cNvSpPr>
          <p:nvPr>
            <p:ph type="title" hasCustomPrompt="1"/>
          </p:nvPr>
        </p:nvSpPr>
        <p:spPr/>
        <p:txBody>
          <a:bodyPr/>
          <a:lstStyle>
            <a:lvl1pPr>
              <a:defRPr/>
            </a:lvl1pPr>
          </a:lstStyle>
          <a:p>
            <a:r>
              <a:rPr lang="en-US" dirty="0"/>
              <a:t>Click to enter text</a:t>
            </a:r>
          </a:p>
        </p:txBody>
      </p:sp>
      <p:sp>
        <p:nvSpPr>
          <p:cNvPr id="3" name="Rectangle 2">
            <a:extLst>
              <a:ext uri="{FF2B5EF4-FFF2-40B4-BE49-F238E27FC236}">
                <a16:creationId xmlns:a16="http://schemas.microsoft.com/office/drawing/2014/main" id="{E8C29FBE-3774-44C4-AB21-0CC9A614B4CF}"/>
              </a:ext>
            </a:extLst>
          </p:cNvPr>
          <p:cNvSpPr/>
          <p:nvPr userDrawn="1"/>
        </p:nvSpPr>
        <p:spPr>
          <a:xfrm>
            <a:off x="10806948" y="-7004"/>
            <a:ext cx="1389589"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id="{5CD11E82-6336-4E41-91A8-CEAB5D68DC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5722" y="-7005"/>
            <a:ext cx="1393990" cy="1394687"/>
          </a:xfrm>
          <a:prstGeom prst="rect">
            <a:avLst/>
          </a:prstGeom>
        </p:spPr>
      </p:pic>
      <p:sp>
        <p:nvSpPr>
          <p:cNvPr id="6" name="Slide Number Placeholder 2">
            <a:extLst>
              <a:ext uri="{FF2B5EF4-FFF2-40B4-BE49-F238E27FC236}">
                <a16:creationId xmlns:a16="http://schemas.microsoft.com/office/drawing/2014/main" id="{DADEB5A9-0858-DB45-87E2-9FE35E84EA2E}"/>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7" name="Footer Placeholder 3">
            <a:extLst>
              <a:ext uri="{FF2B5EF4-FFF2-40B4-BE49-F238E27FC236}">
                <a16:creationId xmlns:a16="http://schemas.microsoft.com/office/drawing/2014/main" id="{128EF24D-D2B5-194D-834F-1D2D8F8358D7}"/>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28468373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hank You 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884857-C0F4-44DA-B05D-4BF14E99F8CD}"/>
              </a:ext>
            </a:extLst>
          </p:cNvPr>
          <p:cNvSpPr/>
          <p:nvPr userDrawn="1"/>
        </p:nvSpPr>
        <p:spPr>
          <a:xfrm>
            <a:off x="10806948" y="-7004"/>
            <a:ext cx="1389589"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5722" y="-7005"/>
            <a:ext cx="1393990" cy="1394861"/>
          </a:xfrm>
          <a:prstGeom prst="rect">
            <a:avLst/>
          </a:prstGeom>
        </p:spPr>
      </p:pic>
      <p:sp>
        <p:nvSpPr>
          <p:cNvPr id="5" name="TextBox 4">
            <a:extLst>
              <a:ext uri="{FF2B5EF4-FFF2-40B4-BE49-F238E27FC236}">
                <a16:creationId xmlns:a16="http://schemas.microsoft.com/office/drawing/2014/main" id="{8D96526C-F98F-430F-83A5-D3D0E19A597C}"/>
              </a:ext>
            </a:extLst>
          </p:cNvPr>
          <p:cNvSpPr txBox="1"/>
          <p:nvPr userDrawn="1"/>
        </p:nvSpPr>
        <p:spPr>
          <a:xfrm>
            <a:off x="1226921" y="1239532"/>
            <a:ext cx="5522958"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FFFFFF"/>
                </a:solidFill>
                <a:effectLst/>
                <a:uLnTx/>
                <a:uFillTx/>
                <a:latin typeface="Arial" panose="020B0604020202020204"/>
                <a:ea typeface="ＭＳ Ｐゴシック"/>
                <a:cs typeface="+mn-cs"/>
              </a:rPr>
              <a:t>Thank You</a:t>
            </a:r>
          </a:p>
        </p:txBody>
      </p:sp>
      <p:pic>
        <p:nvPicPr>
          <p:cNvPr id="7" name="Picture 6">
            <a:extLst>
              <a:ext uri="{FF2B5EF4-FFF2-40B4-BE49-F238E27FC236}">
                <a16:creationId xmlns:a16="http://schemas.microsoft.com/office/drawing/2014/main" id="{E2FD3634-09C7-44C5-9C9B-55D49FF6AD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226921" y="4749117"/>
            <a:ext cx="2188141" cy="704088"/>
          </a:xfrm>
          <a:prstGeom prst="rect">
            <a:avLst/>
          </a:prstGeom>
          <a:noFill/>
        </p:spPr>
      </p:pic>
      <p:sp>
        <p:nvSpPr>
          <p:cNvPr id="8" name="Rectangle 7">
            <a:extLst>
              <a:ext uri="{FF2B5EF4-FFF2-40B4-BE49-F238E27FC236}">
                <a16:creationId xmlns:a16="http://schemas.microsoft.com/office/drawing/2014/main" id="{385A6CDA-286F-4BE6-985F-945EBBF1704C}"/>
              </a:ext>
            </a:extLst>
          </p:cNvPr>
          <p:cNvSpPr/>
          <p:nvPr userDrawn="1"/>
        </p:nvSpPr>
        <p:spPr>
          <a:xfrm>
            <a:off x="1226922" y="6203838"/>
            <a:ext cx="6370290"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rPr>
              <a:t>ZEBRA and the stylized Zebra head are trademarks of ZIH Corp, registered in many jurisdictions worldwide. </a:t>
            </a:r>
            <a:b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rPr>
              <a:t>All other trademarks are the property of their respective owners. ©2019 ZIH Corp and/or its affiliates. All rights reserved.</a:t>
            </a:r>
          </a:p>
        </p:txBody>
      </p:sp>
    </p:spTree>
    <p:extLst>
      <p:ext uri="{BB962C8B-B14F-4D97-AF65-F5344CB8AC3E}">
        <p14:creationId xmlns:p14="http://schemas.microsoft.com/office/powerpoint/2010/main" val="3105519445"/>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hank You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29FBE-3774-44C4-AB21-0CC9A614B4CF}"/>
              </a:ext>
            </a:extLst>
          </p:cNvPr>
          <p:cNvSpPr/>
          <p:nvPr userDrawn="1"/>
        </p:nvSpPr>
        <p:spPr>
          <a:xfrm>
            <a:off x="10806948" y="-7004"/>
            <a:ext cx="1389589"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id="{5CD11E82-6336-4E41-91A8-CEAB5D68DC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5722" y="-7005"/>
            <a:ext cx="1393990" cy="1394687"/>
          </a:xfrm>
          <a:prstGeom prst="rect">
            <a:avLst/>
          </a:prstGeom>
        </p:spPr>
      </p:pic>
      <p:pic>
        <p:nvPicPr>
          <p:cNvPr id="6" name="Picture 5">
            <a:extLst>
              <a:ext uri="{FF2B5EF4-FFF2-40B4-BE49-F238E27FC236}">
                <a16:creationId xmlns:a16="http://schemas.microsoft.com/office/drawing/2014/main" id="{38252121-F1EA-4FA6-A57D-D963C898C4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226920" y="4745736"/>
            <a:ext cx="2179703" cy="704088"/>
          </a:xfrm>
          <a:prstGeom prst="rect">
            <a:avLst/>
          </a:prstGeom>
          <a:noFill/>
        </p:spPr>
      </p:pic>
      <p:sp>
        <p:nvSpPr>
          <p:cNvPr id="7" name="TextBox 6">
            <a:extLst>
              <a:ext uri="{FF2B5EF4-FFF2-40B4-BE49-F238E27FC236}">
                <a16:creationId xmlns:a16="http://schemas.microsoft.com/office/drawing/2014/main" id="{67678032-9684-4FD5-B793-F284D0B4055A}"/>
              </a:ext>
            </a:extLst>
          </p:cNvPr>
          <p:cNvSpPr txBox="1"/>
          <p:nvPr userDrawn="1"/>
        </p:nvSpPr>
        <p:spPr>
          <a:xfrm>
            <a:off x="1226921" y="1239532"/>
            <a:ext cx="5522958"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000000"/>
                </a:solidFill>
                <a:effectLst/>
                <a:uLnTx/>
                <a:uFillTx/>
                <a:latin typeface="Arial" panose="020B0604020202020204"/>
                <a:ea typeface="ＭＳ Ｐゴシック"/>
                <a:cs typeface="+mn-cs"/>
              </a:rPr>
              <a:t>Thank You</a:t>
            </a:r>
          </a:p>
        </p:txBody>
      </p:sp>
      <p:sp>
        <p:nvSpPr>
          <p:cNvPr id="8" name="Rectangle 7">
            <a:extLst>
              <a:ext uri="{FF2B5EF4-FFF2-40B4-BE49-F238E27FC236}">
                <a16:creationId xmlns:a16="http://schemas.microsoft.com/office/drawing/2014/main" id="{C98ADAB1-2FB5-4111-A571-CEBA54292DF6}"/>
              </a:ext>
            </a:extLst>
          </p:cNvPr>
          <p:cNvSpPr/>
          <p:nvPr userDrawn="1"/>
        </p:nvSpPr>
        <p:spPr>
          <a:xfrm>
            <a:off x="1226921" y="6203838"/>
            <a:ext cx="8108357"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ZEBRA and the stylized Zebra head are trademarks of ZIH Corp, registered in many jurisdictions worldwide. All other trademarks are the property of their respective owners. ©2018 ZIH Corp and/or its affiliates. All rights reserved.</a:t>
            </a:r>
          </a:p>
        </p:txBody>
      </p:sp>
    </p:spTree>
    <p:extLst>
      <p:ext uri="{BB962C8B-B14F-4D97-AF65-F5344CB8AC3E}">
        <p14:creationId xmlns:p14="http://schemas.microsoft.com/office/powerpoint/2010/main" val="888670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38CE5C-CB1B-4629-934E-E96BBDE7E240}"/>
              </a:ext>
            </a:extLst>
          </p:cNvPr>
          <p:cNvSpPr txBox="1"/>
          <p:nvPr/>
        </p:nvSpPr>
        <p:spPr>
          <a:xfrm>
            <a:off x="9262745" y="293209"/>
            <a:ext cx="2926080" cy="523220"/>
          </a:xfrm>
          <a:prstGeom prst="rect">
            <a:avLst/>
          </a:prstGeom>
          <a:solidFill>
            <a:schemeClr val="accent6"/>
          </a:solid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err="1">
                <a:ln>
                  <a:noFill/>
                </a:ln>
                <a:solidFill>
                  <a:schemeClr val="tx1"/>
                </a:solidFill>
                <a:effectLst/>
                <a:uLnTx/>
                <a:uFillTx/>
                <a:latin typeface="Arial" panose="020B0604020202020204"/>
                <a:ea typeface="+mn-ea"/>
                <a:cs typeface="+mn-cs"/>
              </a:rPr>
              <a:t>Ctrl+left</a:t>
            </a:r>
            <a:r>
              <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rPr>
              <a:t> click on any thumbnail on this page to jump to the slide</a:t>
            </a:r>
          </a:p>
        </p:txBody>
      </p:sp>
      <p:sp>
        <p:nvSpPr>
          <p:cNvPr id="3" name="Title 2">
            <a:extLst>
              <a:ext uri="{FF2B5EF4-FFF2-40B4-BE49-F238E27FC236}">
                <a16:creationId xmlns:a16="http://schemas.microsoft.com/office/drawing/2014/main" id="{5DEE5884-AD23-4A8D-ADEC-7BB06E5444DD}"/>
              </a:ext>
            </a:extLst>
          </p:cNvPr>
          <p:cNvSpPr>
            <a:spLocks noGrp="1"/>
          </p:cNvSpPr>
          <p:nvPr>
            <p:ph type="title" hasCustomPrompt="1"/>
          </p:nvPr>
        </p:nvSpPr>
        <p:spPr>
          <a:xfrm>
            <a:off x="457081" y="457200"/>
            <a:ext cx="5763139" cy="359229"/>
          </a:xfrm>
          <a:prstGeom prst="rect">
            <a:avLst/>
          </a:prstGeom>
        </p:spPr>
        <p:txBody>
          <a:bodyPr/>
          <a:lstStyle>
            <a:lvl1pPr>
              <a:defRPr sz="2399"/>
            </a:lvl1pPr>
          </a:lstStyle>
          <a:p>
            <a:r>
              <a:rPr lang="en-US" dirty="0"/>
              <a:t>Click to enter headline</a:t>
            </a:r>
          </a:p>
        </p:txBody>
      </p:sp>
      <p:sp>
        <p:nvSpPr>
          <p:cNvPr id="4" name="Date Placeholder 3">
            <a:extLst>
              <a:ext uri="{FF2B5EF4-FFF2-40B4-BE49-F238E27FC236}">
                <a16:creationId xmlns:a16="http://schemas.microsoft.com/office/drawing/2014/main" id="{8C7A2381-5567-4F6C-8472-7D9B37FCEB05}"/>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5" name="Slide Number Placeholder 2">
            <a:extLst>
              <a:ext uri="{FF2B5EF4-FFF2-40B4-BE49-F238E27FC236}">
                <a16:creationId xmlns:a16="http://schemas.microsoft.com/office/drawing/2014/main" id="{970DA4CA-6956-42D9-B1A3-9869D9D6806B}"/>
              </a:ext>
            </a:extLst>
          </p:cNvPr>
          <p:cNvSpPr>
            <a:spLocks noGrp="1"/>
          </p:cNvSpPr>
          <p:nvPr>
            <p:ph type="sldNum" sz="quarter" idx="4"/>
          </p:nvPr>
        </p:nvSpPr>
        <p:spPr>
          <a:xfrm>
            <a:off x="10924234" y="6400800"/>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Tree>
    <p:extLst>
      <p:ext uri="{BB962C8B-B14F-4D97-AF65-F5344CB8AC3E}">
        <p14:creationId xmlns:p14="http://schemas.microsoft.com/office/powerpoint/2010/main" val="3216202989"/>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verlay Content">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A720F23D-BAF3-4E5D-A3BF-187B578A0A3B}"/>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3" name="Date Placeholder 3">
            <a:extLst>
              <a:ext uri="{FF2B5EF4-FFF2-40B4-BE49-F238E27FC236}">
                <a16:creationId xmlns:a16="http://schemas.microsoft.com/office/drawing/2014/main" id="{62C1DA93-2ED6-413B-8AB2-3F4D2DB18CE6}"/>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accent5"/>
                </a:solidFill>
              </a:rPr>
              <a:t>ZEBRA TECHNOLOGIES</a:t>
            </a:r>
          </a:p>
        </p:txBody>
      </p:sp>
      <p:sp>
        <p:nvSpPr>
          <p:cNvPr id="6" name="Title 9">
            <a:extLst>
              <a:ext uri="{FF2B5EF4-FFF2-40B4-BE49-F238E27FC236}">
                <a16:creationId xmlns:a16="http://schemas.microsoft.com/office/drawing/2014/main" id="{6BA26990-31A4-4496-9687-D387F36B3AAE}"/>
              </a:ext>
            </a:extLst>
          </p:cNvPr>
          <p:cNvSpPr>
            <a:spLocks noGrp="1"/>
          </p:cNvSpPr>
          <p:nvPr>
            <p:ph type="title" idx="4294967295"/>
          </p:nvPr>
        </p:nvSpPr>
        <p:spPr>
          <a:xfrm>
            <a:off x="6919664" y="1744586"/>
            <a:ext cx="2273300" cy="536575"/>
          </a:xfrm>
          <a:prstGeom prst="rect">
            <a:avLst/>
          </a:prstGeom>
          <a:solidFill>
            <a:schemeClr val="tx1"/>
          </a:solidFill>
        </p:spPr>
        <p:txBody>
          <a:bodyPr lIns="457200" tIns="91416" rIns="91416" bIns="91416"/>
          <a:lstStyle/>
          <a:p>
            <a:r>
              <a:rPr lang="en-US" sz="2799" dirty="0">
                <a:solidFill>
                  <a:schemeClr val="bg1"/>
                </a:solidFill>
              </a:rPr>
              <a:t>Overlay 1</a:t>
            </a:r>
          </a:p>
        </p:txBody>
      </p:sp>
      <p:sp>
        <p:nvSpPr>
          <p:cNvPr id="8" name="Text Placeholder 7">
            <a:extLst>
              <a:ext uri="{FF2B5EF4-FFF2-40B4-BE49-F238E27FC236}">
                <a16:creationId xmlns:a16="http://schemas.microsoft.com/office/drawing/2014/main" id="{49028F3C-F527-4525-AE9D-319438BCAC78}"/>
              </a:ext>
            </a:extLst>
          </p:cNvPr>
          <p:cNvSpPr>
            <a:spLocks noGrp="1"/>
          </p:cNvSpPr>
          <p:nvPr>
            <p:ph type="body" sz="quarter" idx="10" hasCustomPrompt="1"/>
          </p:nvPr>
        </p:nvSpPr>
        <p:spPr>
          <a:xfrm>
            <a:off x="6919664" y="2408199"/>
            <a:ext cx="3638550" cy="293688"/>
          </a:xfrm>
          <a:prstGeom prst="rect">
            <a:avLst/>
          </a:prstGeom>
        </p:spPr>
        <p:txBody>
          <a:bodyPr/>
          <a:lstStyle>
            <a:lvl1pPr marL="0" indent="0">
              <a:buNone/>
              <a:defRPr sz="2000">
                <a:latin typeface="Arial" panose="020B0604020202020204" pitchFamily="34" charset="0"/>
                <a:cs typeface="Arial" panose="020B0604020202020204" pitchFamily="34" charset="0"/>
              </a:defRPr>
            </a:lvl1pPr>
          </a:lstStyle>
          <a:p>
            <a:pPr lvl="0"/>
            <a:r>
              <a:rPr lang="en-US" sz="2000" dirty="0"/>
              <a:t>Click to enter image size</a:t>
            </a:r>
            <a:endParaRPr lang="en-US" dirty="0"/>
          </a:p>
        </p:txBody>
      </p:sp>
    </p:spTree>
    <p:extLst>
      <p:ext uri="{BB962C8B-B14F-4D97-AF65-F5344CB8AC3E}">
        <p14:creationId xmlns:p14="http://schemas.microsoft.com/office/powerpoint/2010/main" val="18138270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Gray Title slide">
    <p:bg>
      <p:bgPr>
        <a:solidFill>
          <a:srgbClr val="333E47"/>
        </a:solidFill>
        <a:effectLst/>
      </p:bgPr>
    </p:bg>
    <p:spTree>
      <p:nvGrpSpPr>
        <p:cNvPr id="1" name=""/>
        <p:cNvGrpSpPr/>
        <p:nvPr/>
      </p:nvGrpSpPr>
      <p:grpSpPr>
        <a:xfrm>
          <a:off x="0" y="0"/>
          <a:ext cx="0" cy="0"/>
          <a:chOff x="0" y="0"/>
          <a:chExt cx="0" cy="0"/>
        </a:xfrm>
      </p:grpSpPr>
      <p:grpSp>
        <p:nvGrpSpPr>
          <p:cNvPr id="7" name="Group 13"/>
          <p:cNvGrpSpPr>
            <a:grpSpLocks noChangeAspect="1"/>
          </p:cNvGrpSpPr>
          <p:nvPr/>
        </p:nvGrpSpPr>
        <p:grpSpPr>
          <a:xfrm>
            <a:off x="3101748" y="301046"/>
            <a:ext cx="5961668" cy="6343783"/>
            <a:chOff x="609600" y="1030719"/>
            <a:chExt cx="2269331" cy="2529482"/>
          </a:xfrm>
          <a:solidFill>
            <a:schemeClr val="bg2">
              <a:alpha val="35000"/>
            </a:schemeClr>
          </a:solidFill>
        </p:grpSpPr>
        <p:sp>
          <p:nvSpPr>
            <p:cNvPr id="8" name="Freeform 7"/>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9" name="Freeform 8"/>
            <p:cNvSpPr>
              <a:spLocks/>
            </p:cNvSpPr>
            <p:nvPr/>
          </p:nvSpPr>
          <p:spPr bwMode="auto">
            <a:xfrm>
              <a:off x="937792" y="1030719"/>
              <a:ext cx="1075297" cy="2025186"/>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10" name="Freeform 9"/>
            <p:cNvSpPr>
              <a:spLocks/>
            </p:cNvSpPr>
            <p:nvPr/>
          </p:nvSpPr>
          <p:spPr bwMode="auto">
            <a:xfrm>
              <a:off x="1756939" y="1796501"/>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11" name="Freeform 10"/>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12" name="Freeform 11"/>
            <p:cNvSpPr>
              <a:spLocks/>
            </p:cNvSpPr>
            <p:nvPr/>
          </p:nvSpPr>
          <p:spPr bwMode="auto">
            <a:xfrm>
              <a:off x="609600" y="1354909"/>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13" name="Freeform 12"/>
            <p:cNvSpPr>
              <a:spLocks/>
            </p:cNvSpPr>
            <p:nvPr/>
          </p:nvSpPr>
          <p:spPr bwMode="auto">
            <a:xfrm>
              <a:off x="613603" y="2164717"/>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14" name="Freeform 13"/>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grpSp>
      <p:sp>
        <p:nvSpPr>
          <p:cNvPr id="2" name="Title 1"/>
          <p:cNvSpPr>
            <a:spLocks noGrp="1"/>
          </p:cNvSpPr>
          <p:nvPr>
            <p:ph type="title" hasCustomPrompt="1"/>
          </p:nvPr>
        </p:nvSpPr>
        <p:spPr>
          <a:xfrm>
            <a:off x="2498479" y="2300191"/>
            <a:ext cx="8212945" cy="1876424"/>
          </a:xfrm>
          <a:prstGeom prst="rect">
            <a:avLst/>
          </a:prstGeom>
        </p:spPr>
        <p:txBody>
          <a:bodyPr lIns="0" anchor="ctr" anchorCtr="0"/>
          <a:lstStyle>
            <a:lvl1pPr>
              <a:lnSpc>
                <a:spcPct val="85000"/>
              </a:lnSpc>
              <a:defRPr sz="4799" cap="all" baseline="0">
                <a:solidFill>
                  <a:srgbClr val="FFFFFF"/>
                </a:solidFill>
              </a:defRPr>
            </a:lvl1pPr>
          </a:lstStyle>
          <a:p>
            <a:r>
              <a:rPr lang="en-US" dirty="0"/>
              <a:t>Click to edit </a:t>
            </a:r>
            <a:br>
              <a:rPr lang="en-US" dirty="0"/>
            </a:br>
            <a:r>
              <a:rPr lang="en-US" dirty="0"/>
              <a:t>Presentation title</a:t>
            </a:r>
          </a:p>
        </p:txBody>
      </p:sp>
      <p:sp>
        <p:nvSpPr>
          <p:cNvPr id="5" name="Text Placeholder 17"/>
          <p:cNvSpPr>
            <a:spLocks noGrp="1"/>
          </p:cNvSpPr>
          <p:nvPr>
            <p:ph type="body" sz="quarter" idx="10"/>
          </p:nvPr>
        </p:nvSpPr>
        <p:spPr>
          <a:xfrm>
            <a:off x="2498462" y="5519762"/>
            <a:ext cx="8261920" cy="877775"/>
          </a:xfrm>
          <a:prstGeom prst="rect">
            <a:avLst/>
          </a:prstGeom>
        </p:spPr>
        <p:txBody>
          <a:bodyPr lIns="0" tIns="0" rIns="0">
            <a:normAutofit/>
          </a:bodyPr>
          <a:lstStyle>
            <a:lvl1pPr marL="0" indent="0">
              <a:lnSpc>
                <a:spcPct val="110000"/>
              </a:lnSpc>
              <a:spcBef>
                <a:spcPts val="0"/>
              </a:spcBef>
              <a:buNone/>
              <a:defRPr sz="2199" b="1">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pic>
        <p:nvPicPr>
          <p:cNvPr id="4" name="Picture 3" descr="Zebra_Logo_Stacked_W.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238" y="2623005"/>
            <a:ext cx="1003905" cy="1609344"/>
          </a:xfrm>
          <a:prstGeom prst="rect">
            <a:avLst/>
          </a:prstGeom>
        </p:spPr>
      </p:pic>
    </p:spTree>
    <p:extLst>
      <p:ext uri="{BB962C8B-B14F-4D97-AF65-F5344CB8AC3E}">
        <p14:creationId xmlns:p14="http://schemas.microsoft.com/office/powerpoint/2010/main" val="112725668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5" y="1517904"/>
            <a:ext cx="7148746"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2" y="2697480"/>
            <a:ext cx="7148746" cy="93268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9" name="Picture 8">
            <a:extLst>
              <a:ext uri="{FF2B5EF4-FFF2-40B4-BE49-F238E27FC236}">
                <a16:creationId xmlns:a16="http://schemas.microsoft.com/office/drawing/2014/main" id="{C5F08EA5-4D48-4D48-8228-9A10C78FD243}"/>
              </a:ext>
            </a:extLst>
          </p:cNvPr>
          <p:cNvPicPr/>
          <p:nvPr/>
        </p:nvPicPr>
        <p:blipFill>
          <a:blip r:embed="rId2" cstate="screen">
            <a:extLst>
              <a:ext uri="{28A0092B-C50C-407E-A947-70E740481C1C}">
                <a14:useLocalDpi xmlns:a14="http://schemas.microsoft.com/office/drawing/2010/main"/>
              </a:ext>
            </a:extLst>
          </a:blip>
          <a:stretch>
            <a:fillRect/>
          </a:stretch>
        </p:blipFill>
        <p:spPr bwMode="auto">
          <a:xfrm>
            <a:off x="605442" y="563225"/>
            <a:ext cx="1603262"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userDrawn="1"/>
        </p:nvSpPr>
        <p:spPr>
          <a:xfrm>
            <a:off x="10921623" y="6314298"/>
            <a:ext cx="1054189"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605442" y="563225"/>
            <a:ext cx="1603262"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userDrawn="1"/>
        </p:nvSpPr>
        <p:spPr bwMode="auto">
          <a:xfrm flipH="1">
            <a:off x="5068058" y="4403761"/>
            <a:ext cx="4237073"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userDrawn="1"/>
        </p:nvSpPr>
        <p:spPr>
          <a:xfrm>
            <a:off x="9305131" y="0"/>
            <a:ext cx="2880519" cy="6858000"/>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userDrawn="1"/>
        </p:nvSpPr>
        <p:spPr bwMode="auto">
          <a:xfrm>
            <a:off x="9293261" y="5189519"/>
            <a:ext cx="2880517" cy="1668482"/>
          </a:xfrm>
          <a:prstGeom prst="rtTriangle">
            <a:avLst/>
          </a:prstGeom>
          <a:solidFill>
            <a:srgbClr val="6666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userDrawn="1"/>
        </p:nvSpPr>
        <p:spPr bwMode="auto">
          <a:xfrm flipV="1">
            <a:off x="9305130" y="1477258"/>
            <a:ext cx="2880519" cy="1668483"/>
          </a:xfrm>
          <a:prstGeom prst="rtTriangle">
            <a:avLst/>
          </a:prstGeom>
          <a:solidFill>
            <a:srgbClr val="CCCCCC"/>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userDrawn="1"/>
        </p:nvSpPr>
        <p:spPr>
          <a:xfrm>
            <a:off x="9305130" y="1"/>
            <a:ext cx="2880519" cy="1476651"/>
          </a:xfrm>
          <a:prstGeom prst="rect">
            <a:avLst/>
          </a:prstGeom>
          <a:solidFill>
            <a:srgbClr val="CCCCCC"/>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914070911"/>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Blue Title slide">
    <p:spTree>
      <p:nvGrpSpPr>
        <p:cNvPr id="1" name=""/>
        <p:cNvGrpSpPr/>
        <p:nvPr/>
      </p:nvGrpSpPr>
      <p:grpSpPr>
        <a:xfrm>
          <a:off x="0" y="0"/>
          <a:ext cx="0" cy="0"/>
          <a:chOff x="0" y="0"/>
          <a:chExt cx="0" cy="0"/>
        </a:xfrm>
      </p:grpSpPr>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8825" cy="6858000"/>
          </a:xfrm>
          <a:prstGeom prst="rect">
            <a:avLst/>
          </a:prstGeom>
        </p:spPr>
      </p:pic>
      <p:grpSp>
        <p:nvGrpSpPr>
          <p:cNvPr id="26" name="Group 45"/>
          <p:cNvGrpSpPr/>
          <p:nvPr/>
        </p:nvGrpSpPr>
        <p:grpSpPr>
          <a:xfrm>
            <a:off x="852662" y="2627278"/>
            <a:ext cx="1007571" cy="1603281"/>
            <a:chOff x="612777" y="835024"/>
            <a:chExt cx="2700340" cy="4319589"/>
          </a:xfrm>
          <a:solidFill>
            <a:schemeClr val="tx1"/>
          </a:solidFill>
        </p:grpSpPr>
        <p:sp>
          <p:nvSpPr>
            <p:cNvPr id="28" name="Freeform 27"/>
            <p:cNvSpPr>
              <a:spLocks/>
            </p:cNvSpPr>
            <p:nvPr/>
          </p:nvSpPr>
          <p:spPr bwMode="auto">
            <a:xfrm>
              <a:off x="2401891" y="2170113"/>
              <a:ext cx="214312" cy="600074"/>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29" name="Freeform 28"/>
            <p:cNvSpPr>
              <a:spLocks/>
            </p:cNvSpPr>
            <p:nvPr/>
          </p:nvSpPr>
          <p:spPr bwMode="auto">
            <a:xfrm>
              <a:off x="1003301" y="835024"/>
              <a:ext cx="1279526" cy="2409827"/>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0" name="Freeform 29"/>
            <p:cNvSpPr>
              <a:spLocks/>
            </p:cNvSpPr>
            <p:nvPr/>
          </p:nvSpPr>
          <p:spPr bwMode="auto">
            <a:xfrm>
              <a:off x="1978028" y="1746248"/>
              <a:ext cx="211136" cy="1023939"/>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1" name="Freeform 30"/>
            <p:cNvSpPr>
              <a:spLocks/>
            </p:cNvSpPr>
            <p:nvPr/>
          </p:nvSpPr>
          <p:spPr bwMode="auto">
            <a:xfrm>
              <a:off x="2189165" y="1955801"/>
              <a:ext cx="517526" cy="214312"/>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2" name="Freeform 31"/>
            <p:cNvSpPr>
              <a:spLocks/>
            </p:cNvSpPr>
            <p:nvPr/>
          </p:nvSpPr>
          <p:spPr bwMode="auto">
            <a:xfrm>
              <a:off x="612777" y="1220786"/>
              <a:ext cx="728662" cy="1401762"/>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3" name="Freeform 32"/>
            <p:cNvSpPr>
              <a:spLocks/>
            </p:cNvSpPr>
            <p:nvPr/>
          </p:nvSpPr>
          <p:spPr bwMode="auto">
            <a:xfrm>
              <a:off x="617539" y="2184400"/>
              <a:ext cx="1360489"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4" name="Freeform 33"/>
            <p:cNvSpPr>
              <a:spLocks/>
            </p:cNvSpPr>
            <p:nvPr/>
          </p:nvSpPr>
          <p:spPr bwMode="auto">
            <a:xfrm>
              <a:off x="2616203" y="2503489"/>
              <a:ext cx="696914" cy="614364"/>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5" name="Freeform 34"/>
            <p:cNvSpPr>
              <a:spLocks/>
            </p:cNvSpPr>
            <p:nvPr/>
          </p:nvSpPr>
          <p:spPr bwMode="auto">
            <a:xfrm>
              <a:off x="617539" y="4494214"/>
              <a:ext cx="520702" cy="660399"/>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6" name="Freeform 35"/>
            <p:cNvSpPr>
              <a:spLocks/>
            </p:cNvSpPr>
            <p:nvPr/>
          </p:nvSpPr>
          <p:spPr bwMode="auto">
            <a:xfrm>
              <a:off x="1190627" y="4494214"/>
              <a:ext cx="379414" cy="660399"/>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7" name="Freeform 36"/>
            <p:cNvSpPr>
              <a:spLocks noEditPoints="1"/>
            </p:cNvSpPr>
            <p:nvPr/>
          </p:nvSpPr>
          <p:spPr bwMode="auto">
            <a:xfrm>
              <a:off x="1641476" y="4494214"/>
              <a:ext cx="471487" cy="660399"/>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8" name="Freeform 37"/>
            <p:cNvSpPr>
              <a:spLocks noEditPoints="1"/>
            </p:cNvSpPr>
            <p:nvPr/>
          </p:nvSpPr>
          <p:spPr bwMode="auto">
            <a:xfrm>
              <a:off x="2184402" y="4494210"/>
              <a:ext cx="495301" cy="660399"/>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9" name="Freeform 38"/>
            <p:cNvSpPr>
              <a:spLocks noEditPoints="1"/>
            </p:cNvSpPr>
            <p:nvPr/>
          </p:nvSpPr>
          <p:spPr bwMode="auto">
            <a:xfrm>
              <a:off x="2679700" y="4494214"/>
              <a:ext cx="633413" cy="660399"/>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grpSp>
      <p:sp>
        <p:nvSpPr>
          <p:cNvPr id="22" name="Text Placeholder 17"/>
          <p:cNvSpPr>
            <a:spLocks noGrp="1"/>
          </p:cNvSpPr>
          <p:nvPr>
            <p:ph type="body" sz="quarter" idx="10"/>
          </p:nvPr>
        </p:nvSpPr>
        <p:spPr>
          <a:xfrm>
            <a:off x="2498462" y="5519762"/>
            <a:ext cx="8261920" cy="877775"/>
          </a:xfrm>
          <a:prstGeom prst="rect">
            <a:avLst/>
          </a:prstGeom>
        </p:spPr>
        <p:txBody>
          <a:bodyPr lIns="0" tIns="0" rIns="0">
            <a:normAutofit/>
          </a:bodyPr>
          <a:lstStyle>
            <a:lvl1pPr marL="0" indent="0">
              <a:lnSpc>
                <a:spcPct val="110000"/>
              </a:lnSpc>
              <a:spcBef>
                <a:spcPts val="0"/>
              </a:spcBef>
              <a:buNone/>
              <a:defRPr sz="2199" b="1">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8" name="Title 1"/>
          <p:cNvSpPr>
            <a:spLocks noGrp="1"/>
          </p:cNvSpPr>
          <p:nvPr>
            <p:ph type="title" hasCustomPrompt="1"/>
          </p:nvPr>
        </p:nvSpPr>
        <p:spPr>
          <a:xfrm>
            <a:off x="2498479" y="2300191"/>
            <a:ext cx="8212945" cy="1876424"/>
          </a:xfrm>
          <a:prstGeom prst="rect">
            <a:avLst/>
          </a:prstGeom>
        </p:spPr>
        <p:txBody>
          <a:bodyPr lIns="0" anchor="ctr" anchorCtr="0"/>
          <a:lstStyle>
            <a:lvl1pPr>
              <a:lnSpc>
                <a:spcPct val="85000"/>
              </a:lnSpc>
              <a:defRPr sz="4799" cap="all" baseline="0">
                <a:solidFill>
                  <a:srgbClr val="FFFFFF"/>
                </a:solidFill>
              </a:defRPr>
            </a:lvl1pPr>
          </a:lstStyle>
          <a:p>
            <a:r>
              <a:rPr lang="en-US" dirty="0"/>
              <a:t>Click to edit </a:t>
            </a:r>
            <a:br>
              <a:rPr lang="en-US" dirty="0"/>
            </a:br>
            <a:r>
              <a:rPr lang="en-US" dirty="0"/>
              <a:t>Presentation title</a:t>
            </a:r>
          </a:p>
        </p:txBody>
      </p:sp>
    </p:spTree>
    <p:extLst>
      <p:ext uri="{BB962C8B-B14F-4D97-AF65-F5344CB8AC3E}">
        <p14:creationId xmlns:p14="http://schemas.microsoft.com/office/powerpoint/2010/main" val="42912238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White Title slide">
    <p:spTree>
      <p:nvGrpSpPr>
        <p:cNvPr id="1" name=""/>
        <p:cNvGrpSpPr/>
        <p:nvPr/>
      </p:nvGrpSpPr>
      <p:grpSpPr>
        <a:xfrm>
          <a:off x="0" y="0"/>
          <a:ext cx="0" cy="0"/>
          <a:chOff x="0" y="0"/>
          <a:chExt cx="0" cy="0"/>
        </a:xfrm>
      </p:grpSpPr>
      <p:grpSp>
        <p:nvGrpSpPr>
          <p:cNvPr id="26" name="Group 13"/>
          <p:cNvGrpSpPr>
            <a:grpSpLocks noChangeAspect="1"/>
          </p:cNvGrpSpPr>
          <p:nvPr/>
        </p:nvGrpSpPr>
        <p:grpSpPr>
          <a:xfrm>
            <a:off x="3101748" y="301046"/>
            <a:ext cx="5961668" cy="6343783"/>
            <a:chOff x="609600" y="1030719"/>
            <a:chExt cx="2269331" cy="2529482"/>
          </a:xfrm>
          <a:solidFill>
            <a:schemeClr val="accent6"/>
          </a:solidFill>
        </p:grpSpPr>
        <p:sp>
          <p:nvSpPr>
            <p:cNvPr id="27" name="Freeform 26"/>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28" name="Freeform 27"/>
            <p:cNvSpPr>
              <a:spLocks/>
            </p:cNvSpPr>
            <p:nvPr/>
          </p:nvSpPr>
          <p:spPr bwMode="auto">
            <a:xfrm>
              <a:off x="937792" y="1030719"/>
              <a:ext cx="1075297" cy="2025186"/>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29" name="Freeform 28"/>
            <p:cNvSpPr>
              <a:spLocks/>
            </p:cNvSpPr>
            <p:nvPr/>
          </p:nvSpPr>
          <p:spPr bwMode="auto">
            <a:xfrm>
              <a:off x="1756939" y="1796501"/>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0" name="Freeform 29"/>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1" name="Freeform 30"/>
            <p:cNvSpPr>
              <a:spLocks/>
            </p:cNvSpPr>
            <p:nvPr/>
          </p:nvSpPr>
          <p:spPr bwMode="auto">
            <a:xfrm>
              <a:off x="609600" y="1354909"/>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2" name="Freeform 31"/>
            <p:cNvSpPr>
              <a:spLocks/>
            </p:cNvSpPr>
            <p:nvPr/>
          </p:nvSpPr>
          <p:spPr bwMode="auto">
            <a:xfrm>
              <a:off x="613603" y="2164717"/>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3" name="Freeform 32"/>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grpSp>
      <p:grpSp>
        <p:nvGrpSpPr>
          <p:cNvPr id="34" name="Group 45"/>
          <p:cNvGrpSpPr/>
          <p:nvPr/>
        </p:nvGrpSpPr>
        <p:grpSpPr>
          <a:xfrm>
            <a:off x="852662" y="2627278"/>
            <a:ext cx="1007571" cy="1603281"/>
            <a:chOff x="612777" y="835024"/>
            <a:chExt cx="2700340" cy="4319589"/>
          </a:xfrm>
          <a:solidFill>
            <a:schemeClr val="tx1"/>
          </a:solidFill>
        </p:grpSpPr>
        <p:sp>
          <p:nvSpPr>
            <p:cNvPr id="35" name="Freeform 34"/>
            <p:cNvSpPr>
              <a:spLocks/>
            </p:cNvSpPr>
            <p:nvPr/>
          </p:nvSpPr>
          <p:spPr bwMode="auto">
            <a:xfrm>
              <a:off x="2401891" y="2170113"/>
              <a:ext cx="214312" cy="600074"/>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6" name="Freeform 35"/>
            <p:cNvSpPr>
              <a:spLocks/>
            </p:cNvSpPr>
            <p:nvPr/>
          </p:nvSpPr>
          <p:spPr bwMode="auto">
            <a:xfrm>
              <a:off x="1003301" y="835024"/>
              <a:ext cx="1279526" cy="2409827"/>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7" name="Freeform 36"/>
            <p:cNvSpPr>
              <a:spLocks/>
            </p:cNvSpPr>
            <p:nvPr/>
          </p:nvSpPr>
          <p:spPr bwMode="auto">
            <a:xfrm>
              <a:off x="1978028" y="1746248"/>
              <a:ext cx="211136" cy="1023939"/>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8" name="Freeform 37"/>
            <p:cNvSpPr>
              <a:spLocks/>
            </p:cNvSpPr>
            <p:nvPr/>
          </p:nvSpPr>
          <p:spPr bwMode="auto">
            <a:xfrm>
              <a:off x="2189165" y="1955801"/>
              <a:ext cx="517526" cy="214312"/>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9" name="Freeform 38"/>
            <p:cNvSpPr>
              <a:spLocks/>
            </p:cNvSpPr>
            <p:nvPr/>
          </p:nvSpPr>
          <p:spPr bwMode="auto">
            <a:xfrm>
              <a:off x="612777" y="1220786"/>
              <a:ext cx="728662" cy="1401762"/>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0" name="Freeform 39"/>
            <p:cNvSpPr>
              <a:spLocks/>
            </p:cNvSpPr>
            <p:nvPr/>
          </p:nvSpPr>
          <p:spPr bwMode="auto">
            <a:xfrm>
              <a:off x="617539" y="2184400"/>
              <a:ext cx="1360489"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1" name="Freeform 40"/>
            <p:cNvSpPr>
              <a:spLocks/>
            </p:cNvSpPr>
            <p:nvPr/>
          </p:nvSpPr>
          <p:spPr bwMode="auto">
            <a:xfrm>
              <a:off x="2616203" y="2503489"/>
              <a:ext cx="696914" cy="614364"/>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2" name="Freeform 41"/>
            <p:cNvSpPr>
              <a:spLocks/>
            </p:cNvSpPr>
            <p:nvPr/>
          </p:nvSpPr>
          <p:spPr bwMode="auto">
            <a:xfrm>
              <a:off x="617539" y="4494214"/>
              <a:ext cx="520702" cy="660399"/>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3" name="Freeform 42"/>
            <p:cNvSpPr>
              <a:spLocks/>
            </p:cNvSpPr>
            <p:nvPr/>
          </p:nvSpPr>
          <p:spPr bwMode="auto">
            <a:xfrm>
              <a:off x="1190627" y="4494214"/>
              <a:ext cx="379414" cy="660399"/>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4" name="Freeform 43"/>
            <p:cNvSpPr>
              <a:spLocks noEditPoints="1"/>
            </p:cNvSpPr>
            <p:nvPr/>
          </p:nvSpPr>
          <p:spPr bwMode="auto">
            <a:xfrm>
              <a:off x="1641476" y="4494214"/>
              <a:ext cx="471487" cy="660399"/>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5" name="Freeform 44"/>
            <p:cNvSpPr>
              <a:spLocks noEditPoints="1"/>
            </p:cNvSpPr>
            <p:nvPr/>
          </p:nvSpPr>
          <p:spPr bwMode="auto">
            <a:xfrm>
              <a:off x="2184402" y="4494210"/>
              <a:ext cx="495301" cy="660399"/>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6" name="Freeform 45"/>
            <p:cNvSpPr>
              <a:spLocks noEditPoints="1"/>
            </p:cNvSpPr>
            <p:nvPr/>
          </p:nvSpPr>
          <p:spPr bwMode="auto">
            <a:xfrm>
              <a:off x="2679700" y="4494214"/>
              <a:ext cx="633413" cy="660399"/>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grpSp>
      <p:sp>
        <p:nvSpPr>
          <p:cNvPr id="47" name="Text Placeholder 17"/>
          <p:cNvSpPr>
            <a:spLocks noGrp="1"/>
          </p:cNvSpPr>
          <p:nvPr>
            <p:ph type="body" sz="quarter" idx="10"/>
          </p:nvPr>
        </p:nvSpPr>
        <p:spPr>
          <a:xfrm>
            <a:off x="2498462" y="5519762"/>
            <a:ext cx="8261920" cy="877775"/>
          </a:xfrm>
          <a:prstGeom prst="rect">
            <a:avLst/>
          </a:prstGeom>
        </p:spPr>
        <p:txBody>
          <a:bodyPr lIns="0" tIns="0" rIns="0">
            <a:normAutofit/>
          </a:bodyPr>
          <a:lstStyle>
            <a:lvl1pPr marL="0" indent="0">
              <a:lnSpc>
                <a:spcPct val="110000"/>
              </a:lnSpc>
              <a:spcBef>
                <a:spcPts val="0"/>
              </a:spcBef>
              <a:buNone/>
              <a:defRPr sz="2199" b="1">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48" name="Title 1"/>
          <p:cNvSpPr>
            <a:spLocks noGrp="1"/>
          </p:cNvSpPr>
          <p:nvPr>
            <p:ph type="title" hasCustomPrompt="1"/>
          </p:nvPr>
        </p:nvSpPr>
        <p:spPr>
          <a:xfrm>
            <a:off x="2498479" y="2300191"/>
            <a:ext cx="8212945" cy="1876424"/>
          </a:xfrm>
          <a:prstGeom prst="rect">
            <a:avLst/>
          </a:prstGeom>
        </p:spPr>
        <p:txBody>
          <a:bodyPr lIns="0" anchor="ctr" anchorCtr="0"/>
          <a:lstStyle>
            <a:lvl1pPr>
              <a:lnSpc>
                <a:spcPct val="85000"/>
              </a:lnSpc>
              <a:defRPr sz="4799" cap="all" baseline="0">
                <a:solidFill>
                  <a:schemeClr val="tx1"/>
                </a:solidFill>
              </a:defRPr>
            </a:lvl1pPr>
          </a:lstStyle>
          <a:p>
            <a:r>
              <a:rPr lang="en-US" dirty="0"/>
              <a:t>Click to edit </a:t>
            </a:r>
            <a:br>
              <a:rPr lang="en-US" dirty="0"/>
            </a:br>
            <a:r>
              <a:rPr lang="en-US" dirty="0"/>
              <a:t>Presentation title</a:t>
            </a:r>
          </a:p>
        </p:txBody>
      </p:sp>
    </p:spTree>
    <p:extLst>
      <p:ext uri="{BB962C8B-B14F-4D97-AF65-F5344CB8AC3E}">
        <p14:creationId xmlns:p14="http://schemas.microsoft.com/office/powerpoint/2010/main" val="416269310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Slide with Product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4069" y="2020664"/>
            <a:ext cx="5548889" cy="2494811"/>
          </a:xfrm>
          <a:prstGeom prst="rect">
            <a:avLst/>
          </a:prstGeom>
        </p:spPr>
        <p:txBody>
          <a:bodyPr lIns="0" tIns="0" rIns="0" bIns="0"/>
          <a:lstStyle>
            <a:lvl1pPr marL="0" marR="0" indent="0" algn="l" defTabSz="1218682" rtl="0" eaLnBrk="0" fontAlgn="base" latinLnBrk="0" hangingPunct="0">
              <a:lnSpc>
                <a:spcPct val="80000"/>
              </a:lnSpc>
              <a:spcBef>
                <a:spcPct val="0"/>
              </a:spcBef>
              <a:spcAft>
                <a:spcPct val="0"/>
              </a:spcAft>
              <a:buClrTx/>
              <a:buSzTx/>
              <a:buFontTx/>
              <a:buNone/>
              <a:tabLst/>
              <a:defRPr sz="5999" baseline="0"/>
            </a:lvl1pPr>
          </a:lstStyle>
          <a:p>
            <a:r>
              <a:rPr lang="en-US" dirty="0"/>
              <a:t>CLICK TO ADD TITLE</a:t>
            </a:r>
            <a:br>
              <a:rPr lang="en-US" dirty="0"/>
            </a:br>
            <a:endParaRPr lang="en-US" dirty="0"/>
          </a:p>
        </p:txBody>
      </p:sp>
      <p:sp>
        <p:nvSpPr>
          <p:cNvPr id="5" name="Text Placeholder 4"/>
          <p:cNvSpPr>
            <a:spLocks noGrp="1"/>
          </p:cNvSpPr>
          <p:nvPr>
            <p:ph type="body" sz="quarter" idx="10"/>
          </p:nvPr>
        </p:nvSpPr>
        <p:spPr>
          <a:xfrm>
            <a:off x="714059" y="2724733"/>
            <a:ext cx="5710246" cy="1562100"/>
          </a:xfrm>
          <a:prstGeom prst="rect">
            <a:avLst/>
          </a:prstGeom>
        </p:spPr>
        <p:txBody>
          <a:bodyPr lIns="0" tIns="0" rIns="0" bIns="0">
            <a:normAutofit/>
          </a:bodyPr>
          <a:lstStyle>
            <a:lvl1pPr marL="0" indent="0">
              <a:buNone/>
              <a:defRPr sz="3199" b="1" cap="all"/>
            </a:lvl1pPr>
          </a:lstStyle>
          <a:p>
            <a:pPr lvl="0"/>
            <a:r>
              <a:rPr lang="en-US"/>
              <a:t>Edit Master text styles</a:t>
            </a:r>
          </a:p>
        </p:txBody>
      </p:sp>
      <p:pic>
        <p:nvPicPr>
          <p:cNvPr id="7" name="Picture 6" descr="Zebra_Logo_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263" y="533400"/>
            <a:ext cx="1651141" cy="533400"/>
          </a:xfrm>
          <a:prstGeom prst="rect">
            <a:avLst/>
          </a:prstGeom>
        </p:spPr>
      </p:pic>
      <p:sp>
        <p:nvSpPr>
          <p:cNvPr id="10" name="Picture Placeholder 7"/>
          <p:cNvSpPr>
            <a:spLocks noGrp="1"/>
          </p:cNvSpPr>
          <p:nvPr>
            <p:ph type="pic" sz="quarter" idx="11"/>
          </p:nvPr>
        </p:nvSpPr>
        <p:spPr>
          <a:xfrm>
            <a:off x="6566574" y="0"/>
            <a:ext cx="5622267" cy="6858000"/>
          </a:xfrm>
          <a:prstGeom prst="rect">
            <a:avLst/>
          </a:prstGeom>
        </p:spPr>
        <p:txBody>
          <a:bodyPr/>
          <a:lstStyle/>
          <a:p>
            <a:r>
              <a:rPr lang="en-US"/>
              <a:t>Click icon to add picture</a:t>
            </a:r>
          </a:p>
        </p:txBody>
      </p:sp>
      <p:sp>
        <p:nvSpPr>
          <p:cNvPr id="8" name="Text Placeholder 17"/>
          <p:cNvSpPr>
            <a:spLocks noGrp="1"/>
          </p:cNvSpPr>
          <p:nvPr>
            <p:ph type="body" sz="quarter" idx="12"/>
          </p:nvPr>
        </p:nvSpPr>
        <p:spPr>
          <a:xfrm>
            <a:off x="702286" y="5508635"/>
            <a:ext cx="8261920" cy="877775"/>
          </a:xfrm>
          <a:prstGeom prst="rect">
            <a:avLst/>
          </a:prstGeom>
        </p:spPr>
        <p:txBody>
          <a:bodyPr lIns="0" tIns="0" rIns="0">
            <a:normAutofit/>
          </a:bodyPr>
          <a:lstStyle>
            <a:lvl1pPr marL="0" indent="0">
              <a:lnSpc>
                <a:spcPct val="110000"/>
              </a:lnSpc>
              <a:spcBef>
                <a:spcPts val="0"/>
              </a:spcBef>
              <a:buNone/>
              <a:defRPr sz="2199" b="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57750581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White Divider">
    <p:spTree>
      <p:nvGrpSpPr>
        <p:cNvPr id="1" name=""/>
        <p:cNvGrpSpPr/>
        <p:nvPr/>
      </p:nvGrpSpPr>
      <p:grpSpPr>
        <a:xfrm>
          <a:off x="0" y="0"/>
          <a:ext cx="0" cy="0"/>
          <a:chOff x="0" y="0"/>
          <a:chExt cx="0" cy="0"/>
        </a:xfrm>
      </p:grpSpPr>
      <p:grpSp>
        <p:nvGrpSpPr>
          <p:cNvPr id="26" name="Group 13"/>
          <p:cNvGrpSpPr>
            <a:grpSpLocks noChangeAspect="1"/>
          </p:cNvGrpSpPr>
          <p:nvPr/>
        </p:nvGrpSpPr>
        <p:grpSpPr>
          <a:xfrm>
            <a:off x="3101748" y="301046"/>
            <a:ext cx="5961668" cy="6343783"/>
            <a:chOff x="609600" y="1030719"/>
            <a:chExt cx="2269331" cy="2529482"/>
          </a:xfrm>
          <a:solidFill>
            <a:schemeClr val="accent6"/>
          </a:solidFill>
        </p:grpSpPr>
        <p:sp>
          <p:nvSpPr>
            <p:cNvPr id="27" name="Freeform 26"/>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28" name="Freeform 27"/>
            <p:cNvSpPr>
              <a:spLocks/>
            </p:cNvSpPr>
            <p:nvPr/>
          </p:nvSpPr>
          <p:spPr bwMode="auto">
            <a:xfrm>
              <a:off x="937792" y="1030719"/>
              <a:ext cx="1075297" cy="2025186"/>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29" name="Freeform 28"/>
            <p:cNvSpPr>
              <a:spLocks/>
            </p:cNvSpPr>
            <p:nvPr/>
          </p:nvSpPr>
          <p:spPr bwMode="auto">
            <a:xfrm>
              <a:off x="1756939" y="1796501"/>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0" name="Freeform 29"/>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1" name="Freeform 30"/>
            <p:cNvSpPr>
              <a:spLocks/>
            </p:cNvSpPr>
            <p:nvPr/>
          </p:nvSpPr>
          <p:spPr bwMode="auto">
            <a:xfrm>
              <a:off x="609600" y="1354909"/>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2" name="Freeform 31"/>
            <p:cNvSpPr>
              <a:spLocks/>
            </p:cNvSpPr>
            <p:nvPr/>
          </p:nvSpPr>
          <p:spPr bwMode="auto">
            <a:xfrm>
              <a:off x="613603" y="2164717"/>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3" name="Freeform 32"/>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grpSp>
      <p:grpSp>
        <p:nvGrpSpPr>
          <p:cNvPr id="34" name="Group 45"/>
          <p:cNvGrpSpPr/>
          <p:nvPr/>
        </p:nvGrpSpPr>
        <p:grpSpPr>
          <a:xfrm>
            <a:off x="852662" y="2627278"/>
            <a:ext cx="1007571" cy="1603281"/>
            <a:chOff x="612775" y="835025"/>
            <a:chExt cx="2700338" cy="4319588"/>
          </a:xfrm>
          <a:solidFill>
            <a:schemeClr val="tx1"/>
          </a:solidFill>
        </p:grpSpPr>
        <p:sp>
          <p:nvSpPr>
            <p:cNvPr id="35" name="Freeform 34"/>
            <p:cNvSpPr>
              <a:spLocks/>
            </p:cNvSpPr>
            <p:nvPr/>
          </p:nvSpPr>
          <p:spPr bwMode="auto">
            <a:xfrm>
              <a:off x="2401888" y="2170113"/>
              <a:ext cx="214313" cy="60007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6" name="Freeform 35"/>
            <p:cNvSpPr>
              <a:spLocks/>
            </p:cNvSpPr>
            <p:nvPr/>
          </p:nvSpPr>
          <p:spPr bwMode="auto">
            <a:xfrm>
              <a:off x="1003300" y="835025"/>
              <a:ext cx="1279525" cy="2409825"/>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7" name="Freeform 36"/>
            <p:cNvSpPr>
              <a:spLocks/>
            </p:cNvSpPr>
            <p:nvPr/>
          </p:nvSpPr>
          <p:spPr bwMode="auto">
            <a:xfrm>
              <a:off x="1978025" y="1746250"/>
              <a:ext cx="211138" cy="1023938"/>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8" name="Freeform 37"/>
            <p:cNvSpPr>
              <a:spLocks/>
            </p:cNvSpPr>
            <p:nvPr/>
          </p:nvSpPr>
          <p:spPr bwMode="auto">
            <a:xfrm>
              <a:off x="2189163" y="1955800"/>
              <a:ext cx="517525" cy="214313"/>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9" name="Freeform 38"/>
            <p:cNvSpPr>
              <a:spLocks/>
            </p:cNvSpPr>
            <p:nvPr/>
          </p:nvSpPr>
          <p:spPr bwMode="auto">
            <a:xfrm>
              <a:off x="612775" y="1220788"/>
              <a:ext cx="728663" cy="1401763"/>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0" name="Freeform 39"/>
            <p:cNvSpPr>
              <a:spLocks/>
            </p:cNvSpPr>
            <p:nvPr/>
          </p:nvSpPr>
          <p:spPr bwMode="auto">
            <a:xfrm>
              <a:off x="617538" y="2184400"/>
              <a:ext cx="1360488"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1" name="Freeform 40"/>
            <p:cNvSpPr>
              <a:spLocks/>
            </p:cNvSpPr>
            <p:nvPr/>
          </p:nvSpPr>
          <p:spPr bwMode="auto">
            <a:xfrm>
              <a:off x="2616200" y="2503488"/>
              <a:ext cx="696913" cy="61436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2" name="Freeform 41"/>
            <p:cNvSpPr>
              <a:spLocks/>
            </p:cNvSpPr>
            <p:nvPr/>
          </p:nvSpPr>
          <p:spPr bwMode="auto">
            <a:xfrm>
              <a:off x="617538" y="4494213"/>
              <a:ext cx="520700" cy="660400"/>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3" name="Freeform 42"/>
            <p:cNvSpPr>
              <a:spLocks/>
            </p:cNvSpPr>
            <p:nvPr/>
          </p:nvSpPr>
          <p:spPr bwMode="auto">
            <a:xfrm>
              <a:off x="1190625" y="4494213"/>
              <a:ext cx="379413" cy="660400"/>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4" name="Freeform 43"/>
            <p:cNvSpPr>
              <a:spLocks noEditPoints="1"/>
            </p:cNvSpPr>
            <p:nvPr/>
          </p:nvSpPr>
          <p:spPr bwMode="auto">
            <a:xfrm>
              <a:off x="1641475" y="4494213"/>
              <a:ext cx="471488" cy="660400"/>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5" name="Freeform 44"/>
            <p:cNvSpPr>
              <a:spLocks noEditPoints="1"/>
            </p:cNvSpPr>
            <p:nvPr/>
          </p:nvSpPr>
          <p:spPr bwMode="auto">
            <a:xfrm>
              <a:off x="2184400" y="4494213"/>
              <a:ext cx="495300" cy="660400"/>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6" name="Freeform 45"/>
            <p:cNvSpPr>
              <a:spLocks noEditPoints="1"/>
            </p:cNvSpPr>
            <p:nvPr/>
          </p:nvSpPr>
          <p:spPr bwMode="auto">
            <a:xfrm>
              <a:off x="2679700" y="4494213"/>
              <a:ext cx="633413" cy="660400"/>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grpSp>
      <p:sp>
        <p:nvSpPr>
          <p:cNvPr id="3" name="Slide Number Placeholder 2"/>
          <p:cNvSpPr>
            <a:spLocks noGrp="1"/>
          </p:cNvSpPr>
          <p:nvPr>
            <p:ph type="sldNum" sz="quarter" idx="10"/>
          </p:nvPr>
        </p:nvSpPr>
        <p:spPr/>
        <p:txBody>
          <a:bodyPr/>
          <a:lstStyle/>
          <a:p>
            <a:fld id="{B49F4571-797E-F142-9C8A-F3F3AD6D4F24}" type="slidenum">
              <a:rPr lang="en-US" kern="0" smtClean="0">
                <a:solidFill>
                  <a:srgbClr val="000000">
                    <a:tint val="75000"/>
                  </a:srgbClr>
                </a:solidFill>
                <a:sym typeface="Arial"/>
              </a:rPr>
              <a:pPr/>
              <a:t>‹#›</a:t>
            </a:fld>
            <a:endParaRPr lang="en-US" kern="0">
              <a:solidFill>
                <a:srgbClr val="000000">
                  <a:tint val="75000"/>
                </a:srgbClr>
              </a:solidFill>
              <a:sym typeface="Arial"/>
            </a:endParaRPr>
          </a:p>
        </p:txBody>
      </p:sp>
      <p:sp>
        <p:nvSpPr>
          <p:cNvPr id="25" name="Title 1"/>
          <p:cNvSpPr>
            <a:spLocks noGrp="1"/>
          </p:cNvSpPr>
          <p:nvPr>
            <p:ph type="title" hasCustomPrompt="1"/>
          </p:nvPr>
        </p:nvSpPr>
        <p:spPr>
          <a:xfrm>
            <a:off x="2498479" y="2300191"/>
            <a:ext cx="8212945" cy="1876424"/>
          </a:xfrm>
          <a:prstGeom prst="rect">
            <a:avLst/>
          </a:prstGeom>
        </p:spPr>
        <p:txBody>
          <a:bodyPr lIns="0" anchor="ctr" anchorCtr="0"/>
          <a:lstStyle>
            <a:lvl1pPr>
              <a:lnSpc>
                <a:spcPct val="85000"/>
              </a:lnSpc>
              <a:defRPr sz="4799" cap="all" baseline="0">
                <a:solidFill>
                  <a:schemeClr val="tx1"/>
                </a:solidFill>
              </a:defRPr>
            </a:lvl1pPr>
          </a:lstStyle>
          <a:p>
            <a:r>
              <a:rPr lang="en-US" dirty="0"/>
              <a:t>Click to edit </a:t>
            </a:r>
            <a:br>
              <a:rPr lang="en-US" dirty="0"/>
            </a:br>
            <a:r>
              <a:rPr lang="en-US" dirty="0"/>
              <a:t>Divider</a:t>
            </a:r>
          </a:p>
        </p:txBody>
      </p:sp>
    </p:spTree>
    <p:extLst>
      <p:ext uri="{BB962C8B-B14F-4D97-AF65-F5344CB8AC3E}">
        <p14:creationId xmlns:p14="http://schemas.microsoft.com/office/powerpoint/2010/main" val="421779405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Blue Divider">
    <p:spTree>
      <p:nvGrpSpPr>
        <p:cNvPr id="1" name=""/>
        <p:cNvGrpSpPr/>
        <p:nvPr/>
      </p:nvGrpSpPr>
      <p:grpSpPr>
        <a:xfrm>
          <a:off x="0" y="0"/>
          <a:ext cx="0" cy="0"/>
          <a:chOff x="0" y="0"/>
          <a:chExt cx="0" cy="0"/>
        </a:xfrm>
      </p:grpSpPr>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4" name="Slide Number Placeholder 3"/>
          <p:cNvSpPr>
            <a:spLocks noGrp="1"/>
          </p:cNvSpPr>
          <p:nvPr>
            <p:ph type="sldNum" sz="quarter" idx="10"/>
          </p:nvPr>
        </p:nvSpPr>
        <p:spPr/>
        <p:txBody>
          <a:bodyPr/>
          <a:lstStyle>
            <a:lvl1pPr>
              <a:defRPr>
                <a:solidFill>
                  <a:schemeClr val="tx1"/>
                </a:solidFill>
              </a:defRPr>
            </a:lvl1pPr>
          </a:lstStyle>
          <a:p>
            <a:fld id="{B49F4571-797E-F142-9C8A-F3F3AD6D4F24}" type="slidenum">
              <a:rPr lang="en-US" kern="0" smtClean="0">
                <a:solidFill>
                  <a:srgbClr val="000000">
                    <a:tint val="75000"/>
                  </a:srgbClr>
                </a:solidFill>
                <a:sym typeface="Arial"/>
              </a:rPr>
              <a:pPr/>
              <a:t>‹#›</a:t>
            </a:fld>
            <a:endParaRPr lang="en-US" kern="0">
              <a:solidFill>
                <a:srgbClr val="000000">
                  <a:tint val="75000"/>
                </a:srgbClr>
              </a:solidFill>
              <a:sym typeface="Arial"/>
            </a:endParaRPr>
          </a:p>
        </p:txBody>
      </p:sp>
      <p:grpSp>
        <p:nvGrpSpPr>
          <p:cNvPr id="29" name="Group 45"/>
          <p:cNvGrpSpPr/>
          <p:nvPr/>
        </p:nvGrpSpPr>
        <p:grpSpPr>
          <a:xfrm>
            <a:off x="852662" y="2627278"/>
            <a:ext cx="1007571" cy="1603281"/>
            <a:chOff x="612777" y="835024"/>
            <a:chExt cx="2700340" cy="4319589"/>
          </a:xfrm>
          <a:solidFill>
            <a:schemeClr val="tx1"/>
          </a:solidFill>
        </p:grpSpPr>
        <p:sp>
          <p:nvSpPr>
            <p:cNvPr id="30" name="Freeform 29"/>
            <p:cNvSpPr>
              <a:spLocks/>
            </p:cNvSpPr>
            <p:nvPr/>
          </p:nvSpPr>
          <p:spPr bwMode="auto">
            <a:xfrm>
              <a:off x="2401891" y="2170113"/>
              <a:ext cx="214312" cy="600074"/>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1" name="Freeform 30"/>
            <p:cNvSpPr>
              <a:spLocks/>
            </p:cNvSpPr>
            <p:nvPr/>
          </p:nvSpPr>
          <p:spPr bwMode="auto">
            <a:xfrm>
              <a:off x="1003301" y="835024"/>
              <a:ext cx="1279526" cy="2409827"/>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2" name="Freeform 31"/>
            <p:cNvSpPr>
              <a:spLocks/>
            </p:cNvSpPr>
            <p:nvPr/>
          </p:nvSpPr>
          <p:spPr bwMode="auto">
            <a:xfrm>
              <a:off x="1978028" y="1746248"/>
              <a:ext cx="211136" cy="1023939"/>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3" name="Freeform 32"/>
            <p:cNvSpPr>
              <a:spLocks/>
            </p:cNvSpPr>
            <p:nvPr/>
          </p:nvSpPr>
          <p:spPr bwMode="auto">
            <a:xfrm>
              <a:off x="2189165" y="1955801"/>
              <a:ext cx="517526" cy="214312"/>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4" name="Freeform 33"/>
            <p:cNvSpPr>
              <a:spLocks/>
            </p:cNvSpPr>
            <p:nvPr/>
          </p:nvSpPr>
          <p:spPr bwMode="auto">
            <a:xfrm>
              <a:off x="612777" y="1220786"/>
              <a:ext cx="728662" cy="1401762"/>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5" name="Freeform 34"/>
            <p:cNvSpPr>
              <a:spLocks/>
            </p:cNvSpPr>
            <p:nvPr/>
          </p:nvSpPr>
          <p:spPr bwMode="auto">
            <a:xfrm>
              <a:off x="617539" y="2184400"/>
              <a:ext cx="1360489"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6" name="Freeform 35"/>
            <p:cNvSpPr>
              <a:spLocks/>
            </p:cNvSpPr>
            <p:nvPr/>
          </p:nvSpPr>
          <p:spPr bwMode="auto">
            <a:xfrm>
              <a:off x="2616203" y="2503489"/>
              <a:ext cx="696914" cy="614364"/>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7" name="Freeform 36"/>
            <p:cNvSpPr>
              <a:spLocks/>
            </p:cNvSpPr>
            <p:nvPr/>
          </p:nvSpPr>
          <p:spPr bwMode="auto">
            <a:xfrm>
              <a:off x="617539" y="4494214"/>
              <a:ext cx="520702" cy="660399"/>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8" name="Freeform 37"/>
            <p:cNvSpPr>
              <a:spLocks/>
            </p:cNvSpPr>
            <p:nvPr/>
          </p:nvSpPr>
          <p:spPr bwMode="auto">
            <a:xfrm>
              <a:off x="1190627" y="4494214"/>
              <a:ext cx="379414" cy="660399"/>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9" name="Freeform 38"/>
            <p:cNvSpPr>
              <a:spLocks noEditPoints="1"/>
            </p:cNvSpPr>
            <p:nvPr/>
          </p:nvSpPr>
          <p:spPr bwMode="auto">
            <a:xfrm>
              <a:off x="1641476" y="4494214"/>
              <a:ext cx="471487" cy="660399"/>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0" name="Freeform 39"/>
            <p:cNvSpPr>
              <a:spLocks noEditPoints="1"/>
            </p:cNvSpPr>
            <p:nvPr/>
          </p:nvSpPr>
          <p:spPr bwMode="auto">
            <a:xfrm>
              <a:off x="2184402" y="4494210"/>
              <a:ext cx="495301" cy="660399"/>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1" name="Freeform 40"/>
            <p:cNvSpPr>
              <a:spLocks noEditPoints="1"/>
            </p:cNvSpPr>
            <p:nvPr/>
          </p:nvSpPr>
          <p:spPr bwMode="auto">
            <a:xfrm>
              <a:off x="2679700" y="4494214"/>
              <a:ext cx="633413" cy="660399"/>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grpSp>
      <p:sp>
        <p:nvSpPr>
          <p:cNvPr id="19" name="Title 1"/>
          <p:cNvSpPr>
            <a:spLocks noGrp="1"/>
          </p:cNvSpPr>
          <p:nvPr>
            <p:ph type="title" hasCustomPrompt="1"/>
          </p:nvPr>
        </p:nvSpPr>
        <p:spPr>
          <a:xfrm>
            <a:off x="2498479" y="2300191"/>
            <a:ext cx="8212945" cy="1876424"/>
          </a:xfrm>
          <a:prstGeom prst="rect">
            <a:avLst/>
          </a:prstGeom>
        </p:spPr>
        <p:txBody>
          <a:bodyPr lIns="0" anchor="ctr" anchorCtr="0"/>
          <a:lstStyle>
            <a:lvl1pPr>
              <a:lnSpc>
                <a:spcPct val="85000"/>
              </a:lnSpc>
              <a:defRPr sz="4799" cap="all" baseline="0">
                <a:solidFill>
                  <a:schemeClr val="bg1"/>
                </a:solidFill>
              </a:defRPr>
            </a:lvl1pPr>
          </a:lstStyle>
          <a:p>
            <a:r>
              <a:rPr lang="en-US" dirty="0"/>
              <a:t>Click to edit </a:t>
            </a:r>
            <a:br>
              <a:rPr lang="en-US" dirty="0"/>
            </a:br>
            <a:r>
              <a:rPr lang="en-US" dirty="0"/>
              <a:t>Divider</a:t>
            </a:r>
          </a:p>
        </p:txBody>
      </p:sp>
    </p:spTree>
    <p:extLst>
      <p:ext uri="{BB962C8B-B14F-4D97-AF65-F5344CB8AC3E}">
        <p14:creationId xmlns:p14="http://schemas.microsoft.com/office/powerpoint/2010/main" val="26389433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dline-subhead-copy">
    <p:spTree>
      <p:nvGrpSpPr>
        <p:cNvPr id="1" name=""/>
        <p:cNvGrpSpPr/>
        <p:nvPr/>
      </p:nvGrpSpPr>
      <p:grpSpPr>
        <a:xfrm>
          <a:off x="0" y="0"/>
          <a:ext cx="0" cy="0"/>
          <a:chOff x="0" y="0"/>
          <a:chExt cx="0" cy="0"/>
        </a:xfrm>
      </p:grpSpPr>
      <p:pic>
        <p:nvPicPr>
          <p:cNvPr id="8" name="Picture 7" descr="Copy_BG.jpg">
            <a:extLst>
              <a:ext uri="{FF2B5EF4-FFF2-40B4-BE49-F238E27FC236}">
                <a16:creationId xmlns:a16="http://schemas.microsoft.com/office/drawing/2014/main" id="{6FA7A633-984A-B44E-983F-A251CA984C70}"/>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t="5787" b="4839"/>
          <a:stretch/>
        </p:blipFill>
        <p:spPr>
          <a:xfrm>
            <a:off x="0" y="741152"/>
            <a:ext cx="12188825" cy="6123797"/>
          </a:xfrm>
          <a:prstGeom prst="rect">
            <a:avLst/>
          </a:prstGeom>
        </p:spPr>
      </p:pic>
      <p:sp>
        <p:nvSpPr>
          <p:cNvPr id="9" name="Content Placeholder 2"/>
          <p:cNvSpPr>
            <a:spLocks noGrp="1"/>
          </p:cNvSpPr>
          <p:nvPr>
            <p:ph sz="half" idx="1"/>
          </p:nvPr>
        </p:nvSpPr>
        <p:spPr>
          <a:xfrm>
            <a:off x="421691" y="2085023"/>
            <a:ext cx="11356898" cy="4297547"/>
          </a:xfrm>
          <a:prstGeom prst="rect">
            <a:avLst/>
          </a:prstGeom>
        </p:spPr>
        <p:txBody>
          <a:bodyPr/>
          <a:lstStyle>
            <a:lvl1pPr marL="222156" indent="-222156">
              <a:spcBef>
                <a:spcPts val="1200"/>
              </a:spcBef>
              <a:buClr>
                <a:schemeClr val="accent1"/>
              </a:buClr>
              <a:defRPr sz="2000" b="0"/>
            </a:lvl1pPr>
            <a:lvl2pPr marL="461238" indent="-217924">
              <a:lnSpc>
                <a:spcPct val="100000"/>
              </a:lnSpc>
              <a:spcBef>
                <a:spcPts val="800"/>
              </a:spcBef>
              <a:buClrTx/>
              <a:buFont typeface="Arial"/>
              <a:buChar char="–"/>
              <a:defRPr sz="1800"/>
            </a:lvl2pPr>
            <a:lvl3pPr marL="683393" indent="-222156" defTabSz="1136168">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a:t>Edit Master text styles</a:t>
            </a:r>
          </a:p>
          <a:p>
            <a:pPr lvl="1"/>
            <a:r>
              <a:rPr lang="en-US"/>
              <a:t>Second level</a:t>
            </a:r>
          </a:p>
          <a:p>
            <a:pPr lvl="2"/>
            <a:r>
              <a:rPr lang="en-US"/>
              <a:t>Third level</a:t>
            </a:r>
          </a:p>
        </p:txBody>
      </p:sp>
      <p:sp>
        <p:nvSpPr>
          <p:cNvPr id="3" name="Slide Number Placeholder 2"/>
          <p:cNvSpPr>
            <a:spLocks noGrp="1"/>
          </p:cNvSpPr>
          <p:nvPr>
            <p:ph type="sldNum" sz="quarter" idx="12"/>
          </p:nvPr>
        </p:nvSpPr>
        <p:spPr/>
        <p:txBody>
          <a:bodyPr/>
          <a:lstStyle/>
          <a:p>
            <a:fld id="{79044E51-BF79-AF42-BAC5-B771B1D9D8E0}" type="slidenum">
              <a:rPr lang="en-US" smtClean="0"/>
              <a:pPr/>
              <a:t>‹#›</a:t>
            </a:fld>
            <a:endParaRPr lang="en-US"/>
          </a:p>
        </p:txBody>
      </p:sp>
      <p:sp>
        <p:nvSpPr>
          <p:cNvPr id="6" name="Text Placeholder 7"/>
          <p:cNvSpPr>
            <a:spLocks noGrp="1"/>
          </p:cNvSpPr>
          <p:nvPr>
            <p:ph type="body" sz="quarter" idx="11" hasCustomPrompt="1"/>
          </p:nvPr>
        </p:nvSpPr>
        <p:spPr>
          <a:xfrm>
            <a:off x="414271" y="1450492"/>
            <a:ext cx="11353898" cy="934899"/>
          </a:xfrm>
          <a:prstGeom prst="rect">
            <a:avLst/>
          </a:prstGeom>
        </p:spPr>
        <p:txBody>
          <a:bodyPr vert="horz">
            <a:normAutofit/>
          </a:bodyPr>
          <a:lstStyle>
            <a:lvl1pPr marL="0" indent="0">
              <a:buFontTx/>
              <a:buNone/>
              <a:defRPr sz="2199" b="1"/>
            </a:lvl1pPr>
          </a:lstStyle>
          <a:p>
            <a:pPr lvl="0"/>
            <a:r>
              <a:rPr lang="en-US" dirty="0"/>
              <a:t>Click to edit Master Subhead styles</a:t>
            </a:r>
          </a:p>
        </p:txBody>
      </p:sp>
      <p:sp>
        <p:nvSpPr>
          <p:cNvPr id="7" name="Title Placeholder 1"/>
          <p:cNvSpPr>
            <a:spLocks noGrp="1" noChangeAspect="1"/>
          </p:cNvSpPr>
          <p:nvPr>
            <p:ph type="title"/>
          </p:nvPr>
        </p:nvSpPr>
        <p:spPr>
          <a:xfrm>
            <a:off x="0" y="803487"/>
            <a:ext cx="12188825" cy="609600"/>
          </a:xfrm>
          <a:prstGeom prst="rect">
            <a:avLst/>
          </a:prstGeom>
          <a:solidFill>
            <a:srgbClr val="007CB0"/>
          </a:solidFill>
        </p:spPr>
        <p:txBody>
          <a:bodyPr vert="horz" lIns="182880" tIns="60949" rIns="182880" bIns="60949" rtlCol="0" anchor="ctr" anchorCtr="0">
            <a:normAutofit/>
          </a:bodyPr>
          <a:lstStyle>
            <a:lvl1pPr algn="ctr">
              <a:lnSpc>
                <a:spcPct val="95000"/>
              </a:lnSpc>
              <a:defRPr sz="2399">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713966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Headline-subhead-2 column copy">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421693" y="2085023"/>
            <a:ext cx="5213934" cy="4297547"/>
          </a:xfrm>
          <a:prstGeom prst="rect">
            <a:avLst/>
          </a:prstGeom>
        </p:spPr>
        <p:txBody>
          <a:bodyPr/>
          <a:lstStyle>
            <a:lvl1pPr marL="222156" indent="-222156">
              <a:spcBef>
                <a:spcPts val="1200"/>
              </a:spcBef>
              <a:buClr>
                <a:schemeClr val="accent1"/>
              </a:buClr>
              <a:defRPr sz="2000" b="0"/>
            </a:lvl1pPr>
            <a:lvl2pPr marL="461238" indent="-217924">
              <a:lnSpc>
                <a:spcPct val="100000"/>
              </a:lnSpc>
              <a:spcBef>
                <a:spcPts val="800"/>
              </a:spcBef>
              <a:buClrTx/>
              <a:buFont typeface="Arial"/>
              <a:buChar char="–"/>
              <a:defRPr sz="1800"/>
            </a:lvl2pPr>
            <a:lvl3pPr marL="683393" indent="-222156" defTabSz="1136168">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a:t>Edit Master text styles</a:t>
            </a:r>
          </a:p>
          <a:p>
            <a:pPr lvl="1"/>
            <a:r>
              <a:rPr lang="en-US"/>
              <a:t>Second level</a:t>
            </a:r>
          </a:p>
          <a:p>
            <a:pPr lvl="2"/>
            <a:r>
              <a:rPr lang="en-US"/>
              <a:t>Third level</a:t>
            </a:r>
          </a:p>
        </p:txBody>
      </p:sp>
      <p:sp>
        <p:nvSpPr>
          <p:cNvPr id="3" name="Slide Number Placeholder 2"/>
          <p:cNvSpPr>
            <a:spLocks noGrp="1"/>
          </p:cNvSpPr>
          <p:nvPr>
            <p:ph type="sldNum" sz="quarter" idx="12"/>
          </p:nvPr>
        </p:nvSpPr>
        <p:spPr/>
        <p:txBody>
          <a:bodyPr/>
          <a:lstStyle/>
          <a:p>
            <a:fld id="{B49F4571-797E-F142-9C8A-F3F3AD6D4F24}" type="slidenum">
              <a:rPr lang="en-US" kern="0" smtClean="0">
                <a:solidFill>
                  <a:srgbClr val="000000">
                    <a:tint val="75000"/>
                  </a:srgbClr>
                </a:solidFill>
                <a:sym typeface="Arial"/>
              </a:rPr>
              <a:pPr/>
              <a:t>‹#›</a:t>
            </a:fld>
            <a:endParaRPr lang="en-US" kern="0">
              <a:solidFill>
                <a:srgbClr val="000000">
                  <a:tint val="75000"/>
                </a:srgbClr>
              </a:solidFill>
              <a:sym typeface="Arial"/>
            </a:endParaRPr>
          </a:p>
        </p:txBody>
      </p:sp>
      <p:sp>
        <p:nvSpPr>
          <p:cNvPr id="6" name="Content Placeholder 2"/>
          <p:cNvSpPr>
            <a:spLocks noGrp="1"/>
          </p:cNvSpPr>
          <p:nvPr>
            <p:ph sz="half" idx="13"/>
          </p:nvPr>
        </p:nvSpPr>
        <p:spPr>
          <a:xfrm>
            <a:off x="6081715" y="2085023"/>
            <a:ext cx="5213934" cy="4297547"/>
          </a:xfrm>
          <a:prstGeom prst="rect">
            <a:avLst/>
          </a:prstGeom>
        </p:spPr>
        <p:txBody>
          <a:bodyPr/>
          <a:lstStyle>
            <a:lvl1pPr marL="222156" indent="-222156">
              <a:spcBef>
                <a:spcPts val="1200"/>
              </a:spcBef>
              <a:buClr>
                <a:schemeClr val="accent1"/>
              </a:buClr>
              <a:defRPr sz="2000" b="0"/>
            </a:lvl1pPr>
            <a:lvl2pPr marL="461238" indent="-217924">
              <a:lnSpc>
                <a:spcPct val="100000"/>
              </a:lnSpc>
              <a:spcBef>
                <a:spcPts val="800"/>
              </a:spcBef>
              <a:buClrTx/>
              <a:buFont typeface="Arial"/>
              <a:buChar char="–"/>
              <a:defRPr sz="1800"/>
            </a:lvl2pPr>
            <a:lvl3pPr marL="683393" indent="-222156" defTabSz="1136168">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a:t>Edit Master text styles</a:t>
            </a:r>
          </a:p>
          <a:p>
            <a:pPr lvl="1"/>
            <a:r>
              <a:rPr lang="en-US"/>
              <a:t>Second level</a:t>
            </a:r>
          </a:p>
          <a:p>
            <a:pPr lvl="2"/>
            <a:r>
              <a:rPr lang="en-US"/>
              <a:t>Third level</a:t>
            </a:r>
          </a:p>
        </p:txBody>
      </p:sp>
      <p:sp>
        <p:nvSpPr>
          <p:cNvPr id="7" name="Text Placeholder 7"/>
          <p:cNvSpPr>
            <a:spLocks noGrp="1"/>
          </p:cNvSpPr>
          <p:nvPr>
            <p:ph type="body" sz="quarter" idx="11" hasCustomPrompt="1"/>
          </p:nvPr>
        </p:nvSpPr>
        <p:spPr>
          <a:xfrm>
            <a:off x="414271" y="1450492"/>
            <a:ext cx="11353898" cy="934899"/>
          </a:xfrm>
          <a:prstGeom prst="rect">
            <a:avLst/>
          </a:prstGeom>
        </p:spPr>
        <p:txBody>
          <a:bodyPr vert="horz">
            <a:normAutofit/>
          </a:bodyPr>
          <a:lstStyle>
            <a:lvl1pPr marL="0" indent="0">
              <a:buFontTx/>
              <a:buNone/>
              <a:defRPr sz="2199" b="1"/>
            </a:lvl1pPr>
          </a:lstStyle>
          <a:p>
            <a:pPr lvl="0"/>
            <a:r>
              <a:rPr lang="en-US" dirty="0"/>
              <a:t>Click to edit Master Subhead styles</a:t>
            </a:r>
          </a:p>
        </p:txBody>
      </p:sp>
      <p:sp>
        <p:nvSpPr>
          <p:cNvPr id="10" name="Title Placeholder 1"/>
          <p:cNvSpPr>
            <a:spLocks noGrp="1"/>
          </p:cNvSpPr>
          <p:nvPr>
            <p:ph type="title"/>
          </p:nvPr>
        </p:nvSpPr>
        <p:spPr>
          <a:xfrm>
            <a:off x="414358" y="962473"/>
            <a:ext cx="11353811" cy="609600"/>
          </a:xfrm>
          <a:prstGeom prst="rect">
            <a:avLst/>
          </a:prstGeom>
        </p:spPr>
        <p:txBody>
          <a:bodyPr vert="horz" lIns="121899" tIns="60949" rIns="121899" bIns="60949" rtlCol="0" anchor="t" anchorCtr="0">
            <a:noAutofit/>
          </a:bodyPr>
          <a:lstStyle>
            <a:lvl1pPr>
              <a:lnSpc>
                <a:spcPct val="95000"/>
              </a:lnSpc>
              <a:defRPr/>
            </a:lvl1pPr>
          </a:lstStyle>
          <a:p>
            <a:r>
              <a:rPr lang="en-US"/>
              <a:t>Click to edit Master title style</a:t>
            </a:r>
            <a:endParaRPr lang="en-US" dirty="0"/>
          </a:p>
        </p:txBody>
      </p:sp>
    </p:spTree>
    <p:extLst>
      <p:ext uri="{BB962C8B-B14F-4D97-AF65-F5344CB8AC3E}">
        <p14:creationId xmlns:p14="http://schemas.microsoft.com/office/powerpoint/2010/main" val="9047909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Headline-subhead-3 column copy">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421693" y="2085023"/>
            <a:ext cx="3429000" cy="4297547"/>
          </a:xfrm>
          <a:prstGeom prst="rect">
            <a:avLst/>
          </a:prstGeom>
        </p:spPr>
        <p:txBody>
          <a:bodyPr/>
          <a:lstStyle>
            <a:lvl1pPr marL="222156" indent="-222156">
              <a:spcBef>
                <a:spcPts val="1200"/>
              </a:spcBef>
              <a:buClr>
                <a:schemeClr val="accent1"/>
              </a:buClr>
              <a:defRPr sz="2000" b="0"/>
            </a:lvl1pPr>
            <a:lvl2pPr marL="461238" indent="-217924">
              <a:lnSpc>
                <a:spcPct val="100000"/>
              </a:lnSpc>
              <a:spcBef>
                <a:spcPts val="800"/>
              </a:spcBef>
              <a:buClrTx/>
              <a:buFont typeface="Arial"/>
              <a:buChar char="–"/>
              <a:defRPr sz="1800"/>
            </a:lvl2pPr>
            <a:lvl3pPr marL="683393" indent="-222156" defTabSz="1136168">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a:t>Edit Master text styles</a:t>
            </a:r>
          </a:p>
          <a:p>
            <a:pPr lvl="1"/>
            <a:r>
              <a:rPr lang="en-US"/>
              <a:t>Second level</a:t>
            </a:r>
          </a:p>
          <a:p>
            <a:pPr lvl="2"/>
            <a:r>
              <a:rPr lang="en-US"/>
              <a:t>Third level</a:t>
            </a:r>
          </a:p>
        </p:txBody>
      </p:sp>
      <p:sp>
        <p:nvSpPr>
          <p:cNvPr id="3" name="Slide Number Placeholder 2"/>
          <p:cNvSpPr>
            <a:spLocks noGrp="1"/>
          </p:cNvSpPr>
          <p:nvPr>
            <p:ph type="sldNum" sz="quarter" idx="12"/>
          </p:nvPr>
        </p:nvSpPr>
        <p:spPr/>
        <p:txBody>
          <a:bodyPr/>
          <a:lstStyle/>
          <a:p>
            <a:fld id="{79044E51-BF79-AF42-BAC5-B771B1D9D8E0}" type="slidenum">
              <a:rPr lang="en-US" smtClean="0"/>
              <a:pPr/>
              <a:t>‹#›</a:t>
            </a:fld>
            <a:endParaRPr lang="en-US" dirty="0"/>
          </a:p>
        </p:txBody>
      </p:sp>
      <p:sp>
        <p:nvSpPr>
          <p:cNvPr id="6" name="Content Placeholder 2"/>
          <p:cNvSpPr>
            <a:spLocks noGrp="1"/>
          </p:cNvSpPr>
          <p:nvPr>
            <p:ph sz="half" idx="13"/>
          </p:nvPr>
        </p:nvSpPr>
        <p:spPr>
          <a:xfrm>
            <a:off x="4377722" y="2085023"/>
            <a:ext cx="3429000" cy="4297547"/>
          </a:xfrm>
          <a:prstGeom prst="rect">
            <a:avLst/>
          </a:prstGeom>
        </p:spPr>
        <p:txBody>
          <a:bodyPr/>
          <a:lstStyle>
            <a:lvl1pPr marL="222156" indent="-222156">
              <a:spcBef>
                <a:spcPts val="1200"/>
              </a:spcBef>
              <a:buClr>
                <a:schemeClr val="accent1"/>
              </a:buClr>
              <a:defRPr sz="2000" b="0"/>
            </a:lvl1pPr>
            <a:lvl2pPr marL="461238" indent="-217924">
              <a:lnSpc>
                <a:spcPct val="100000"/>
              </a:lnSpc>
              <a:spcBef>
                <a:spcPts val="800"/>
              </a:spcBef>
              <a:buClrTx/>
              <a:buFont typeface="Arial"/>
              <a:buChar char="–"/>
              <a:defRPr sz="1800"/>
            </a:lvl2pPr>
            <a:lvl3pPr marL="683393" indent="-222156" defTabSz="1136168">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a:t>Edit Master text styles</a:t>
            </a:r>
          </a:p>
          <a:p>
            <a:pPr lvl="1"/>
            <a:r>
              <a:rPr lang="en-US"/>
              <a:t>Second level</a:t>
            </a:r>
          </a:p>
          <a:p>
            <a:pPr lvl="2"/>
            <a:r>
              <a:rPr lang="en-US"/>
              <a:t>Third level</a:t>
            </a:r>
          </a:p>
        </p:txBody>
      </p:sp>
      <p:sp>
        <p:nvSpPr>
          <p:cNvPr id="7" name="Content Placeholder 2"/>
          <p:cNvSpPr>
            <a:spLocks noGrp="1"/>
          </p:cNvSpPr>
          <p:nvPr>
            <p:ph sz="half" idx="14"/>
          </p:nvPr>
        </p:nvSpPr>
        <p:spPr>
          <a:xfrm>
            <a:off x="8333753" y="2085023"/>
            <a:ext cx="3429000" cy="4297547"/>
          </a:xfrm>
          <a:prstGeom prst="rect">
            <a:avLst/>
          </a:prstGeom>
        </p:spPr>
        <p:txBody>
          <a:bodyPr/>
          <a:lstStyle>
            <a:lvl1pPr marL="222156" indent="-222156">
              <a:spcBef>
                <a:spcPts val="1200"/>
              </a:spcBef>
              <a:buClr>
                <a:schemeClr val="accent1"/>
              </a:buClr>
              <a:defRPr sz="2000" b="0"/>
            </a:lvl1pPr>
            <a:lvl2pPr marL="461238" indent="-217924">
              <a:lnSpc>
                <a:spcPct val="100000"/>
              </a:lnSpc>
              <a:spcBef>
                <a:spcPts val="800"/>
              </a:spcBef>
              <a:buClrTx/>
              <a:buFont typeface="Arial"/>
              <a:buChar char="–"/>
              <a:defRPr sz="1800"/>
            </a:lvl2pPr>
            <a:lvl3pPr marL="683393" indent="-222156" defTabSz="1136168">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a:t>Edit Master text styles</a:t>
            </a:r>
          </a:p>
          <a:p>
            <a:pPr lvl="1"/>
            <a:r>
              <a:rPr lang="en-US"/>
              <a:t>Second level</a:t>
            </a:r>
          </a:p>
          <a:p>
            <a:pPr lvl="2"/>
            <a:r>
              <a:rPr lang="en-US"/>
              <a:t>Third level</a:t>
            </a:r>
          </a:p>
        </p:txBody>
      </p:sp>
      <p:sp>
        <p:nvSpPr>
          <p:cNvPr id="10" name="Text Placeholder 7"/>
          <p:cNvSpPr>
            <a:spLocks noGrp="1"/>
          </p:cNvSpPr>
          <p:nvPr>
            <p:ph type="body" sz="quarter" idx="11" hasCustomPrompt="1"/>
          </p:nvPr>
        </p:nvSpPr>
        <p:spPr>
          <a:xfrm>
            <a:off x="414271" y="1450492"/>
            <a:ext cx="11353898" cy="934899"/>
          </a:xfrm>
          <a:prstGeom prst="rect">
            <a:avLst/>
          </a:prstGeom>
        </p:spPr>
        <p:txBody>
          <a:bodyPr vert="horz">
            <a:normAutofit/>
          </a:bodyPr>
          <a:lstStyle>
            <a:lvl1pPr marL="0" indent="0">
              <a:buFontTx/>
              <a:buNone/>
              <a:defRPr sz="2199" b="1"/>
            </a:lvl1pPr>
          </a:lstStyle>
          <a:p>
            <a:pPr lvl="0"/>
            <a:r>
              <a:rPr lang="en-US" dirty="0"/>
              <a:t>Click to edit Master Subhead styles</a:t>
            </a:r>
          </a:p>
        </p:txBody>
      </p:sp>
      <p:sp>
        <p:nvSpPr>
          <p:cNvPr id="11" name="Title Placeholder 1"/>
          <p:cNvSpPr>
            <a:spLocks noGrp="1"/>
          </p:cNvSpPr>
          <p:nvPr>
            <p:ph type="title"/>
          </p:nvPr>
        </p:nvSpPr>
        <p:spPr>
          <a:xfrm>
            <a:off x="414358" y="962473"/>
            <a:ext cx="11353811" cy="609600"/>
          </a:xfrm>
          <a:prstGeom prst="rect">
            <a:avLst/>
          </a:prstGeom>
        </p:spPr>
        <p:txBody>
          <a:bodyPr vert="horz" lIns="121899" tIns="60949" rIns="121899" bIns="60949" rtlCol="0" anchor="t" anchorCtr="0">
            <a:noAutofit/>
          </a:bodyPr>
          <a:lstStyle>
            <a:lvl1pPr>
              <a:lnSpc>
                <a:spcPct val="95000"/>
              </a:lnSpc>
              <a:defRPr/>
            </a:lvl1pPr>
          </a:lstStyle>
          <a:p>
            <a:r>
              <a:rPr lang="en-US"/>
              <a:t>Click to edit Master title style</a:t>
            </a:r>
            <a:endParaRPr lang="en-US" dirty="0"/>
          </a:p>
        </p:txBody>
      </p:sp>
    </p:spTree>
    <p:extLst>
      <p:ext uri="{BB962C8B-B14F-4D97-AF65-F5344CB8AC3E}">
        <p14:creationId xmlns:p14="http://schemas.microsoft.com/office/powerpoint/2010/main" val="7281692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Headline-copy">
    <p:spTree>
      <p:nvGrpSpPr>
        <p:cNvPr id="1" name=""/>
        <p:cNvGrpSpPr/>
        <p:nvPr/>
      </p:nvGrpSpPr>
      <p:grpSpPr>
        <a:xfrm>
          <a:off x="0" y="0"/>
          <a:ext cx="0" cy="0"/>
          <a:chOff x="0" y="0"/>
          <a:chExt cx="0" cy="0"/>
        </a:xfrm>
      </p:grpSpPr>
      <p:sp>
        <p:nvSpPr>
          <p:cNvPr id="2" name="Title 1"/>
          <p:cNvSpPr>
            <a:spLocks noGrp="1"/>
          </p:cNvSpPr>
          <p:nvPr>
            <p:ph type="title"/>
          </p:nvPr>
        </p:nvSpPr>
        <p:spPr>
          <a:xfrm>
            <a:off x="417508" y="961735"/>
            <a:ext cx="11353811" cy="776680"/>
          </a:xfrm>
          <a:prstGeom prst="rect">
            <a:avLst/>
          </a:prstGeom>
        </p:spPr>
        <p:txBody>
          <a:bodyPr/>
          <a:lstStyle/>
          <a:p>
            <a:r>
              <a:rPr lang="en-US"/>
              <a:t>Click to edit Master title style</a:t>
            </a:r>
            <a:endParaRPr lang="en-US" dirty="0"/>
          </a:p>
        </p:txBody>
      </p:sp>
      <p:sp>
        <p:nvSpPr>
          <p:cNvPr id="4" name="Content Placeholder 2"/>
          <p:cNvSpPr>
            <a:spLocks noGrp="1"/>
          </p:cNvSpPr>
          <p:nvPr>
            <p:ph sz="half" idx="1"/>
          </p:nvPr>
        </p:nvSpPr>
        <p:spPr>
          <a:xfrm>
            <a:off x="421691" y="1968777"/>
            <a:ext cx="11356898" cy="4521103"/>
          </a:xfrm>
          <a:prstGeom prst="rect">
            <a:avLst/>
          </a:prstGeom>
        </p:spPr>
        <p:txBody>
          <a:bodyPr/>
          <a:lstStyle>
            <a:lvl1pPr marL="222156" indent="-222156">
              <a:spcBef>
                <a:spcPts val="1200"/>
              </a:spcBef>
              <a:buClr>
                <a:schemeClr val="accent1"/>
              </a:buClr>
              <a:defRPr sz="2000" b="0"/>
            </a:lvl1pPr>
            <a:lvl2pPr marL="461238" indent="-217924">
              <a:lnSpc>
                <a:spcPct val="100000"/>
              </a:lnSpc>
              <a:spcBef>
                <a:spcPts val="800"/>
              </a:spcBef>
              <a:buClrTx/>
              <a:buFont typeface="Arial"/>
              <a:buChar char="–"/>
              <a:defRPr sz="1800" baseline="0"/>
            </a:lvl2pPr>
            <a:lvl3pPr marL="683393" indent="-222156" defTabSz="1136168">
              <a:spcBef>
                <a:spcPts val="800"/>
              </a:spcBef>
              <a:buClrTx/>
              <a:buFont typeface="Arial" panose="020B0604020202020204" pitchFamily="34" charset="0"/>
              <a:buChar char="•"/>
              <a:defRPr sz="1600" baseline="0"/>
            </a:lvl3pPr>
            <a:lvl4pPr>
              <a:defRPr sz="2399"/>
            </a:lvl4pPr>
            <a:lvl5pPr>
              <a:defRPr sz="2399"/>
            </a:lvl5pPr>
            <a:lvl6pPr>
              <a:defRPr sz="2399"/>
            </a:lvl6pPr>
            <a:lvl7pPr>
              <a:defRPr sz="2399"/>
            </a:lvl7pPr>
            <a:lvl8pPr>
              <a:defRPr sz="2399"/>
            </a:lvl8pPr>
            <a:lvl9pPr>
              <a:defRPr sz="2399"/>
            </a:lvl9pPr>
          </a:lstStyle>
          <a:p>
            <a:pPr lvl="0"/>
            <a:r>
              <a:rPr lang="en-US"/>
              <a:t>Edit Master text styles</a:t>
            </a:r>
          </a:p>
          <a:p>
            <a:pPr lvl="1"/>
            <a:r>
              <a:rPr lang="en-US"/>
              <a:t>Second level</a:t>
            </a:r>
          </a:p>
          <a:p>
            <a:pPr lvl="2"/>
            <a:r>
              <a:rPr lang="en-US"/>
              <a:t>Third level</a:t>
            </a:r>
          </a:p>
        </p:txBody>
      </p:sp>
      <p:sp>
        <p:nvSpPr>
          <p:cNvPr id="3" name="Slide Number Placeholder 2"/>
          <p:cNvSpPr>
            <a:spLocks noGrp="1"/>
          </p:cNvSpPr>
          <p:nvPr>
            <p:ph type="sldNum" sz="quarter" idx="10"/>
          </p:nvPr>
        </p:nvSpPr>
        <p:spPr/>
        <p:txBody>
          <a:bodyPr/>
          <a:lstStyle/>
          <a:p>
            <a:fld id="{79044E51-BF79-AF42-BAC5-B771B1D9D8E0}" type="slidenum">
              <a:rPr lang="en-US" smtClean="0"/>
              <a:pPr/>
              <a:t>‹#›</a:t>
            </a:fld>
            <a:endParaRPr lang="en-US" dirty="0"/>
          </a:p>
        </p:txBody>
      </p:sp>
    </p:spTree>
    <p:extLst>
      <p:ext uri="{BB962C8B-B14F-4D97-AF65-F5344CB8AC3E}">
        <p14:creationId xmlns:p14="http://schemas.microsoft.com/office/powerpoint/2010/main" val="35393172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Headline-2 column copy or image">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21708" y="1968748"/>
            <a:ext cx="5218205" cy="4415925"/>
          </a:xfrm>
          <a:prstGeom prst="rect">
            <a:avLst/>
          </a:prstGeom>
        </p:spPr>
        <p:txBody>
          <a:bodyPr/>
          <a:lstStyle>
            <a:lvl1pPr marL="222156" indent="-222156">
              <a:spcBef>
                <a:spcPts val="1200"/>
              </a:spcBef>
              <a:buClr>
                <a:schemeClr val="accent1"/>
              </a:buClr>
              <a:defRPr sz="2000" b="0"/>
            </a:lvl1pPr>
            <a:lvl2pPr marL="461238" indent="-217924">
              <a:lnSpc>
                <a:spcPct val="100000"/>
              </a:lnSpc>
              <a:spcBef>
                <a:spcPts val="800"/>
              </a:spcBef>
              <a:buClrTx/>
              <a:buFont typeface="Arial"/>
              <a:buChar char="–"/>
              <a:defRPr sz="1800"/>
            </a:lvl2pPr>
            <a:lvl3pPr marL="683393" indent="-222156" defTabSz="1136168">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a:t>Edit Master text styles</a:t>
            </a:r>
          </a:p>
          <a:p>
            <a:pPr lvl="1"/>
            <a:r>
              <a:rPr lang="en-US"/>
              <a:t>Second level</a:t>
            </a:r>
          </a:p>
          <a:p>
            <a:pPr lvl="2"/>
            <a:r>
              <a:rPr lang="en-US"/>
              <a:t>Third level</a:t>
            </a:r>
          </a:p>
        </p:txBody>
      </p:sp>
      <p:sp>
        <p:nvSpPr>
          <p:cNvPr id="3" name="Slide Number Placeholder 2"/>
          <p:cNvSpPr>
            <a:spLocks noGrp="1"/>
          </p:cNvSpPr>
          <p:nvPr>
            <p:ph type="sldNum" sz="quarter" idx="11"/>
          </p:nvPr>
        </p:nvSpPr>
        <p:spPr/>
        <p:txBody>
          <a:bodyPr/>
          <a:lstStyle/>
          <a:p>
            <a:fld id="{B49F4571-797E-F142-9C8A-F3F3AD6D4F24}" type="slidenum">
              <a:rPr lang="en-US" kern="0" smtClean="0">
                <a:solidFill>
                  <a:srgbClr val="000000">
                    <a:tint val="75000"/>
                  </a:srgbClr>
                </a:solidFill>
                <a:sym typeface="Arial"/>
              </a:rPr>
              <a:pPr/>
              <a:t>‹#›</a:t>
            </a:fld>
            <a:endParaRPr lang="en-US" kern="0">
              <a:solidFill>
                <a:srgbClr val="000000">
                  <a:tint val="75000"/>
                </a:srgbClr>
              </a:solidFill>
              <a:sym typeface="Arial"/>
            </a:endParaRPr>
          </a:p>
        </p:txBody>
      </p:sp>
      <p:sp>
        <p:nvSpPr>
          <p:cNvPr id="6" name="Content Placeholder 2"/>
          <p:cNvSpPr>
            <a:spLocks noGrp="1"/>
          </p:cNvSpPr>
          <p:nvPr>
            <p:ph sz="half" idx="12"/>
          </p:nvPr>
        </p:nvSpPr>
        <p:spPr>
          <a:xfrm>
            <a:off x="6081715" y="1968748"/>
            <a:ext cx="5218205" cy="4415925"/>
          </a:xfrm>
          <a:prstGeom prst="rect">
            <a:avLst/>
          </a:prstGeom>
        </p:spPr>
        <p:txBody>
          <a:bodyPr/>
          <a:lstStyle>
            <a:lvl1pPr marL="222156" indent="-222156">
              <a:spcBef>
                <a:spcPts val="1200"/>
              </a:spcBef>
              <a:buClr>
                <a:schemeClr val="accent1"/>
              </a:buClr>
              <a:defRPr sz="2000" b="0"/>
            </a:lvl1pPr>
            <a:lvl2pPr marL="461238" indent="-217924">
              <a:lnSpc>
                <a:spcPct val="100000"/>
              </a:lnSpc>
              <a:spcBef>
                <a:spcPts val="800"/>
              </a:spcBef>
              <a:buClrTx/>
              <a:buFont typeface="Arial"/>
              <a:buChar char="–"/>
              <a:defRPr sz="1800"/>
            </a:lvl2pPr>
            <a:lvl3pPr marL="683393" indent="-222156" defTabSz="1136168">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a:t>Edit Master text styles</a:t>
            </a:r>
          </a:p>
          <a:p>
            <a:pPr lvl="1"/>
            <a:r>
              <a:rPr lang="en-US"/>
              <a:t>Second level</a:t>
            </a:r>
          </a:p>
          <a:p>
            <a:pPr lvl="2"/>
            <a:r>
              <a:rPr lang="en-US"/>
              <a:t>Third level</a:t>
            </a:r>
          </a:p>
        </p:txBody>
      </p:sp>
      <p:sp>
        <p:nvSpPr>
          <p:cNvPr id="7" name="Title 1"/>
          <p:cNvSpPr>
            <a:spLocks noGrp="1"/>
          </p:cNvSpPr>
          <p:nvPr>
            <p:ph type="title"/>
          </p:nvPr>
        </p:nvSpPr>
        <p:spPr>
          <a:xfrm>
            <a:off x="417508" y="961735"/>
            <a:ext cx="11353811" cy="77668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88335994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38485FBB-798F-4D6A-9310-743FFC812F66}"/>
              </a:ext>
            </a:extLst>
          </p:cNvPr>
          <p:cNvSpPr>
            <a:spLocks noChangeAspect="1" noChangeArrowheads="1"/>
          </p:cNvSpPr>
          <p:nvPr userDrawn="1"/>
        </p:nvSpPr>
        <p:spPr bwMode="auto">
          <a:xfrm>
            <a:off x="0" y="4114800"/>
            <a:ext cx="4735942" cy="2743200"/>
          </a:xfrm>
          <a:prstGeom prst="rtTriangle">
            <a:avLst/>
          </a:prstGeom>
          <a:gradFill>
            <a:gsLst>
              <a:gs pos="0">
                <a:srgbClr val="00FFFF"/>
              </a:gs>
              <a:gs pos="50000">
                <a:srgbClr val="00C9FF"/>
              </a:gs>
              <a:gs pos="98246">
                <a:srgbClr val="00FFFF"/>
              </a:gs>
              <a:gs pos="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pic>
        <p:nvPicPr>
          <p:cNvPr id="13" name="Picture 3">
            <a:extLst>
              <a:ext uri="{FF2B5EF4-FFF2-40B4-BE49-F238E27FC236}">
                <a16:creationId xmlns:a16="http://schemas.microsoft.com/office/drawing/2014/main" id="{1ECD35CA-1C2B-4F9C-9D2F-A513C22F1D9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454952" y="1617662"/>
            <a:ext cx="7730699" cy="5240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5" y="1517904"/>
            <a:ext cx="8547414"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2" y="2633472"/>
            <a:ext cx="7733809" cy="61264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092" y="366674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442" y="562226"/>
            <a:ext cx="1603262" cy="517886"/>
          </a:xfrm>
          <a:prstGeom prst="rect">
            <a:avLst/>
          </a:prstGeom>
          <a:noFill/>
        </p:spPr>
      </p:pic>
    </p:spTree>
    <p:extLst>
      <p:ext uri="{BB962C8B-B14F-4D97-AF65-F5344CB8AC3E}">
        <p14:creationId xmlns:p14="http://schemas.microsoft.com/office/powerpoint/2010/main" val="12445051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Headline-2 column copy or image">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21705" y="1968748"/>
            <a:ext cx="3429000" cy="4415925"/>
          </a:xfrm>
          <a:prstGeom prst="rect">
            <a:avLst/>
          </a:prstGeom>
        </p:spPr>
        <p:txBody>
          <a:bodyPr/>
          <a:lstStyle>
            <a:lvl1pPr marL="222156" indent="-222156">
              <a:spcBef>
                <a:spcPts val="1200"/>
              </a:spcBef>
              <a:buClr>
                <a:schemeClr val="accent1"/>
              </a:buClr>
              <a:defRPr sz="2000" b="0"/>
            </a:lvl1pPr>
            <a:lvl2pPr marL="461238" indent="-217924">
              <a:lnSpc>
                <a:spcPct val="100000"/>
              </a:lnSpc>
              <a:spcBef>
                <a:spcPts val="800"/>
              </a:spcBef>
              <a:buClrTx/>
              <a:buFont typeface="Arial"/>
              <a:buChar char="–"/>
              <a:defRPr sz="1800"/>
            </a:lvl2pPr>
            <a:lvl3pPr marL="683393" indent="-222156" defTabSz="1136168">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a:t>Edit Master text styles</a:t>
            </a:r>
          </a:p>
          <a:p>
            <a:pPr lvl="1"/>
            <a:r>
              <a:rPr lang="en-US"/>
              <a:t>Second level</a:t>
            </a:r>
          </a:p>
          <a:p>
            <a:pPr lvl="2"/>
            <a:r>
              <a:rPr lang="en-US"/>
              <a:t>Third level</a:t>
            </a:r>
          </a:p>
        </p:txBody>
      </p:sp>
      <p:sp>
        <p:nvSpPr>
          <p:cNvPr id="3" name="Slide Number Placeholder 2"/>
          <p:cNvSpPr>
            <a:spLocks noGrp="1"/>
          </p:cNvSpPr>
          <p:nvPr>
            <p:ph type="sldNum" sz="quarter" idx="11"/>
          </p:nvPr>
        </p:nvSpPr>
        <p:spPr/>
        <p:txBody>
          <a:bodyPr/>
          <a:lstStyle/>
          <a:p>
            <a:fld id="{B49F4571-797E-F142-9C8A-F3F3AD6D4F24}" type="slidenum">
              <a:rPr lang="en-US" kern="0" smtClean="0">
                <a:solidFill>
                  <a:srgbClr val="000000">
                    <a:tint val="75000"/>
                  </a:srgbClr>
                </a:solidFill>
                <a:sym typeface="Arial"/>
              </a:rPr>
              <a:pPr/>
              <a:t>‹#›</a:t>
            </a:fld>
            <a:endParaRPr lang="en-US" kern="0">
              <a:solidFill>
                <a:srgbClr val="000000">
                  <a:tint val="75000"/>
                </a:srgbClr>
              </a:solidFill>
              <a:sym typeface="Arial"/>
            </a:endParaRPr>
          </a:p>
        </p:txBody>
      </p:sp>
      <p:sp>
        <p:nvSpPr>
          <p:cNvPr id="6" name="Content Placeholder 2"/>
          <p:cNvSpPr>
            <a:spLocks noGrp="1"/>
          </p:cNvSpPr>
          <p:nvPr>
            <p:ph sz="half" idx="12"/>
          </p:nvPr>
        </p:nvSpPr>
        <p:spPr>
          <a:xfrm>
            <a:off x="4371584" y="1968748"/>
            <a:ext cx="3429000" cy="4415925"/>
          </a:xfrm>
          <a:prstGeom prst="rect">
            <a:avLst/>
          </a:prstGeom>
        </p:spPr>
        <p:txBody>
          <a:bodyPr/>
          <a:lstStyle>
            <a:lvl1pPr marL="222156" indent="-222156">
              <a:spcBef>
                <a:spcPts val="1200"/>
              </a:spcBef>
              <a:buClr>
                <a:schemeClr val="accent1"/>
              </a:buClr>
              <a:defRPr sz="2000" b="0"/>
            </a:lvl1pPr>
            <a:lvl2pPr marL="461238" indent="-217924">
              <a:lnSpc>
                <a:spcPct val="100000"/>
              </a:lnSpc>
              <a:spcBef>
                <a:spcPts val="800"/>
              </a:spcBef>
              <a:buClrTx/>
              <a:buFont typeface="Arial"/>
              <a:buChar char="–"/>
              <a:defRPr sz="1800"/>
            </a:lvl2pPr>
            <a:lvl3pPr marL="683393" indent="-222156" defTabSz="1136168">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a:t>Edit Master text styles</a:t>
            </a:r>
          </a:p>
          <a:p>
            <a:pPr lvl="1"/>
            <a:r>
              <a:rPr lang="en-US"/>
              <a:t>Second level</a:t>
            </a:r>
          </a:p>
          <a:p>
            <a:pPr lvl="2"/>
            <a:r>
              <a:rPr lang="en-US"/>
              <a:t>Third level</a:t>
            </a:r>
          </a:p>
        </p:txBody>
      </p:sp>
      <p:sp>
        <p:nvSpPr>
          <p:cNvPr id="7" name="Content Placeholder 2"/>
          <p:cNvSpPr>
            <a:spLocks noGrp="1"/>
          </p:cNvSpPr>
          <p:nvPr>
            <p:ph sz="half" idx="13"/>
          </p:nvPr>
        </p:nvSpPr>
        <p:spPr>
          <a:xfrm>
            <a:off x="8321463" y="1968748"/>
            <a:ext cx="3429000" cy="4415925"/>
          </a:xfrm>
          <a:prstGeom prst="rect">
            <a:avLst/>
          </a:prstGeom>
        </p:spPr>
        <p:txBody>
          <a:bodyPr/>
          <a:lstStyle>
            <a:lvl1pPr marL="222156" indent="-222156">
              <a:spcBef>
                <a:spcPts val="1200"/>
              </a:spcBef>
              <a:buClr>
                <a:schemeClr val="accent1"/>
              </a:buClr>
              <a:defRPr sz="2000" b="0"/>
            </a:lvl1pPr>
            <a:lvl2pPr marL="461238" indent="-217924">
              <a:lnSpc>
                <a:spcPct val="100000"/>
              </a:lnSpc>
              <a:spcBef>
                <a:spcPts val="800"/>
              </a:spcBef>
              <a:buClrTx/>
              <a:buFont typeface="Arial"/>
              <a:buChar char="–"/>
              <a:defRPr sz="1800"/>
            </a:lvl2pPr>
            <a:lvl3pPr marL="683393" indent="-222156" defTabSz="1136168">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a:t>Edit Master text styles</a:t>
            </a:r>
          </a:p>
          <a:p>
            <a:pPr lvl="1"/>
            <a:r>
              <a:rPr lang="en-US"/>
              <a:t>Second level</a:t>
            </a:r>
          </a:p>
          <a:p>
            <a:pPr lvl="2"/>
            <a:r>
              <a:rPr lang="en-US"/>
              <a:t>Third level</a:t>
            </a:r>
          </a:p>
        </p:txBody>
      </p:sp>
      <p:sp>
        <p:nvSpPr>
          <p:cNvPr id="8" name="Title 1"/>
          <p:cNvSpPr>
            <a:spLocks noGrp="1"/>
          </p:cNvSpPr>
          <p:nvPr>
            <p:ph type="title"/>
          </p:nvPr>
        </p:nvSpPr>
        <p:spPr>
          <a:xfrm>
            <a:off x="417508" y="961735"/>
            <a:ext cx="11353811" cy="77668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99062822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Headline-only">
    <p:spTree>
      <p:nvGrpSpPr>
        <p:cNvPr id="1" name=""/>
        <p:cNvGrpSpPr/>
        <p:nvPr/>
      </p:nvGrpSpPr>
      <p:grpSpPr>
        <a:xfrm>
          <a:off x="0" y="0"/>
          <a:ext cx="0" cy="0"/>
          <a:chOff x="0" y="0"/>
          <a:chExt cx="0" cy="0"/>
        </a:xfrm>
      </p:grpSpPr>
      <p:sp>
        <p:nvSpPr>
          <p:cNvPr id="2" name="Title 1"/>
          <p:cNvSpPr>
            <a:spLocks noGrp="1"/>
          </p:cNvSpPr>
          <p:nvPr>
            <p:ph type="title"/>
          </p:nvPr>
        </p:nvSpPr>
        <p:spPr>
          <a:xfrm>
            <a:off x="417508" y="961735"/>
            <a:ext cx="11353811" cy="776680"/>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B49F4571-797E-F142-9C8A-F3F3AD6D4F24}" type="slidenum">
              <a:rPr lang="en-US" kern="0" smtClean="0">
                <a:solidFill>
                  <a:srgbClr val="000000">
                    <a:tint val="75000"/>
                  </a:srgbClr>
                </a:solidFill>
                <a:sym typeface="Arial"/>
              </a:rPr>
              <a:pPr/>
              <a:t>‹#›</a:t>
            </a:fld>
            <a:endParaRPr lang="en-US" kern="0">
              <a:solidFill>
                <a:srgbClr val="000000">
                  <a:tint val="75000"/>
                </a:srgbClr>
              </a:solidFill>
              <a:sym typeface="Arial"/>
            </a:endParaRPr>
          </a:p>
        </p:txBody>
      </p:sp>
    </p:spTree>
    <p:extLst>
      <p:ext uri="{BB962C8B-B14F-4D97-AF65-F5344CB8AC3E}">
        <p14:creationId xmlns:p14="http://schemas.microsoft.com/office/powerpoint/2010/main" val="109684813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49F4571-797E-F142-9C8A-F3F3AD6D4F24}" type="slidenum">
              <a:rPr lang="en-US" kern="0" smtClean="0">
                <a:solidFill>
                  <a:srgbClr val="000000">
                    <a:tint val="75000"/>
                  </a:srgbClr>
                </a:solidFill>
                <a:sym typeface="Arial"/>
              </a:rPr>
              <a:pPr/>
              <a:t>‹#›</a:t>
            </a:fld>
            <a:endParaRPr lang="en-US" kern="0">
              <a:solidFill>
                <a:srgbClr val="000000">
                  <a:tint val="75000"/>
                </a:srgbClr>
              </a:solidFill>
              <a:sym typeface="Arial"/>
            </a:endParaRPr>
          </a:p>
        </p:txBody>
      </p:sp>
    </p:spTree>
    <p:extLst>
      <p:ext uri="{BB962C8B-B14F-4D97-AF65-F5344CB8AC3E}">
        <p14:creationId xmlns:p14="http://schemas.microsoft.com/office/powerpoint/2010/main" val="154864528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Headline-copy-full bleed image">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21720" y="2166044"/>
            <a:ext cx="5218205" cy="4218645"/>
          </a:xfrm>
          <a:prstGeom prst="rect">
            <a:avLst/>
          </a:prstGeom>
        </p:spPr>
        <p:txBody>
          <a:bodyPr/>
          <a:lstStyle>
            <a:lvl1pPr marL="219401" indent="-219401">
              <a:spcBef>
                <a:spcPts val="1200"/>
              </a:spcBef>
              <a:buClr>
                <a:schemeClr val="accent1"/>
              </a:buClr>
              <a:defRPr sz="2000" b="0"/>
            </a:lvl1pPr>
            <a:lvl2pPr marL="457086" indent="-219401">
              <a:lnSpc>
                <a:spcPct val="100000"/>
              </a:lnSpc>
              <a:spcBef>
                <a:spcPts val="800"/>
              </a:spcBef>
              <a:buClrTx/>
              <a:buFont typeface="Arial"/>
              <a:buChar char="–"/>
              <a:defRPr sz="1800"/>
            </a:lvl2pPr>
            <a:lvl3pPr marL="685629" indent="-219401" defTabSz="1136168">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a:t>Edit Master text styles</a:t>
            </a:r>
          </a:p>
          <a:p>
            <a:pPr lvl="1"/>
            <a:r>
              <a:rPr lang="en-US"/>
              <a:t>Second level</a:t>
            </a:r>
          </a:p>
          <a:p>
            <a:pPr lvl="2"/>
            <a:r>
              <a:rPr lang="en-US"/>
              <a:t>Third level</a:t>
            </a:r>
          </a:p>
        </p:txBody>
      </p:sp>
      <p:sp>
        <p:nvSpPr>
          <p:cNvPr id="5" name="Picture Placeholder 4"/>
          <p:cNvSpPr>
            <a:spLocks noGrp="1"/>
          </p:cNvSpPr>
          <p:nvPr>
            <p:ph type="pic" sz="quarter" idx="10"/>
          </p:nvPr>
        </p:nvSpPr>
        <p:spPr>
          <a:xfrm>
            <a:off x="6096989" y="613842"/>
            <a:ext cx="6091857" cy="6244167"/>
          </a:xfrm>
          <a:prstGeom prst="rect">
            <a:avLst/>
          </a:prstGeom>
        </p:spPr>
        <p:txBody>
          <a:bodyPr/>
          <a:lstStyle/>
          <a:p>
            <a:r>
              <a:rPr lang="en-US"/>
              <a:t>Click icon to add picture</a:t>
            </a:r>
          </a:p>
        </p:txBody>
      </p:sp>
      <p:sp>
        <p:nvSpPr>
          <p:cNvPr id="3" name="Slide Number Placeholder 2"/>
          <p:cNvSpPr>
            <a:spLocks noGrp="1"/>
          </p:cNvSpPr>
          <p:nvPr>
            <p:ph type="sldNum" sz="quarter" idx="11"/>
          </p:nvPr>
        </p:nvSpPr>
        <p:spPr/>
        <p:txBody>
          <a:bodyPr/>
          <a:lstStyle/>
          <a:p>
            <a:fld id="{B49F4571-797E-F142-9C8A-F3F3AD6D4F24}" type="slidenum">
              <a:rPr lang="en-US" kern="0" smtClean="0">
                <a:solidFill>
                  <a:srgbClr val="000000">
                    <a:tint val="75000"/>
                  </a:srgbClr>
                </a:solidFill>
                <a:sym typeface="Arial"/>
              </a:rPr>
              <a:pPr/>
              <a:t>‹#›</a:t>
            </a:fld>
            <a:endParaRPr lang="en-US" kern="0">
              <a:solidFill>
                <a:srgbClr val="000000">
                  <a:tint val="75000"/>
                </a:srgbClr>
              </a:solidFill>
              <a:sym typeface="Arial"/>
            </a:endParaRPr>
          </a:p>
        </p:txBody>
      </p:sp>
      <p:sp>
        <p:nvSpPr>
          <p:cNvPr id="6" name="Title 1"/>
          <p:cNvSpPr>
            <a:spLocks noGrp="1"/>
          </p:cNvSpPr>
          <p:nvPr>
            <p:ph type="title"/>
          </p:nvPr>
        </p:nvSpPr>
        <p:spPr>
          <a:xfrm>
            <a:off x="417509" y="961735"/>
            <a:ext cx="5605606" cy="1016152"/>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0708301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grpSp>
        <p:nvGrpSpPr>
          <p:cNvPr id="27" name="Group 13"/>
          <p:cNvGrpSpPr>
            <a:grpSpLocks noChangeAspect="1"/>
          </p:cNvGrpSpPr>
          <p:nvPr/>
        </p:nvGrpSpPr>
        <p:grpSpPr>
          <a:xfrm>
            <a:off x="3101748" y="301047"/>
            <a:ext cx="5961668" cy="6343781"/>
            <a:chOff x="609600" y="1030719"/>
            <a:chExt cx="2269331" cy="2529481"/>
          </a:xfrm>
          <a:solidFill>
            <a:schemeClr val="accent6"/>
          </a:solidFill>
        </p:grpSpPr>
        <p:sp>
          <p:nvSpPr>
            <p:cNvPr id="28" name="Freeform 27"/>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29" name="Freeform 28"/>
            <p:cNvSpPr>
              <a:spLocks/>
            </p:cNvSpPr>
            <p:nvPr/>
          </p:nvSpPr>
          <p:spPr bwMode="auto">
            <a:xfrm>
              <a:off x="937792" y="1030719"/>
              <a:ext cx="1075297" cy="2025185"/>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0" name="Freeform 29"/>
            <p:cNvSpPr>
              <a:spLocks/>
            </p:cNvSpPr>
            <p:nvPr/>
          </p:nvSpPr>
          <p:spPr bwMode="auto">
            <a:xfrm>
              <a:off x="1756939" y="1796500"/>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1" name="Freeform 30"/>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2" name="Freeform 31"/>
            <p:cNvSpPr>
              <a:spLocks/>
            </p:cNvSpPr>
            <p:nvPr/>
          </p:nvSpPr>
          <p:spPr bwMode="auto">
            <a:xfrm>
              <a:off x="609600" y="1354908"/>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3" name="Freeform 32"/>
            <p:cNvSpPr>
              <a:spLocks/>
            </p:cNvSpPr>
            <p:nvPr/>
          </p:nvSpPr>
          <p:spPr bwMode="auto">
            <a:xfrm>
              <a:off x="613603" y="2164716"/>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4" name="Freeform 33"/>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nchor="ct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grpSp>
      <p:grpSp>
        <p:nvGrpSpPr>
          <p:cNvPr id="35" name="Group 45"/>
          <p:cNvGrpSpPr/>
          <p:nvPr/>
        </p:nvGrpSpPr>
        <p:grpSpPr>
          <a:xfrm>
            <a:off x="852662" y="2627278"/>
            <a:ext cx="1007571" cy="1603281"/>
            <a:chOff x="612777" y="835024"/>
            <a:chExt cx="2700340" cy="4319589"/>
          </a:xfrm>
          <a:solidFill>
            <a:schemeClr val="tx1"/>
          </a:solidFill>
        </p:grpSpPr>
        <p:sp>
          <p:nvSpPr>
            <p:cNvPr id="36" name="Freeform 35"/>
            <p:cNvSpPr>
              <a:spLocks/>
            </p:cNvSpPr>
            <p:nvPr/>
          </p:nvSpPr>
          <p:spPr bwMode="auto">
            <a:xfrm>
              <a:off x="2401891" y="2170113"/>
              <a:ext cx="214312" cy="600074"/>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7" name="Freeform 36"/>
            <p:cNvSpPr>
              <a:spLocks/>
            </p:cNvSpPr>
            <p:nvPr/>
          </p:nvSpPr>
          <p:spPr bwMode="auto">
            <a:xfrm>
              <a:off x="1003301" y="835024"/>
              <a:ext cx="1279526" cy="2409827"/>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8" name="Freeform 37"/>
            <p:cNvSpPr>
              <a:spLocks/>
            </p:cNvSpPr>
            <p:nvPr/>
          </p:nvSpPr>
          <p:spPr bwMode="auto">
            <a:xfrm>
              <a:off x="1978028" y="1746248"/>
              <a:ext cx="211136" cy="1023939"/>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9" name="Freeform 38"/>
            <p:cNvSpPr>
              <a:spLocks/>
            </p:cNvSpPr>
            <p:nvPr/>
          </p:nvSpPr>
          <p:spPr bwMode="auto">
            <a:xfrm>
              <a:off x="2189165" y="1955801"/>
              <a:ext cx="517526" cy="214312"/>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0" name="Freeform 39"/>
            <p:cNvSpPr>
              <a:spLocks/>
            </p:cNvSpPr>
            <p:nvPr/>
          </p:nvSpPr>
          <p:spPr bwMode="auto">
            <a:xfrm>
              <a:off x="612777" y="1220786"/>
              <a:ext cx="728662" cy="1401762"/>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1" name="Freeform 40"/>
            <p:cNvSpPr>
              <a:spLocks/>
            </p:cNvSpPr>
            <p:nvPr/>
          </p:nvSpPr>
          <p:spPr bwMode="auto">
            <a:xfrm>
              <a:off x="617539" y="2184400"/>
              <a:ext cx="1360489"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2" name="Freeform 41"/>
            <p:cNvSpPr>
              <a:spLocks/>
            </p:cNvSpPr>
            <p:nvPr/>
          </p:nvSpPr>
          <p:spPr bwMode="auto">
            <a:xfrm>
              <a:off x="2616203" y="2503489"/>
              <a:ext cx="696914" cy="614364"/>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3" name="Freeform 42"/>
            <p:cNvSpPr>
              <a:spLocks/>
            </p:cNvSpPr>
            <p:nvPr/>
          </p:nvSpPr>
          <p:spPr bwMode="auto">
            <a:xfrm>
              <a:off x="617539" y="4494214"/>
              <a:ext cx="520702" cy="660399"/>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4" name="Freeform 43"/>
            <p:cNvSpPr>
              <a:spLocks/>
            </p:cNvSpPr>
            <p:nvPr/>
          </p:nvSpPr>
          <p:spPr bwMode="auto">
            <a:xfrm>
              <a:off x="1190627" y="4494214"/>
              <a:ext cx="379414" cy="660399"/>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5" name="Freeform 44"/>
            <p:cNvSpPr>
              <a:spLocks noEditPoints="1"/>
            </p:cNvSpPr>
            <p:nvPr/>
          </p:nvSpPr>
          <p:spPr bwMode="auto">
            <a:xfrm>
              <a:off x="1641476" y="4494214"/>
              <a:ext cx="471487" cy="660399"/>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6" name="Freeform 45"/>
            <p:cNvSpPr>
              <a:spLocks noEditPoints="1"/>
            </p:cNvSpPr>
            <p:nvPr/>
          </p:nvSpPr>
          <p:spPr bwMode="auto">
            <a:xfrm>
              <a:off x="2184402" y="4494210"/>
              <a:ext cx="495301" cy="660399"/>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7" name="Freeform 46"/>
            <p:cNvSpPr>
              <a:spLocks noEditPoints="1"/>
            </p:cNvSpPr>
            <p:nvPr/>
          </p:nvSpPr>
          <p:spPr bwMode="auto">
            <a:xfrm>
              <a:off x="2679700" y="4494214"/>
              <a:ext cx="633413" cy="660399"/>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grpSp>
      <p:sp>
        <p:nvSpPr>
          <p:cNvPr id="26" name="Rectangle 25"/>
          <p:cNvSpPr/>
          <p:nvPr/>
        </p:nvSpPr>
        <p:spPr>
          <a:xfrm>
            <a:off x="2367536" y="6215983"/>
            <a:ext cx="8110470" cy="461610"/>
          </a:xfrm>
          <a:prstGeom prst="rect">
            <a:avLst/>
          </a:prstGeom>
        </p:spPr>
        <p:txBody>
          <a:bodyPr wrap="square" lIns="121867" tIns="60933" rIns="121867" bIns="60933">
            <a:spAutoFit/>
          </a:bodyPr>
          <a:lstStyle/>
          <a:p>
            <a:r>
              <a:rPr lang="en-US" sz="1100">
                <a:latin typeface="+mn-lt"/>
              </a:rPr>
              <a:t>©2017 ZIH Corp and/or its affiliates. All rights reserved. ZEBRA and the stylized Zebra head are trademarks of ZIH Corp, registered in many jurisdictions worldwide. All other trademarks are the property of their respective owners.</a:t>
            </a:r>
            <a:endParaRPr lang="en-US" sz="1800">
              <a:latin typeface="+mn-lt"/>
            </a:endParaRPr>
          </a:p>
        </p:txBody>
      </p:sp>
      <p:sp>
        <p:nvSpPr>
          <p:cNvPr id="18" name="Rectangle 17"/>
          <p:cNvSpPr/>
          <p:nvPr/>
        </p:nvSpPr>
        <p:spPr>
          <a:xfrm>
            <a:off x="2497018" y="2754973"/>
            <a:ext cx="3646983" cy="553999"/>
          </a:xfrm>
          <a:prstGeom prst="rect">
            <a:avLst/>
          </a:prstGeom>
        </p:spPr>
        <p:txBody>
          <a:bodyPr wrap="none" lIns="0" tIns="60933" rIns="121867" bIns="60933">
            <a:noAutofit/>
          </a:bodyPr>
          <a:lstStyle/>
          <a:p>
            <a:pPr>
              <a:spcAft>
                <a:spcPts val="0"/>
              </a:spcAft>
            </a:pPr>
            <a:r>
              <a:rPr lang="en-US" sz="4799" b="1"/>
              <a:t>THANK YOU</a:t>
            </a:r>
          </a:p>
        </p:txBody>
      </p:sp>
    </p:spTree>
    <p:extLst>
      <p:ext uri="{BB962C8B-B14F-4D97-AF65-F5344CB8AC3E}">
        <p14:creationId xmlns:p14="http://schemas.microsoft.com/office/powerpoint/2010/main" val="6049574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88826" cy="6858000"/>
          </a:xfrm>
          <a:prstGeom prst="rect">
            <a:avLst/>
          </a:prstGeom>
        </p:spPr>
      </p:pic>
      <p:sp>
        <p:nvSpPr>
          <p:cNvPr id="13" name="Rectangle 12"/>
          <p:cNvSpPr/>
          <p:nvPr userDrawn="1"/>
        </p:nvSpPr>
        <p:spPr>
          <a:xfrm>
            <a:off x="7354522" y="4683782"/>
            <a:ext cx="4834305" cy="21742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11" name="Rectangle 10"/>
          <p:cNvSpPr/>
          <p:nvPr userDrawn="1"/>
        </p:nvSpPr>
        <p:spPr>
          <a:xfrm>
            <a:off x="2" y="3996264"/>
            <a:ext cx="7354520" cy="6875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10" name="Rectangle 9"/>
          <p:cNvSpPr/>
          <p:nvPr userDrawn="1"/>
        </p:nvSpPr>
        <p:spPr>
          <a:xfrm>
            <a:off x="2" y="1539272"/>
            <a:ext cx="7354520" cy="2478981"/>
          </a:xfrm>
          <a:prstGeom prst="rect">
            <a:avLst/>
          </a:prstGeom>
          <a:solidFill>
            <a:srgbClr val="195D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 name="Title 1"/>
          <p:cNvSpPr>
            <a:spLocks noGrp="1"/>
          </p:cNvSpPr>
          <p:nvPr>
            <p:ph type="ctrTitle" hasCustomPrompt="1"/>
          </p:nvPr>
        </p:nvSpPr>
        <p:spPr>
          <a:xfrm>
            <a:off x="584366" y="1539272"/>
            <a:ext cx="6033606" cy="2478981"/>
          </a:xfrm>
        </p:spPr>
        <p:txBody>
          <a:bodyPr anchor="ctr" anchorCtr="0">
            <a:normAutofit/>
          </a:bodyPr>
          <a:lstStyle>
            <a:lvl1pPr algn="l">
              <a:defRPr sz="3999">
                <a:solidFill>
                  <a:srgbClr val="FFFFFF"/>
                </a:solidFill>
              </a:defRPr>
            </a:lvl1pPr>
          </a:lstStyle>
          <a:p>
            <a:r>
              <a:rPr lang="en-US"/>
              <a:t>CLICK TO EDIT MASTER TITLE STYLE</a:t>
            </a:r>
          </a:p>
        </p:txBody>
      </p:sp>
      <p:sp>
        <p:nvSpPr>
          <p:cNvPr id="3" name="Subtitle 2"/>
          <p:cNvSpPr>
            <a:spLocks noGrp="1"/>
          </p:cNvSpPr>
          <p:nvPr>
            <p:ph type="subTitle" idx="1"/>
          </p:nvPr>
        </p:nvSpPr>
        <p:spPr>
          <a:xfrm>
            <a:off x="584364" y="4145038"/>
            <a:ext cx="6770156" cy="516753"/>
          </a:xfrm>
        </p:spPr>
        <p:txBody>
          <a:bodyPr>
            <a:normAutofit/>
          </a:bodyPr>
          <a:lstStyle>
            <a:lvl1pPr marL="0" indent="0" algn="l">
              <a:buNone/>
              <a:defRPr sz="1866">
                <a:solidFill>
                  <a:schemeClr val="bg1"/>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66965" y="5349244"/>
            <a:ext cx="2829292" cy="913917"/>
          </a:xfrm>
          <a:prstGeom prst="rect">
            <a:avLst/>
          </a:prstGeom>
        </p:spPr>
      </p:pic>
      <p:pic>
        <p:nvPicPr>
          <p:cNvPr id="5" name="Picture 4" descr="ThinkstockPhotos-178382075.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 y="4683782"/>
            <a:ext cx="7354522" cy="2174220"/>
          </a:xfrm>
          <a:prstGeom prst="rect">
            <a:avLst/>
          </a:prstGeom>
        </p:spPr>
      </p:pic>
      <p:sp>
        <p:nvSpPr>
          <p:cNvPr id="6" name="TextBox 5"/>
          <p:cNvSpPr txBox="1"/>
          <p:nvPr userDrawn="1"/>
        </p:nvSpPr>
        <p:spPr>
          <a:xfrm>
            <a:off x="12852439" y="4822615"/>
            <a:ext cx="269626" cy="461537"/>
          </a:xfrm>
          <a:prstGeom prst="rect">
            <a:avLst/>
          </a:prstGeom>
          <a:noFill/>
        </p:spPr>
        <p:txBody>
          <a:bodyPr wrap="none" rtlCol="0">
            <a:spAutoFit/>
          </a:bodyPr>
          <a:lstStyle/>
          <a:p>
            <a:r>
              <a:rPr lang="en-US" sz="2399"/>
              <a:t> </a:t>
            </a:r>
          </a:p>
        </p:txBody>
      </p:sp>
    </p:spTree>
    <p:extLst>
      <p:ext uri="{BB962C8B-B14F-4D97-AF65-F5344CB8AC3E}">
        <p14:creationId xmlns:p14="http://schemas.microsoft.com/office/powerpoint/2010/main" val="1144101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30130" indent="-230130">
              <a:buClr>
                <a:srgbClr val="13648C"/>
              </a:buClr>
              <a:buFont typeface="Arial"/>
              <a:buChar char="•"/>
              <a:defRPr>
                <a:solidFill>
                  <a:schemeClr val="tx1"/>
                </a:solidFill>
              </a:defRPr>
            </a:lvl1pPr>
            <a:lvl2pPr marL="458673" indent="-228543">
              <a:buClr>
                <a:srgbClr val="13648C"/>
              </a:buClr>
              <a:buFont typeface="Arial"/>
              <a:buChar char="•"/>
              <a:defRPr>
                <a:solidFill>
                  <a:schemeClr val="tx1"/>
                </a:solidFill>
              </a:defRPr>
            </a:lvl2pPr>
            <a:lvl3pPr marL="688802" indent="-230130">
              <a:buClr>
                <a:srgbClr val="13648C"/>
              </a:buClr>
              <a:buFont typeface="Arial"/>
              <a:buChar char="•"/>
              <a:defRPr>
                <a:solidFill>
                  <a:schemeClr val="tx1"/>
                </a:solidFill>
              </a:defRPr>
            </a:lvl3pPr>
            <a:lvl4pPr marL="918933" indent="-230130">
              <a:buClr>
                <a:srgbClr val="13648C"/>
              </a:buClr>
              <a:buFont typeface="Arial"/>
              <a:buChar char="•"/>
              <a:defRPr>
                <a:solidFill>
                  <a:schemeClr val="tx1"/>
                </a:solidFill>
              </a:defRPr>
            </a:lvl4pPr>
            <a:lvl5pPr marL="1139540" indent="-230130">
              <a:buClr>
                <a:srgbClr val="13648C"/>
              </a:buClr>
              <a:buFont typeface="Arial"/>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8658525" y="6477172"/>
            <a:ext cx="3046256" cy="365125"/>
          </a:xfrm>
        </p:spPr>
        <p:txBody>
          <a:bodyPr/>
          <a:lstStyle>
            <a:lvl1pPr>
              <a:defRPr sz="1050"/>
            </a:lvl1pPr>
          </a:lstStyle>
          <a:p>
            <a:r>
              <a:rPr lang="en-US">
                <a:solidFill>
                  <a:srgbClr val="7F7F7F"/>
                </a:solidFill>
              </a:rPr>
              <a:t>Zebra Confidential: For Internal Use Only </a:t>
            </a:r>
            <a:endParaRPr lang="en-US" dirty="0">
              <a:solidFill>
                <a:srgbClr val="7F7F7F"/>
              </a:solidFill>
            </a:endParaRPr>
          </a:p>
        </p:txBody>
      </p:sp>
      <p:sp>
        <p:nvSpPr>
          <p:cNvPr id="6" name="Slide Number Placeholder 5"/>
          <p:cNvSpPr>
            <a:spLocks noGrp="1"/>
          </p:cNvSpPr>
          <p:nvPr>
            <p:ph type="sldNum" sz="quarter" idx="12"/>
          </p:nvPr>
        </p:nvSpPr>
        <p:spPr>
          <a:xfrm rot="10800000" flipV="1">
            <a:off x="2" y="6524470"/>
            <a:ext cx="744514" cy="319407"/>
          </a:xfrm>
        </p:spPr>
        <p:txBody>
          <a:bodyPr/>
          <a:lstStyle>
            <a:lvl1pPr>
              <a:defRPr sz="800"/>
            </a:lvl1pPr>
          </a:lstStyle>
          <a:p>
            <a:fld id="{B49F4571-797E-F142-9C8A-F3F3AD6D4F24}"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368729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79044E51-BF79-AF42-BAC5-B771B1D9D8E0}" type="slidenum">
              <a:rPr lang="en-US" smtClean="0"/>
              <a:pPr/>
              <a:t>‹#›</a:t>
            </a:fld>
            <a:endParaRPr lang="en-US" dirty="0"/>
          </a:p>
        </p:txBody>
      </p:sp>
      <p:pic>
        <p:nvPicPr>
          <p:cNvPr id="4" name="Picture 3" descr="Copy_BG.jpg"/>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t="5787" b="4839"/>
          <a:stretch/>
        </p:blipFill>
        <p:spPr>
          <a:xfrm>
            <a:off x="0" y="734204"/>
            <a:ext cx="12188825" cy="6123797"/>
          </a:xfrm>
          <a:prstGeom prst="rect">
            <a:avLst/>
          </a:prstGeom>
        </p:spPr>
      </p:pic>
    </p:spTree>
    <p:extLst>
      <p:ext uri="{BB962C8B-B14F-4D97-AF65-F5344CB8AC3E}">
        <p14:creationId xmlns:p14="http://schemas.microsoft.com/office/powerpoint/2010/main" val="423759841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White 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59" name="Picture 58" descr="Untitled-04.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9902" y="595197"/>
            <a:ext cx="1224926" cy="396107"/>
          </a:xfrm>
          <a:prstGeom prst="rect">
            <a:avLst/>
          </a:prstGeom>
        </p:spPr>
      </p:pic>
      <p:pic>
        <p:nvPicPr>
          <p:cNvPr id="60" name="Picture 59" descr="Untitled-03.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9623" y="578116"/>
            <a:ext cx="2377743" cy="430269"/>
          </a:xfrm>
          <a:prstGeom prst="rect">
            <a:avLst/>
          </a:prstGeom>
        </p:spPr>
      </p:pic>
      <p:sp>
        <p:nvSpPr>
          <p:cNvPr id="4" name="Text Placeholder 3">
            <a:extLst>
              <a:ext uri="{FF2B5EF4-FFF2-40B4-BE49-F238E27FC236}">
                <a16:creationId xmlns:a16="http://schemas.microsoft.com/office/drawing/2014/main" id="{8B82F888-CBDB-4749-8D63-F4F8D017B14C}"/>
              </a:ext>
            </a:extLst>
          </p:cNvPr>
          <p:cNvSpPr>
            <a:spLocks noGrp="1"/>
          </p:cNvSpPr>
          <p:nvPr>
            <p:ph type="body" sz="quarter" idx="10" hasCustomPrompt="1"/>
          </p:nvPr>
        </p:nvSpPr>
        <p:spPr>
          <a:xfrm>
            <a:off x="490324" y="2642163"/>
            <a:ext cx="3300412" cy="622300"/>
          </a:xfrm>
        </p:spPr>
        <p:txBody>
          <a:bodyPr>
            <a:noAutofit/>
          </a:bodyPr>
          <a:lstStyle>
            <a:lvl1pPr marL="0" indent="0">
              <a:buNone/>
              <a:defRPr sz="3599" b="1">
                <a:solidFill>
                  <a:schemeClr val="bg1"/>
                </a:solidFill>
              </a:defRPr>
            </a:lvl1pPr>
          </a:lstStyle>
          <a:p>
            <a:pPr lvl="0"/>
            <a:r>
              <a:rPr lang="en-US"/>
              <a:t>TITLE</a:t>
            </a:r>
          </a:p>
        </p:txBody>
      </p:sp>
      <p:sp>
        <p:nvSpPr>
          <p:cNvPr id="6" name="Text Placeholder 5">
            <a:extLst>
              <a:ext uri="{FF2B5EF4-FFF2-40B4-BE49-F238E27FC236}">
                <a16:creationId xmlns:a16="http://schemas.microsoft.com/office/drawing/2014/main" id="{7276ABE1-123F-4C36-899B-35A9D4258EF1}"/>
              </a:ext>
            </a:extLst>
          </p:cNvPr>
          <p:cNvSpPr>
            <a:spLocks noGrp="1"/>
          </p:cNvSpPr>
          <p:nvPr>
            <p:ph type="body" sz="quarter" idx="11" hasCustomPrompt="1"/>
          </p:nvPr>
        </p:nvSpPr>
        <p:spPr>
          <a:xfrm>
            <a:off x="490324" y="3847611"/>
            <a:ext cx="3300412" cy="333692"/>
          </a:xfrm>
        </p:spPr>
        <p:txBody>
          <a:bodyPr/>
          <a:lstStyle>
            <a:lvl1pPr marL="0" indent="0">
              <a:buNone/>
              <a:defRPr b="1">
                <a:solidFill>
                  <a:schemeClr val="bg1"/>
                </a:solidFill>
              </a:defRPr>
            </a:lvl1pPr>
          </a:lstStyle>
          <a:p>
            <a:pPr lvl="0"/>
            <a:r>
              <a:rPr lang="en-US"/>
              <a:t>Presenter Name or Location</a:t>
            </a:r>
          </a:p>
          <a:p>
            <a:pPr lvl="0"/>
            <a:endParaRPr lang="en-US"/>
          </a:p>
        </p:txBody>
      </p:sp>
      <p:sp>
        <p:nvSpPr>
          <p:cNvPr id="8" name="Text Placeholder 7">
            <a:extLst>
              <a:ext uri="{FF2B5EF4-FFF2-40B4-BE49-F238E27FC236}">
                <a16:creationId xmlns:a16="http://schemas.microsoft.com/office/drawing/2014/main" id="{840927BE-72EF-4019-A7F8-CDD818A1D90D}"/>
              </a:ext>
            </a:extLst>
          </p:cNvPr>
          <p:cNvSpPr>
            <a:spLocks noGrp="1"/>
          </p:cNvSpPr>
          <p:nvPr>
            <p:ph type="body" sz="quarter" idx="12" hasCustomPrompt="1"/>
          </p:nvPr>
        </p:nvSpPr>
        <p:spPr>
          <a:xfrm>
            <a:off x="490324" y="4181305"/>
            <a:ext cx="3300412" cy="341313"/>
          </a:xfrm>
        </p:spPr>
        <p:txBody>
          <a:bodyPr/>
          <a:lstStyle>
            <a:lvl1pPr marL="0" indent="0">
              <a:buNone/>
              <a:defRPr>
                <a:solidFill>
                  <a:schemeClr val="bg1"/>
                </a:solidFill>
              </a:defRPr>
            </a:lvl1pPr>
          </a:lstStyle>
          <a:p>
            <a:pPr lvl="0"/>
            <a:r>
              <a:rPr lang="en-US"/>
              <a:t>Month xx, YYY</a:t>
            </a:r>
          </a:p>
        </p:txBody>
      </p:sp>
    </p:spTree>
    <p:extLst>
      <p:ext uri="{BB962C8B-B14F-4D97-AF65-F5344CB8AC3E}">
        <p14:creationId xmlns:p14="http://schemas.microsoft.com/office/powerpoint/2010/main" val="250284193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Gray 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2" name="Title 1"/>
          <p:cNvSpPr>
            <a:spLocks noGrp="1"/>
          </p:cNvSpPr>
          <p:nvPr>
            <p:ph type="title"/>
          </p:nvPr>
        </p:nvSpPr>
        <p:spPr>
          <a:xfrm>
            <a:off x="2498464" y="2629343"/>
            <a:ext cx="8212945" cy="1876424"/>
          </a:xfrm>
          <a:prstGeom prst="rect">
            <a:avLst/>
          </a:prstGeom>
        </p:spPr>
        <p:txBody>
          <a:bodyPr lIns="0" anchor="t" anchorCtr="0"/>
          <a:lstStyle>
            <a:lvl1pPr>
              <a:lnSpc>
                <a:spcPct val="90000"/>
              </a:lnSpc>
              <a:defRPr sz="4799" cap="all" baseline="0">
                <a:solidFill>
                  <a:srgbClr val="FFFFFF"/>
                </a:solidFill>
              </a:defRPr>
            </a:lvl1pPr>
          </a:lstStyle>
          <a:p>
            <a:r>
              <a:rPr lang="en-US" dirty="0"/>
              <a:t>Click to edit Master title style</a:t>
            </a:r>
          </a:p>
        </p:txBody>
      </p:sp>
      <p:sp>
        <p:nvSpPr>
          <p:cNvPr id="5" name="Text Placeholder 17"/>
          <p:cNvSpPr>
            <a:spLocks noGrp="1"/>
          </p:cNvSpPr>
          <p:nvPr>
            <p:ph type="body" sz="quarter" idx="10"/>
          </p:nvPr>
        </p:nvSpPr>
        <p:spPr>
          <a:xfrm>
            <a:off x="2498462" y="5519739"/>
            <a:ext cx="8261920" cy="877775"/>
          </a:xfrm>
          <a:prstGeom prst="rect">
            <a:avLst/>
          </a:prstGeom>
        </p:spPr>
        <p:txBody>
          <a:bodyPr lIns="0" tIns="0" rIns="0">
            <a:normAutofit/>
          </a:bodyPr>
          <a:lstStyle>
            <a:lvl1pPr marL="0" indent="0">
              <a:lnSpc>
                <a:spcPct val="95000"/>
              </a:lnSpc>
              <a:spcBef>
                <a:spcPts val="800"/>
              </a:spcBef>
              <a:buNone/>
              <a:defRPr sz="2666" b="1">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4" name="Picture 3" descr="Zebra_Logo_Stacked_W.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9224" y="2623005"/>
            <a:ext cx="1003905" cy="1609344"/>
          </a:xfrm>
          <a:prstGeom prst="rect">
            <a:avLst/>
          </a:prstGeom>
        </p:spPr>
      </p:pic>
    </p:spTree>
    <p:extLst>
      <p:ext uri="{BB962C8B-B14F-4D97-AF65-F5344CB8AC3E}">
        <p14:creationId xmlns:p14="http://schemas.microsoft.com/office/powerpoint/2010/main" val="39235983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345" y="1517904"/>
            <a:ext cx="7733809"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092" y="2798064"/>
            <a:ext cx="7733809" cy="1225296"/>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092" y="5568696"/>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442" y="562226"/>
            <a:ext cx="1603262" cy="517886"/>
          </a:xfrm>
          <a:prstGeom prst="rect">
            <a:avLst/>
          </a:prstGeom>
          <a:noFill/>
        </p:spPr>
      </p:pic>
      <p:sp>
        <p:nvSpPr>
          <p:cNvPr id="9" name="Parallelogram 1">
            <a:extLst>
              <a:ext uri="{FF2B5EF4-FFF2-40B4-BE49-F238E27FC236}">
                <a16:creationId xmlns:a16="http://schemas.microsoft.com/office/drawing/2014/main" id="{BF0C7808-B700-4322-BC29-49ED8C337F0E}"/>
              </a:ext>
            </a:extLst>
          </p:cNvPr>
          <p:cNvSpPr/>
          <p:nvPr userDrawn="1"/>
        </p:nvSpPr>
        <p:spPr>
          <a:xfrm flipH="1" flipV="1">
            <a:off x="10281372" y="437167"/>
            <a:ext cx="1904279"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gradFill rotWithShape="1">
            <a:gsLst>
              <a:gs pos="0">
                <a:srgbClr val="0099FF"/>
              </a:gs>
              <a:gs pos="50000">
                <a:srgbClr val="00C9FF"/>
              </a:gs>
              <a:gs pos="10000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0" name="AutoShape 4">
            <a:extLst>
              <a:ext uri="{FF2B5EF4-FFF2-40B4-BE49-F238E27FC236}">
                <a16:creationId xmlns:a16="http://schemas.microsoft.com/office/drawing/2014/main" id="{8A452C94-F932-4FA4-B966-A02152BA5F28}"/>
              </a:ext>
            </a:extLst>
          </p:cNvPr>
          <p:cNvSpPr>
            <a:spLocks noChangeAspect="1" noChangeArrowheads="1"/>
          </p:cNvSpPr>
          <p:nvPr userDrawn="1"/>
        </p:nvSpPr>
        <p:spPr bwMode="auto">
          <a:xfrm flipH="1">
            <a:off x="5553270" y="4114800"/>
            <a:ext cx="4735942" cy="27432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pic>
        <p:nvPicPr>
          <p:cNvPr id="3" name="Picture 2">
            <a:extLst>
              <a:ext uri="{FF2B5EF4-FFF2-40B4-BE49-F238E27FC236}">
                <a16:creationId xmlns:a16="http://schemas.microsoft.com/office/drawing/2014/main" id="{33FC13A8-E413-4F55-862A-C511CF8F1C7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9444"/>
          <a:stretch/>
        </p:blipFill>
        <p:spPr>
          <a:xfrm>
            <a:off x="10289212" y="5303386"/>
            <a:ext cx="1896439" cy="1554615"/>
          </a:xfrm>
          <a:prstGeom prst="rect">
            <a:avLst/>
          </a:prstGeom>
        </p:spPr>
      </p:pic>
    </p:spTree>
    <p:extLst>
      <p:ext uri="{BB962C8B-B14F-4D97-AF65-F5344CB8AC3E}">
        <p14:creationId xmlns:p14="http://schemas.microsoft.com/office/powerpoint/2010/main" val="42763839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ue Title slide">
    <p:spTree>
      <p:nvGrpSpPr>
        <p:cNvPr id="1" name=""/>
        <p:cNvGrpSpPr/>
        <p:nvPr/>
      </p:nvGrpSpPr>
      <p:grpSpPr>
        <a:xfrm>
          <a:off x="0" y="0"/>
          <a:ext cx="0" cy="0"/>
          <a:chOff x="0" y="0"/>
          <a:chExt cx="0" cy="0"/>
        </a:xfrm>
      </p:grpSpPr>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2" name="Title 1"/>
          <p:cNvSpPr>
            <a:spLocks noGrp="1"/>
          </p:cNvSpPr>
          <p:nvPr>
            <p:ph type="title"/>
          </p:nvPr>
        </p:nvSpPr>
        <p:spPr>
          <a:xfrm>
            <a:off x="2498463" y="2639861"/>
            <a:ext cx="8373434" cy="1876424"/>
          </a:xfrm>
          <a:prstGeom prst="rect">
            <a:avLst/>
          </a:prstGeom>
        </p:spPr>
        <p:txBody>
          <a:bodyPr lIns="0" anchor="t" anchorCtr="0"/>
          <a:lstStyle>
            <a:lvl1pPr>
              <a:lnSpc>
                <a:spcPct val="90000"/>
              </a:lnSpc>
              <a:defRPr sz="4799" cap="all" baseline="0">
                <a:solidFill>
                  <a:schemeClr val="bg1"/>
                </a:solidFill>
              </a:defRPr>
            </a:lvl1pPr>
          </a:lstStyle>
          <a:p>
            <a:r>
              <a:rPr lang="en-US" dirty="0"/>
              <a:t>Click to edit Master title style</a:t>
            </a:r>
          </a:p>
        </p:txBody>
      </p:sp>
      <p:sp>
        <p:nvSpPr>
          <p:cNvPr id="18" name="Text Placeholder 17"/>
          <p:cNvSpPr>
            <a:spLocks noGrp="1"/>
          </p:cNvSpPr>
          <p:nvPr>
            <p:ph type="body" sz="quarter" idx="10"/>
          </p:nvPr>
        </p:nvSpPr>
        <p:spPr>
          <a:xfrm>
            <a:off x="2498462" y="5519739"/>
            <a:ext cx="8261920" cy="948771"/>
          </a:xfrm>
          <a:prstGeom prst="rect">
            <a:avLst/>
          </a:prstGeom>
        </p:spPr>
        <p:txBody>
          <a:bodyPr lIns="0" tIns="0" rIns="0">
            <a:normAutofit/>
          </a:bodyPr>
          <a:lstStyle>
            <a:lvl1pPr marL="0" indent="0">
              <a:lnSpc>
                <a:spcPct val="95000"/>
              </a:lnSpc>
              <a:spcBef>
                <a:spcPts val="800"/>
              </a:spcBef>
              <a:buNone/>
              <a:defRPr sz="2666"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grpSp>
        <p:nvGrpSpPr>
          <p:cNvPr id="26" name="Group 45"/>
          <p:cNvGrpSpPr/>
          <p:nvPr userDrawn="1"/>
        </p:nvGrpSpPr>
        <p:grpSpPr>
          <a:xfrm>
            <a:off x="852648" y="2627256"/>
            <a:ext cx="1007571" cy="1603281"/>
            <a:chOff x="612777" y="835024"/>
            <a:chExt cx="2700340" cy="4319589"/>
          </a:xfrm>
          <a:solidFill>
            <a:schemeClr val="tx1"/>
          </a:solidFill>
        </p:grpSpPr>
        <p:sp>
          <p:nvSpPr>
            <p:cNvPr id="28" name="Freeform 27"/>
            <p:cNvSpPr>
              <a:spLocks/>
            </p:cNvSpPr>
            <p:nvPr/>
          </p:nvSpPr>
          <p:spPr bwMode="auto">
            <a:xfrm>
              <a:off x="2401891" y="2170113"/>
              <a:ext cx="214312" cy="600074"/>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29" name="Freeform 28"/>
            <p:cNvSpPr>
              <a:spLocks/>
            </p:cNvSpPr>
            <p:nvPr/>
          </p:nvSpPr>
          <p:spPr bwMode="auto">
            <a:xfrm>
              <a:off x="1003301" y="835024"/>
              <a:ext cx="1279526" cy="2409827"/>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0" name="Freeform 29"/>
            <p:cNvSpPr>
              <a:spLocks/>
            </p:cNvSpPr>
            <p:nvPr/>
          </p:nvSpPr>
          <p:spPr bwMode="auto">
            <a:xfrm>
              <a:off x="1978028" y="1746248"/>
              <a:ext cx="211136" cy="1023939"/>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1" name="Freeform 30"/>
            <p:cNvSpPr>
              <a:spLocks/>
            </p:cNvSpPr>
            <p:nvPr/>
          </p:nvSpPr>
          <p:spPr bwMode="auto">
            <a:xfrm>
              <a:off x="2189165" y="1955801"/>
              <a:ext cx="517526" cy="214312"/>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2" name="Freeform 31"/>
            <p:cNvSpPr>
              <a:spLocks/>
            </p:cNvSpPr>
            <p:nvPr/>
          </p:nvSpPr>
          <p:spPr bwMode="auto">
            <a:xfrm>
              <a:off x="612777" y="1220786"/>
              <a:ext cx="728662" cy="1401762"/>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3" name="Freeform 32"/>
            <p:cNvSpPr>
              <a:spLocks/>
            </p:cNvSpPr>
            <p:nvPr/>
          </p:nvSpPr>
          <p:spPr bwMode="auto">
            <a:xfrm>
              <a:off x="617539" y="2184400"/>
              <a:ext cx="1360489"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4" name="Freeform 33"/>
            <p:cNvSpPr>
              <a:spLocks/>
            </p:cNvSpPr>
            <p:nvPr/>
          </p:nvSpPr>
          <p:spPr bwMode="auto">
            <a:xfrm>
              <a:off x="2616203" y="2503489"/>
              <a:ext cx="696914" cy="614364"/>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5" name="Freeform 34"/>
            <p:cNvSpPr>
              <a:spLocks/>
            </p:cNvSpPr>
            <p:nvPr/>
          </p:nvSpPr>
          <p:spPr bwMode="auto">
            <a:xfrm>
              <a:off x="617539" y="4494214"/>
              <a:ext cx="520702" cy="660399"/>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6" name="Freeform 35"/>
            <p:cNvSpPr>
              <a:spLocks/>
            </p:cNvSpPr>
            <p:nvPr/>
          </p:nvSpPr>
          <p:spPr bwMode="auto">
            <a:xfrm>
              <a:off x="1190627" y="4494214"/>
              <a:ext cx="379414" cy="660399"/>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7" name="Freeform 36"/>
            <p:cNvSpPr>
              <a:spLocks noEditPoints="1"/>
            </p:cNvSpPr>
            <p:nvPr/>
          </p:nvSpPr>
          <p:spPr bwMode="auto">
            <a:xfrm>
              <a:off x="1641476" y="4494214"/>
              <a:ext cx="471487" cy="660399"/>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8" name="Freeform 37"/>
            <p:cNvSpPr>
              <a:spLocks noEditPoints="1"/>
            </p:cNvSpPr>
            <p:nvPr/>
          </p:nvSpPr>
          <p:spPr bwMode="auto">
            <a:xfrm>
              <a:off x="2184402" y="4494210"/>
              <a:ext cx="495301" cy="660399"/>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9" name="Freeform 38"/>
            <p:cNvSpPr>
              <a:spLocks noEditPoints="1"/>
            </p:cNvSpPr>
            <p:nvPr/>
          </p:nvSpPr>
          <p:spPr bwMode="auto">
            <a:xfrm>
              <a:off x="2679700" y="4494214"/>
              <a:ext cx="633413" cy="660399"/>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grpSp>
    </p:spTree>
    <p:extLst>
      <p:ext uri="{BB962C8B-B14F-4D97-AF65-F5344CB8AC3E}">
        <p14:creationId xmlns:p14="http://schemas.microsoft.com/office/powerpoint/2010/main" val="4177228623"/>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White Title slide">
    <p:spTree>
      <p:nvGrpSpPr>
        <p:cNvPr id="1" name=""/>
        <p:cNvGrpSpPr/>
        <p:nvPr/>
      </p:nvGrpSpPr>
      <p:grpSpPr>
        <a:xfrm>
          <a:off x="0" y="0"/>
          <a:ext cx="0" cy="0"/>
          <a:chOff x="0" y="0"/>
          <a:chExt cx="0" cy="0"/>
        </a:xfrm>
      </p:grpSpPr>
      <p:grpSp>
        <p:nvGrpSpPr>
          <p:cNvPr id="26" name="Group 13"/>
          <p:cNvGrpSpPr>
            <a:grpSpLocks noChangeAspect="1"/>
          </p:cNvGrpSpPr>
          <p:nvPr userDrawn="1"/>
        </p:nvGrpSpPr>
        <p:grpSpPr>
          <a:xfrm>
            <a:off x="3101748" y="301045"/>
            <a:ext cx="5961668" cy="6343783"/>
            <a:chOff x="609600" y="1030719"/>
            <a:chExt cx="2269331" cy="2529482"/>
          </a:xfrm>
          <a:solidFill>
            <a:srgbClr val="EDEDEE"/>
          </a:solidFill>
        </p:grpSpPr>
        <p:sp>
          <p:nvSpPr>
            <p:cNvPr id="27" name="Freeform 26"/>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nchor="ct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28" name="Freeform 27"/>
            <p:cNvSpPr>
              <a:spLocks/>
            </p:cNvSpPr>
            <p:nvPr/>
          </p:nvSpPr>
          <p:spPr bwMode="auto">
            <a:xfrm>
              <a:off x="937792" y="1030719"/>
              <a:ext cx="1075297" cy="2025186"/>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nchor="ct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29" name="Freeform 28"/>
            <p:cNvSpPr>
              <a:spLocks/>
            </p:cNvSpPr>
            <p:nvPr/>
          </p:nvSpPr>
          <p:spPr bwMode="auto">
            <a:xfrm>
              <a:off x="1756939" y="1796501"/>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nchor="ct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0" name="Freeform 29"/>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nchor="ct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1" name="Freeform 30"/>
            <p:cNvSpPr>
              <a:spLocks/>
            </p:cNvSpPr>
            <p:nvPr/>
          </p:nvSpPr>
          <p:spPr bwMode="auto">
            <a:xfrm>
              <a:off x="609600" y="1354909"/>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nchor="ct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2" name="Freeform 31"/>
            <p:cNvSpPr>
              <a:spLocks/>
            </p:cNvSpPr>
            <p:nvPr/>
          </p:nvSpPr>
          <p:spPr bwMode="auto">
            <a:xfrm>
              <a:off x="613603" y="2164717"/>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nchor="ct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3" name="Freeform 32"/>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nchor="ct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grpSp>
      <p:sp>
        <p:nvSpPr>
          <p:cNvPr id="2" name="Title 1"/>
          <p:cNvSpPr>
            <a:spLocks noGrp="1"/>
          </p:cNvSpPr>
          <p:nvPr>
            <p:ph type="title"/>
          </p:nvPr>
        </p:nvSpPr>
        <p:spPr>
          <a:xfrm>
            <a:off x="2498464" y="2623302"/>
            <a:ext cx="8212945" cy="1958975"/>
          </a:xfrm>
          <a:prstGeom prst="rect">
            <a:avLst/>
          </a:prstGeom>
        </p:spPr>
        <p:txBody>
          <a:bodyPr lIns="0"/>
          <a:lstStyle>
            <a:lvl1pPr>
              <a:lnSpc>
                <a:spcPct val="90000"/>
              </a:lnSpc>
              <a:defRPr sz="4799" cap="all" baseline="0">
                <a:solidFill>
                  <a:schemeClr val="tx1"/>
                </a:solidFill>
              </a:defRPr>
            </a:lvl1pPr>
          </a:lstStyle>
          <a:p>
            <a:r>
              <a:rPr lang="en-US" dirty="0"/>
              <a:t>Click to edit Master title style</a:t>
            </a:r>
          </a:p>
        </p:txBody>
      </p:sp>
      <p:sp>
        <p:nvSpPr>
          <p:cNvPr id="18" name="Text Placeholder 17"/>
          <p:cNvSpPr>
            <a:spLocks noGrp="1"/>
          </p:cNvSpPr>
          <p:nvPr>
            <p:ph type="body" sz="quarter" idx="10"/>
          </p:nvPr>
        </p:nvSpPr>
        <p:spPr>
          <a:xfrm>
            <a:off x="2498462" y="5519739"/>
            <a:ext cx="8261920" cy="877775"/>
          </a:xfrm>
          <a:prstGeom prst="rect">
            <a:avLst/>
          </a:prstGeom>
        </p:spPr>
        <p:txBody>
          <a:bodyPr lIns="0" tIns="0" rIns="0">
            <a:normAutofit/>
          </a:bodyPr>
          <a:lstStyle>
            <a:lvl1pPr marL="0" indent="0">
              <a:lnSpc>
                <a:spcPct val="95000"/>
              </a:lnSpc>
              <a:spcBef>
                <a:spcPts val="800"/>
              </a:spcBef>
              <a:buNone/>
              <a:defRPr sz="2666"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grpSp>
        <p:nvGrpSpPr>
          <p:cNvPr id="34" name="Group 45"/>
          <p:cNvGrpSpPr/>
          <p:nvPr userDrawn="1"/>
        </p:nvGrpSpPr>
        <p:grpSpPr>
          <a:xfrm>
            <a:off x="852648" y="2627256"/>
            <a:ext cx="1007571" cy="1603281"/>
            <a:chOff x="612777" y="835024"/>
            <a:chExt cx="2700340" cy="4319589"/>
          </a:xfrm>
          <a:solidFill>
            <a:schemeClr val="tx1"/>
          </a:solidFill>
        </p:grpSpPr>
        <p:sp>
          <p:nvSpPr>
            <p:cNvPr id="35" name="Freeform 34"/>
            <p:cNvSpPr>
              <a:spLocks/>
            </p:cNvSpPr>
            <p:nvPr/>
          </p:nvSpPr>
          <p:spPr bwMode="auto">
            <a:xfrm>
              <a:off x="2401891" y="2170113"/>
              <a:ext cx="214312" cy="600074"/>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6" name="Freeform 35"/>
            <p:cNvSpPr>
              <a:spLocks/>
            </p:cNvSpPr>
            <p:nvPr/>
          </p:nvSpPr>
          <p:spPr bwMode="auto">
            <a:xfrm>
              <a:off x="1003301" y="835024"/>
              <a:ext cx="1279526" cy="2409827"/>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7" name="Freeform 36"/>
            <p:cNvSpPr>
              <a:spLocks/>
            </p:cNvSpPr>
            <p:nvPr/>
          </p:nvSpPr>
          <p:spPr bwMode="auto">
            <a:xfrm>
              <a:off x="1978028" y="1746248"/>
              <a:ext cx="211136" cy="1023939"/>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8" name="Freeform 37"/>
            <p:cNvSpPr>
              <a:spLocks/>
            </p:cNvSpPr>
            <p:nvPr/>
          </p:nvSpPr>
          <p:spPr bwMode="auto">
            <a:xfrm>
              <a:off x="2189165" y="1955801"/>
              <a:ext cx="517526" cy="214312"/>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9" name="Freeform 38"/>
            <p:cNvSpPr>
              <a:spLocks/>
            </p:cNvSpPr>
            <p:nvPr/>
          </p:nvSpPr>
          <p:spPr bwMode="auto">
            <a:xfrm>
              <a:off x="612777" y="1220786"/>
              <a:ext cx="728662" cy="1401762"/>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40" name="Freeform 39"/>
            <p:cNvSpPr>
              <a:spLocks/>
            </p:cNvSpPr>
            <p:nvPr/>
          </p:nvSpPr>
          <p:spPr bwMode="auto">
            <a:xfrm>
              <a:off x="617539" y="2184400"/>
              <a:ext cx="1360489"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41" name="Freeform 40"/>
            <p:cNvSpPr>
              <a:spLocks/>
            </p:cNvSpPr>
            <p:nvPr/>
          </p:nvSpPr>
          <p:spPr bwMode="auto">
            <a:xfrm>
              <a:off x="2616203" y="2503489"/>
              <a:ext cx="696914" cy="614364"/>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42" name="Freeform 41"/>
            <p:cNvSpPr>
              <a:spLocks/>
            </p:cNvSpPr>
            <p:nvPr/>
          </p:nvSpPr>
          <p:spPr bwMode="auto">
            <a:xfrm>
              <a:off x="617539" y="4494214"/>
              <a:ext cx="520702" cy="660399"/>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43" name="Freeform 42"/>
            <p:cNvSpPr>
              <a:spLocks/>
            </p:cNvSpPr>
            <p:nvPr/>
          </p:nvSpPr>
          <p:spPr bwMode="auto">
            <a:xfrm>
              <a:off x="1190627" y="4494214"/>
              <a:ext cx="379414" cy="660399"/>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44" name="Freeform 43"/>
            <p:cNvSpPr>
              <a:spLocks noEditPoints="1"/>
            </p:cNvSpPr>
            <p:nvPr/>
          </p:nvSpPr>
          <p:spPr bwMode="auto">
            <a:xfrm>
              <a:off x="1641476" y="4494214"/>
              <a:ext cx="471487" cy="660399"/>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45" name="Freeform 44"/>
            <p:cNvSpPr>
              <a:spLocks noEditPoints="1"/>
            </p:cNvSpPr>
            <p:nvPr/>
          </p:nvSpPr>
          <p:spPr bwMode="auto">
            <a:xfrm>
              <a:off x="2184402" y="4494210"/>
              <a:ext cx="495301" cy="660399"/>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46" name="Freeform 45"/>
            <p:cNvSpPr>
              <a:spLocks noEditPoints="1"/>
            </p:cNvSpPr>
            <p:nvPr/>
          </p:nvSpPr>
          <p:spPr bwMode="auto">
            <a:xfrm>
              <a:off x="2679700" y="4494214"/>
              <a:ext cx="633413" cy="660399"/>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grpSp>
    </p:spTree>
    <p:extLst>
      <p:ext uri="{BB962C8B-B14F-4D97-AF65-F5344CB8AC3E}">
        <p14:creationId xmlns:p14="http://schemas.microsoft.com/office/powerpoint/2010/main" val="318186716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roduct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4059" y="1646589"/>
            <a:ext cx="5689214" cy="2494811"/>
          </a:xfrm>
          <a:prstGeom prst="rect">
            <a:avLst/>
          </a:prstGeom>
        </p:spPr>
        <p:txBody>
          <a:bodyPr lIns="0" tIns="0" rIns="0" bIns="0"/>
          <a:lstStyle>
            <a:lvl1pPr marL="0" marR="0" indent="0" algn="l" defTabSz="1218895" rtl="0" eaLnBrk="0" fontAlgn="base" latinLnBrk="0" hangingPunct="0">
              <a:lnSpc>
                <a:spcPts val="6665"/>
              </a:lnSpc>
              <a:spcBef>
                <a:spcPct val="0"/>
              </a:spcBef>
              <a:spcAft>
                <a:spcPct val="0"/>
              </a:spcAft>
              <a:buClrTx/>
              <a:buSzTx/>
              <a:buFontTx/>
              <a:buNone/>
              <a:tabLst/>
              <a:defRPr sz="6665" baseline="0"/>
            </a:lvl1pPr>
          </a:lstStyle>
          <a:p>
            <a:r>
              <a:rPr lang="en-US" dirty="0"/>
              <a:t>CLICK TO ADD TITLE</a:t>
            </a:r>
            <a:br>
              <a:rPr lang="en-US" dirty="0"/>
            </a:br>
            <a:endParaRPr lang="en-US" dirty="0"/>
          </a:p>
        </p:txBody>
      </p:sp>
      <p:sp>
        <p:nvSpPr>
          <p:cNvPr id="3" name="Subtitle 2"/>
          <p:cNvSpPr>
            <a:spLocks noGrp="1"/>
          </p:cNvSpPr>
          <p:nvPr>
            <p:ph type="subTitle" idx="1"/>
          </p:nvPr>
        </p:nvSpPr>
        <p:spPr>
          <a:xfrm>
            <a:off x="714059" y="5711826"/>
            <a:ext cx="9810311" cy="796127"/>
          </a:xfrm>
          <a:prstGeom prst="rect">
            <a:avLst/>
          </a:prstGeom>
        </p:spPr>
        <p:txBody>
          <a:bodyPr lIns="0" tIns="0" rIns="0" bIns="0"/>
          <a:lstStyle>
            <a:lvl1pPr marL="0" indent="0" algn="l">
              <a:spcBef>
                <a:spcPts val="0"/>
              </a:spcBef>
              <a:buNone/>
              <a:defRPr/>
            </a:lvl1pPr>
            <a:lvl2pPr marL="609385" indent="0" algn="ctr">
              <a:buNone/>
              <a:defRPr/>
            </a:lvl2pPr>
            <a:lvl3pPr marL="1218769" indent="0" algn="ctr">
              <a:buNone/>
              <a:defRPr/>
            </a:lvl3pPr>
            <a:lvl4pPr marL="1828154" indent="0" algn="ctr">
              <a:buNone/>
              <a:defRPr/>
            </a:lvl4pPr>
            <a:lvl5pPr marL="2437537" indent="0" algn="ctr">
              <a:buNone/>
              <a:defRPr/>
            </a:lvl5pPr>
            <a:lvl6pPr marL="3046922" indent="0" algn="ctr">
              <a:buNone/>
              <a:defRPr/>
            </a:lvl6pPr>
            <a:lvl7pPr marL="3656306" indent="0" algn="ctr">
              <a:buNone/>
              <a:defRPr/>
            </a:lvl7pPr>
            <a:lvl8pPr marL="4265691" indent="0" algn="ctr">
              <a:buNone/>
              <a:defRPr/>
            </a:lvl8pPr>
            <a:lvl9pPr marL="4875074" indent="0" algn="ctr">
              <a:buNone/>
              <a:defRPr/>
            </a:lvl9pPr>
          </a:lstStyle>
          <a:p>
            <a:r>
              <a:rPr lang="en-US" dirty="0"/>
              <a:t>Click to edit Master subtitle style</a:t>
            </a:r>
          </a:p>
        </p:txBody>
      </p:sp>
      <p:sp>
        <p:nvSpPr>
          <p:cNvPr id="5" name="Text Placeholder 4"/>
          <p:cNvSpPr>
            <a:spLocks noGrp="1"/>
          </p:cNvSpPr>
          <p:nvPr>
            <p:ph type="body" sz="quarter" idx="10"/>
          </p:nvPr>
        </p:nvSpPr>
        <p:spPr>
          <a:xfrm>
            <a:off x="714059" y="3316258"/>
            <a:ext cx="5710246" cy="1562100"/>
          </a:xfrm>
          <a:prstGeom prst="rect">
            <a:avLst/>
          </a:prstGeom>
        </p:spPr>
        <p:txBody>
          <a:bodyPr lIns="0" tIns="0" rIns="0" bIns="0">
            <a:normAutofit/>
          </a:bodyPr>
          <a:lstStyle>
            <a:lvl1pPr marL="0" indent="0">
              <a:buNone/>
              <a:defRPr sz="3732" b="1" cap="all"/>
            </a:lvl1pPr>
          </a:lstStyle>
          <a:p>
            <a:pPr lvl="0"/>
            <a:endParaRPr lang="en-US" dirty="0"/>
          </a:p>
        </p:txBody>
      </p:sp>
      <p:sp>
        <p:nvSpPr>
          <p:cNvPr id="8" name="Picture Placeholder 7"/>
          <p:cNvSpPr>
            <a:spLocks noGrp="1"/>
          </p:cNvSpPr>
          <p:nvPr>
            <p:ph type="pic" sz="quarter" idx="11"/>
          </p:nvPr>
        </p:nvSpPr>
        <p:spPr>
          <a:xfrm>
            <a:off x="6939510" y="1646589"/>
            <a:ext cx="5249317" cy="4459288"/>
          </a:xfrm>
          <a:prstGeom prst="rect">
            <a:avLst/>
          </a:prstGeom>
        </p:spPr>
        <p:txBody>
          <a:bodyPr/>
          <a:lstStyle/>
          <a:p>
            <a:endParaRPr lang="en-US" dirty="0"/>
          </a:p>
        </p:txBody>
      </p:sp>
      <p:pic>
        <p:nvPicPr>
          <p:cNvPr id="6" name="Picture 5" descr="Zebra_Logo_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1531" y="469277"/>
            <a:ext cx="2200947" cy="711200"/>
          </a:xfrm>
          <a:prstGeom prst="rect">
            <a:avLst/>
          </a:prstGeom>
        </p:spPr>
      </p:pic>
    </p:spTree>
    <p:extLst>
      <p:ext uri="{BB962C8B-B14F-4D97-AF65-F5344CB8AC3E}">
        <p14:creationId xmlns:p14="http://schemas.microsoft.com/office/powerpoint/2010/main" val="295145182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grpSp>
        <p:nvGrpSpPr>
          <p:cNvPr id="26" name="Group 13"/>
          <p:cNvGrpSpPr>
            <a:grpSpLocks noChangeAspect="1"/>
          </p:cNvGrpSpPr>
          <p:nvPr userDrawn="1"/>
        </p:nvGrpSpPr>
        <p:grpSpPr>
          <a:xfrm>
            <a:off x="3101748" y="301045"/>
            <a:ext cx="5961668" cy="6343783"/>
            <a:chOff x="609600" y="1030719"/>
            <a:chExt cx="2269331" cy="2529482"/>
          </a:xfrm>
          <a:solidFill>
            <a:srgbClr val="EDEDEE"/>
          </a:solidFill>
        </p:grpSpPr>
        <p:sp>
          <p:nvSpPr>
            <p:cNvPr id="27" name="Freeform 26"/>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nchor="ct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28" name="Freeform 27"/>
            <p:cNvSpPr>
              <a:spLocks/>
            </p:cNvSpPr>
            <p:nvPr/>
          </p:nvSpPr>
          <p:spPr bwMode="auto">
            <a:xfrm>
              <a:off x="937792" y="1030719"/>
              <a:ext cx="1075297" cy="2025186"/>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nchor="ct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29" name="Freeform 28"/>
            <p:cNvSpPr>
              <a:spLocks/>
            </p:cNvSpPr>
            <p:nvPr/>
          </p:nvSpPr>
          <p:spPr bwMode="auto">
            <a:xfrm>
              <a:off x="1756939" y="1796501"/>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nchor="ct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0" name="Freeform 29"/>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nchor="ct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1" name="Freeform 30"/>
            <p:cNvSpPr>
              <a:spLocks/>
            </p:cNvSpPr>
            <p:nvPr/>
          </p:nvSpPr>
          <p:spPr bwMode="auto">
            <a:xfrm>
              <a:off x="609600" y="1354909"/>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nchor="ct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2" name="Freeform 31"/>
            <p:cNvSpPr>
              <a:spLocks/>
            </p:cNvSpPr>
            <p:nvPr/>
          </p:nvSpPr>
          <p:spPr bwMode="auto">
            <a:xfrm>
              <a:off x="613603" y="2164717"/>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nchor="ct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3" name="Freeform 32"/>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nchor="ct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grpSp>
      <p:sp>
        <p:nvSpPr>
          <p:cNvPr id="2" name="Title 1"/>
          <p:cNvSpPr>
            <a:spLocks noGrp="1"/>
          </p:cNvSpPr>
          <p:nvPr>
            <p:ph type="title" hasCustomPrompt="1"/>
          </p:nvPr>
        </p:nvSpPr>
        <p:spPr>
          <a:xfrm>
            <a:off x="2498464" y="2629348"/>
            <a:ext cx="8212945" cy="1876424"/>
          </a:xfrm>
          <a:prstGeom prst="rect">
            <a:avLst/>
          </a:prstGeom>
        </p:spPr>
        <p:txBody>
          <a:bodyPr lIns="0" anchor="t" anchorCtr="0"/>
          <a:lstStyle>
            <a:lvl1pPr>
              <a:lnSpc>
                <a:spcPct val="90000"/>
              </a:lnSpc>
              <a:defRPr sz="4799" cap="all" baseline="0">
                <a:solidFill>
                  <a:schemeClr val="tx1"/>
                </a:solidFill>
              </a:defRPr>
            </a:lvl1pPr>
          </a:lstStyle>
          <a:p>
            <a:r>
              <a:rPr lang="en-US" dirty="0"/>
              <a:t>Click to edit DIVIDER title style</a:t>
            </a:r>
          </a:p>
        </p:txBody>
      </p:sp>
      <p:grpSp>
        <p:nvGrpSpPr>
          <p:cNvPr id="34" name="Group 45"/>
          <p:cNvGrpSpPr/>
          <p:nvPr userDrawn="1"/>
        </p:nvGrpSpPr>
        <p:grpSpPr>
          <a:xfrm>
            <a:off x="852648" y="2627256"/>
            <a:ext cx="1007571" cy="1603281"/>
            <a:chOff x="612775" y="835025"/>
            <a:chExt cx="2700338" cy="4319588"/>
          </a:xfrm>
          <a:solidFill>
            <a:schemeClr val="tx1"/>
          </a:solidFill>
        </p:grpSpPr>
        <p:sp>
          <p:nvSpPr>
            <p:cNvPr id="35" name="Freeform 34"/>
            <p:cNvSpPr>
              <a:spLocks/>
            </p:cNvSpPr>
            <p:nvPr/>
          </p:nvSpPr>
          <p:spPr bwMode="auto">
            <a:xfrm>
              <a:off x="2401888" y="2170113"/>
              <a:ext cx="214313" cy="60007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6" name="Freeform 35"/>
            <p:cNvSpPr>
              <a:spLocks/>
            </p:cNvSpPr>
            <p:nvPr/>
          </p:nvSpPr>
          <p:spPr bwMode="auto">
            <a:xfrm>
              <a:off x="1003300" y="835025"/>
              <a:ext cx="1279525" cy="2409825"/>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7" name="Freeform 36"/>
            <p:cNvSpPr>
              <a:spLocks/>
            </p:cNvSpPr>
            <p:nvPr/>
          </p:nvSpPr>
          <p:spPr bwMode="auto">
            <a:xfrm>
              <a:off x="1978025" y="1746250"/>
              <a:ext cx="211138" cy="1023938"/>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8" name="Freeform 37"/>
            <p:cNvSpPr>
              <a:spLocks/>
            </p:cNvSpPr>
            <p:nvPr/>
          </p:nvSpPr>
          <p:spPr bwMode="auto">
            <a:xfrm>
              <a:off x="2189163" y="1955800"/>
              <a:ext cx="517525" cy="214313"/>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39" name="Freeform 38"/>
            <p:cNvSpPr>
              <a:spLocks/>
            </p:cNvSpPr>
            <p:nvPr/>
          </p:nvSpPr>
          <p:spPr bwMode="auto">
            <a:xfrm>
              <a:off x="612775" y="1220788"/>
              <a:ext cx="728663" cy="1401763"/>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40" name="Freeform 39"/>
            <p:cNvSpPr>
              <a:spLocks/>
            </p:cNvSpPr>
            <p:nvPr/>
          </p:nvSpPr>
          <p:spPr bwMode="auto">
            <a:xfrm>
              <a:off x="617538" y="2184400"/>
              <a:ext cx="1360488"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41" name="Freeform 40"/>
            <p:cNvSpPr>
              <a:spLocks/>
            </p:cNvSpPr>
            <p:nvPr/>
          </p:nvSpPr>
          <p:spPr bwMode="auto">
            <a:xfrm>
              <a:off x="2616200" y="2503488"/>
              <a:ext cx="696913" cy="61436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42" name="Freeform 41"/>
            <p:cNvSpPr>
              <a:spLocks/>
            </p:cNvSpPr>
            <p:nvPr/>
          </p:nvSpPr>
          <p:spPr bwMode="auto">
            <a:xfrm>
              <a:off x="617538" y="4494213"/>
              <a:ext cx="520700" cy="660400"/>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43" name="Freeform 42"/>
            <p:cNvSpPr>
              <a:spLocks/>
            </p:cNvSpPr>
            <p:nvPr/>
          </p:nvSpPr>
          <p:spPr bwMode="auto">
            <a:xfrm>
              <a:off x="1190625" y="4494213"/>
              <a:ext cx="379413" cy="660400"/>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44" name="Freeform 43"/>
            <p:cNvSpPr>
              <a:spLocks noEditPoints="1"/>
            </p:cNvSpPr>
            <p:nvPr/>
          </p:nvSpPr>
          <p:spPr bwMode="auto">
            <a:xfrm>
              <a:off x="1641475" y="4494213"/>
              <a:ext cx="471488" cy="660400"/>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45" name="Freeform 44"/>
            <p:cNvSpPr>
              <a:spLocks noEditPoints="1"/>
            </p:cNvSpPr>
            <p:nvPr/>
          </p:nvSpPr>
          <p:spPr bwMode="auto">
            <a:xfrm>
              <a:off x="2184400" y="4494213"/>
              <a:ext cx="495300" cy="660400"/>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sp>
          <p:nvSpPr>
            <p:cNvPr id="46" name="Freeform 45"/>
            <p:cNvSpPr>
              <a:spLocks noEditPoints="1"/>
            </p:cNvSpPr>
            <p:nvPr/>
          </p:nvSpPr>
          <p:spPr bwMode="auto">
            <a:xfrm>
              <a:off x="2679700" y="4494213"/>
              <a:ext cx="633413" cy="660400"/>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p:spPr>
          <p:txBody>
            <a:bodyPr/>
            <a:lstStyle/>
            <a:p>
              <a:pPr eaLnBrk="1" fontAlgn="auto" hangingPunct="1">
                <a:spcBef>
                  <a:spcPts val="0"/>
                </a:spcBef>
                <a:spcAft>
                  <a:spcPts val="0"/>
                </a:spcAft>
                <a:defRPr/>
              </a:pPr>
              <a:endParaRPr lang="en-US" kern="0" dirty="0">
                <a:solidFill>
                  <a:prstClr val="black"/>
                </a:solidFill>
                <a:latin typeface="Arial"/>
                <a:ea typeface="Arial"/>
                <a:cs typeface="Arial"/>
                <a:sym typeface="Arial"/>
              </a:endParaRPr>
            </a:p>
          </p:txBody>
        </p:sp>
      </p:grpSp>
      <p:sp>
        <p:nvSpPr>
          <p:cNvPr id="3" name="Slide Number Placeholder 2"/>
          <p:cNvSpPr>
            <a:spLocks noGrp="1"/>
          </p:cNvSpPr>
          <p:nvPr>
            <p:ph type="sldNum" sz="quarter" idx="10"/>
          </p:nvPr>
        </p:nvSpPr>
        <p:spPr/>
        <p:txBody>
          <a:bodyPr/>
          <a:lstStyle>
            <a:lvl1pPr>
              <a:defRPr>
                <a:solidFill>
                  <a:schemeClr val="tx1"/>
                </a:solidFill>
              </a:defRPr>
            </a:lvl1pPr>
          </a:lstStyle>
          <a:p>
            <a:fld id="{79044E51-BF79-AF42-BAC5-B771B1D9D8E0}" type="slidenum">
              <a:rPr lang="en-US" smtClean="0"/>
              <a:pPr/>
              <a:t>‹#›</a:t>
            </a:fld>
            <a:endParaRPr lang="en-US" dirty="0"/>
          </a:p>
        </p:txBody>
      </p:sp>
    </p:spTree>
    <p:extLst>
      <p:ext uri="{BB962C8B-B14F-4D97-AF65-F5344CB8AC3E}">
        <p14:creationId xmlns:p14="http://schemas.microsoft.com/office/powerpoint/2010/main" val="10582090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eadline-subhead-copy">
    <p:spTree>
      <p:nvGrpSpPr>
        <p:cNvPr id="1" name=""/>
        <p:cNvGrpSpPr/>
        <p:nvPr/>
      </p:nvGrpSpPr>
      <p:grpSpPr>
        <a:xfrm>
          <a:off x="0" y="0"/>
          <a:ext cx="0" cy="0"/>
          <a:chOff x="0" y="0"/>
          <a:chExt cx="0" cy="0"/>
        </a:xfrm>
      </p:grpSpPr>
      <p:sp>
        <p:nvSpPr>
          <p:cNvPr id="2" name="Title 1"/>
          <p:cNvSpPr>
            <a:spLocks noGrp="1"/>
          </p:cNvSpPr>
          <p:nvPr>
            <p:ph type="title"/>
          </p:nvPr>
        </p:nvSpPr>
        <p:spPr>
          <a:xfrm>
            <a:off x="414271" y="999744"/>
            <a:ext cx="11353811" cy="457200"/>
          </a:xfrm>
          <a:prstGeom prst="rect">
            <a:avLst/>
          </a:prstGeom>
        </p:spPr>
        <p:txBody>
          <a:bodyPr/>
          <a:lstStyle/>
          <a:p>
            <a:r>
              <a:rPr lang="en-US" dirty="0"/>
              <a:t>Click to edit Master title style</a:t>
            </a:r>
          </a:p>
        </p:txBody>
      </p:sp>
      <p:sp>
        <p:nvSpPr>
          <p:cNvPr id="8" name="Text Placeholder 7"/>
          <p:cNvSpPr>
            <a:spLocks noGrp="1"/>
          </p:cNvSpPr>
          <p:nvPr>
            <p:ph type="body" sz="quarter" idx="11" hasCustomPrompt="1"/>
          </p:nvPr>
        </p:nvSpPr>
        <p:spPr>
          <a:xfrm>
            <a:off x="414271" y="1520061"/>
            <a:ext cx="11353898" cy="781051"/>
          </a:xfrm>
          <a:prstGeom prst="rect">
            <a:avLst/>
          </a:prstGeom>
        </p:spPr>
        <p:txBody>
          <a:bodyPr vert="horz"/>
          <a:lstStyle>
            <a:lvl1pPr marL="0" indent="0">
              <a:buFontTx/>
              <a:buNone/>
              <a:defRPr sz="2399" b="1"/>
            </a:lvl1pPr>
          </a:lstStyle>
          <a:p>
            <a:pPr lvl="0"/>
            <a:r>
              <a:rPr lang="en-US" dirty="0"/>
              <a:t>Click to edit Master Subhead styles</a:t>
            </a:r>
          </a:p>
        </p:txBody>
      </p:sp>
      <p:sp>
        <p:nvSpPr>
          <p:cNvPr id="9" name="Content Placeholder 2"/>
          <p:cNvSpPr>
            <a:spLocks noGrp="1"/>
          </p:cNvSpPr>
          <p:nvPr>
            <p:ph sz="half" idx="1"/>
          </p:nvPr>
        </p:nvSpPr>
        <p:spPr>
          <a:xfrm>
            <a:off x="421691" y="2085001"/>
            <a:ext cx="11356898" cy="4297547"/>
          </a:xfrm>
          <a:prstGeom prst="rect">
            <a:avLst/>
          </a:prstGeom>
        </p:spPr>
        <p:txBody>
          <a:bodyPr/>
          <a:lstStyle>
            <a:lvl1pPr marL="222195" indent="-222195">
              <a:spcBef>
                <a:spcPts val="1200"/>
              </a:spcBef>
              <a:buClr>
                <a:schemeClr val="accent1"/>
              </a:buClr>
              <a:defRPr sz="2133" b="0"/>
            </a:lvl1pPr>
            <a:lvl2pPr marL="461318" indent="-217963">
              <a:lnSpc>
                <a:spcPct val="100000"/>
              </a:lnSpc>
              <a:spcBef>
                <a:spcPts val="800"/>
              </a:spcBef>
              <a:buClrTx/>
              <a:buFont typeface="Arial"/>
              <a:buChar char="–"/>
              <a:defRPr sz="1866"/>
            </a:lvl2pPr>
            <a:lvl3pPr marL="683513" indent="-222195" defTabSz="1136367">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dirty="0"/>
              <a:t>Click to edit Master text styles</a:t>
            </a:r>
          </a:p>
          <a:p>
            <a:pPr lvl="1"/>
            <a:r>
              <a:rPr lang="en-US" dirty="0"/>
              <a:t>Second level</a:t>
            </a:r>
          </a:p>
          <a:p>
            <a:pPr lvl="2"/>
            <a:r>
              <a:rPr lang="en-US" dirty="0"/>
              <a:t>Third level</a:t>
            </a:r>
          </a:p>
        </p:txBody>
      </p:sp>
      <p:sp>
        <p:nvSpPr>
          <p:cNvPr id="3" name="Slide Number Placeholder 2"/>
          <p:cNvSpPr>
            <a:spLocks noGrp="1"/>
          </p:cNvSpPr>
          <p:nvPr>
            <p:ph type="sldNum" sz="quarter" idx="12"/>
          </p:nvPr>
        </p:nvSpPr>
        <p:spPr/>
        <p:txBody>
          <a:bodyPr/>
          <a:lstStyle>
            <a:lvl1pPr>
              <a:defRPr>
                <a:solidFill>
                  <a:schemeClr val="tx1"/>
                </a:solidFill>
              </a:defRPr>
            </a:lvl1pPr>
          </a:lstStyle>
          <a:p>
            <a:fld id="{79044E51-BF79-AF42-BAC5-B771B1D9D8E0}" type="slidenum">
              <a:rPr lang="en-US" smtClean="0"/>
              <a:pPr/>
              <a:t>‹#›</a:t>
            </a:fld>
            <a:endParaRPr lang="en-US" dirty="0"/>
          </a:p>
        </p:txBody>
      </p:sp>
    </p:spTree>
    <p:extLst>
      <p:ext uri="{BB962C8B-B14F-4D97-AF65-F5344CB8AC3E}">
        <p14:creationId xmlns:p14="http://schemas.microsoft.com/office/powerpoint/2010/main" val="382409862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4" name="Picture 3" descr="Copy_BG.jpg"/>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t="5787" b="4839"/>
          <a:stretch/>
        </p:blipFill>
        <p:spPr>
          <a:xfrm>
            <a:off x="0" y="734204"/>
            <a:ext cx="12188825" cy="6123797"/>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79044E51-BF79-AF42-BAC5-B771B1D9D8E0}" type="slidenum">
              <a:rPr lang="en-US" smtClean="0"/>
              <a:pPr/>
              <a:t>‹#›</a:t>
            </a:fld>
            <a:endParaRPr lang="en-US" dirty="0"/>
          </a:p>
        </p:txBody>
      </p:sp>
    </p:spTree>
    <p:extLst>
      <p:ext uri="{BB962C8B-B14F-4D97-AF65-F5344CB8AC3E}">
        <p14:creationId xmlns:p14="http://schemas.microsoft.com/office/powerpoint/2010/main" val="249354729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eadline-copy">
    <p:spTree>
      <p:nvGrpSpPr>
        <p:cNvPr id="1" name=""/>
        <p:cNvGrpSpPr/>
        <p:nvPr/>
      </p:nvGrpSpPr>
      <p:grpSpPr>
        <a:xfrm>
          <a:off x="0" y="0"/>
          <a:ext cx="0" cy="0"/>
          <a:chOff x="0" y="0"/>
          <a:chExt cx="0" cy="0"/>
        </a:xfrm>
      </p:grpSpPr>
      <p:sp>
        <p:nvSpPr>
          <p:cNvPr id="2" name="Title 1"/>
          <p:cNvSpPr>
            <a:spLocks noGrp="1"/>
          </p:cNvSpPr>
          <p:nvPr>
            <p:ph type="title"/>
          </p:nvPr>
        </p:nvSpPr>
        <p:spPr>
          <a:xfrm>
            <a:off x="414358" y="1001491"/>
            <a:ext cx="11353811" cy="457200"/>
          </a:xfrm>
          <a:prstGeom prst="rect">
            <a:avLst/>
          </a:prstGeom>
        </p:spPr>
        <p:txBody>
          <a:bodyPr/>
          <a:lstStyle/>
          <a:p>
            <a:r>
              <a:rPr lang="en-US" dirty="0"/>
              <a:t>Click to edit Master title style</a:t>
            </a:r>
          </a:p>
        </p:txBody>
      </p:sp>
      <p:sp>
        <p:nvSpPr>
          <p:cNvPr id="4" name="Content Placeholder 2"/>
          <p:cNvSpPr>
            <a:spLocks noGrp="1"/>
          </p:cNvSpPr>
          <p:nvPr>
            <p:ph sz="half" idx="1"/>
          </p:nvPr>
        </p:nvSpPr>
        <p:spPr>
          <a:xfrm>
            <a:off x="421691" y="1968754"/>
            <a:ext cx="11356898" cy="4521103"/>
          </a:xfrm>
          <a:prstGeom prst="rect">
            <a:avLst/>
          </a:prstGeom>
        </p:spPr>
        <p:txBody>
          <a:bodyPr/>
          <a:lstStyle>
            <a:lvl1pPr marL="222195" indent="-222195">
              <a:spcBef>
                <a:spcPts val="1200"/>
              </a:spcBef>
              <a:buClr>
                <a:schemeClr val="accent1"/>
              </a:buClr>
              <a:defRPr sz="2133" b="0"/>
            </a:lvl1pPr>
            <a:lvl2pPr marL="461318" indent="-217963">
              <a:lnSpc>
                <a:spcPct val="100000"/>
              </a:lnSpc>
              <a:spcBef>
                <a:spcPts val="800"/>
              </a:spcBef>
              <a:buClrTx/>
              <a:buFont typeface="Arial"/>
              <a:buChar char="–"/>
              <a:defRPr sz="1866" baseline="0"/>
            </a:lvl2pPr>
            <a:lvl3pPr marL="683513" indent="-222195" defTabSz="1136367">
              <a:spcBef>
                <a:spcPts val="800"/>
              </a:spcBef>
              <a:buClrTx/>
              <a:buFont typeface="Arial" panose="020B0604020202020204" pitchFamily="34" charset="0"/>
              <a:buChar char="•"/>
              <a:defRPr sz="1600" baseline="0"/>
            </a:lvl3pPr>
            <a:lvl4pPr>
              <a:defRPr sz="2399"/>
            </a:lvl4pPr>
            <a:lvl5pPr>
              <a:defRPr sz="2399"/>
            </a:lvl5pPr>
            <a:lvl6pPr>
              <a:defRPr sz="2399"/>
            </a:lvl6pPr>
            <a:lvl7pPr>
              <a:defRPr sz="2399"/>
            </a:lvl7pPr>
            <a:lvl8pPr>
              <a:defRPr sz="2399"/>
            </a:lvl8pPr>
            <a:lvl9pPr>
              <a:defRPr sz="2399"/>
            </a:lvl9pPr>
          </a:lstStyle>
          <a:p>
            <a:pPr lvl="0"/>
            <a:r>
              <a:rPr lang="en-US" dirty="0"/>
              <a:t>Click to edit Master text styles</a:t>
            </a:r>
          </a:p>
          <a:p>
            <a:pPr lvl="1"/>
            <a:r>
              <a:rPr lang="en-US" dirty="0"/>
              <a:t>Click to edit Master text styles</a:t>
            </a:r>
          </a:p>
          <a:p>
            <a:pPr lvl="2"/>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79044E51-BF79-AF42-BAC5-B771B1D9D8E0}" type="slidenum">
              <a:rPr lang="en-US" smtClean="0"/>
              <a:pPr/>
              <a:t>‹#›</a:t>
            </a:fld>
            <a:endParaRPr lang="en-US" dirty="0"/>
          </a:p>
        </p:txBody>
      </p:sp>
    </p:spTree>
    <p:extLst>
      <p:ext uri="{BB962C8B-B14F-4D97-AF65-F5344CB8AC3E}">
        <p14:creationId xmlns:p14="http://schemas.microsoft.com/office/powerpoint/2010/main" val="368170445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eadline-copy-image">
    <p:spTree>
      <p:nvGrpSpPr>
        <p:cNvPr id="1" name=""/>
        <p:cNvGrpSpPr/>
        <p:nvPr/>
      </p:nvGrpSpPr>
      <p:grpSpPr>
        <a:xfrm>
          <a:off x="0" y="0"/>
          <a:ext cx="0" cy="0"/>
          <a:chOff x="0" y="0"/>
          <a:chExt cx="0" cy="0"/>
        </a:xfrm>
      </p:grpSpPr>
      <p:sp>
        <p:nvSpPr>
          <p:cNvPr id="2" name="Title 1"/>
          <p:cNvSpPr>
            <a:spLocks noGrp="1"/>
          </p:cNvSpPr>
          <p:nvPr>
            <p:ph type="title"/>
          </p:nvPr>
        </p:nvSpPr>
        <p:spPr>
          <a:xfrm>
            <a:off x="414358" y="999744"/>
            <a:ext cx="11353811" cy="457200"/>
          </a:xfrm>
          <a:prstGeom prst="rect">
            <a:avLst/>
          </a:prstGeom>
        </p:spPr>
        <p:txBody>
          <a:bodyPr/>
          <a:lstStyle/>
          <a:p>
            <a:r>
              <a:rPr lang="en-US" dirty="0"/>
              <a:t>Click to edit Master title style</a:t>
            </a:r>
          </a:p>
        </p:txBody>
      </p:sp>
      <p:sp>
        <p:nvSpPr>
          <p:cNvPr id="4" name="Content Placeholder 2"/>
          <p:cNvSpPr>
            <a:spLocks noGrp="1"/>
          </p:cNvSpPr>
          <p:nvPr>
            <p:ph sz="half" idx="1"/>
          </p:nvPr>
        </p:nvSpPr>
        <p:spPr>
          <a:xfrm>
            <a:off x="421693" y="1968747"/>
            <a:ext cx="5218205" cy="4415925"/>
          </a:xfrm>
          <a:prstGeom prst="rect">
            <a:avLst/>
          </a:prstGeom>
        </p:spPr>
        <p:txBody>
          <a:bodyPr/>
          <a:lstStyle>
            <a:lvl1pPr marL="222195" indent="-222195">
              <a:spcBef>
                <a:spcPts val="1200"/>
              </a:spcBef>
              <a:buClr>
                <a:schemeClr val="accent1"/>
              </a:buClr>
              <a:defRPr sz="2133" b="0"/>
            </a:lvl1pPr>
            <a:lvl2pPr marL="461318" indent="-217963">
              <a:lnSpc>
                <a:spcPct val="100000"/>
              </a:lnSpc>
              <a:spcBef>
                <a:spcPts val="800"/>
              </a:spcBef>
              <a:buClrTx/>
              <a:buFont typeface="Arial"/>
              <a:buChar char="–"/>
              <a:defRPr sz="1866"/>
            </a:lvl2pPr>
            <a:lvl3pPr marL="683513" indent="-222195" defTabSz="1136367">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dirty="0"/>
              <a:t>Click to edit Master text styles</a:t>
            </a:r>
          </a:p>
          <a:p>
            <a:pPr lvl="1"/>
            <a:r>
              <a:rPr lang="en-US" dirty="0"/>
              <a:t>Second level</a:t>
            </a:r>
          </a:p>
          <a:p>
            <a:pPr lvl="2"/>
            <a:r>
              <a:rPr lang="en-US" dirty="0"/>
              <a:t>Third level</a:t>
            </a:r>
          </a:p>
        </p:txBody>
      </p:sp>
      <p:sp>
        <p:nvSpPr>
          <p:cNvPr id="5" name="Picture Placeholder 4"/>
          <p:cNvSpPr>
            <a:spLocks noGrp="1"/>
          </p:cNvSpPr>
          <p:nvPr>
            <p:ph type="pic" sz="quarter" idx="10"/>
          </p:nvPr>
        </p:nvSpPr>
        <p:spPr>
          <a:xfrm>
            <a:off x="6096968" y="1966941"/>
            <a:ext cx="5234644" cy="4407211"/>
          </a:xfrm>
          <a:prstGeom prst="rect">
            <a:avLst/>
          </a:prstGeom>
        </p:spPr>
        <p:txBody>
          <a:bodyPr/>
          <a:lstStyle/>
          <a:p>
            <a:endParaRPr lang="en-US" dirty="0"/>
          </a:p>
        </p:txBody>
      </p:sp>
      <p:sp>
        <p:nvSpPr>
          <p:cNvPr id="3" name="Slide Number Placeholder 2"/>
          <p:cNvSpPr>
            <a:spLocks noGrp="1"/>
          </p:cNvSpPr>
          <p:nvPr>
            <p:ph type="sldNum" sz="quarter" idx="11"/>
          </p:nvPr>
        </p:nvSpPr>
        <p:spPr/>
        <p:txBody>
          <a:bodyPr/>
          <a:lstStyle>
            <a:lvl1pPr>
              <a:defRPr>
                <a:solidFill>
                  <a:schemeClr val="tx1"/>
                </a:solidFill>
              </a:defRPr>
            </a:lvl1pPr>
          </a:lstStyle>
          <a:p>
            <a:fld id="{79044E51-BF79-AF42-BAC5-B771B1D9D8E0}" type="slidenum">
              <a:rPr lang="en-US" smtClean="0"/>
              <a:pPr/>
              <a:t>‹#›</a:t>
            </a:fld>
            <a:endParaRPr lang="en-US" dirty="0"/>
          </a:p>
        </p:txBody>
      </p:sp>
    </p:spTree>
    <p:extLst>
      <p:ext uri="{BB962C8B-B14F-4D97-AF65-F5344CB8AC3E}">
        <p14:creationId xmlns:p14="http://schemas.microsoft.com/office/powerpoint/2010/main" val="415768039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82068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Title Only - left log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5FEC75-7BF4-4830-B9BE-3DF19C8E26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 y="285"/>
            <a:ext cx="12187817" cy="6857433"/>
          </a:xfrm>
          <a:prstGeom prst="rect">
            <a:avLst/>
          </a:prstGeom>
        </p:spPr>
      </p:pic>
      <p:sp>
        <p:nvSpPr>
          <p:cNvPr id="2" name="Title 1">
            <a:extLst>
              <a:ext uri="{FF2B5EF4-FFF2-40B4-BE49-F238E27FC236}">
                <a16:creationId xmlns:a16="http://schemas.microsoft.com/office/drawing/2014/main" id="{8479409D-C8AE-468D-AED0-055A5B36B2DE}"/>
              </a:ext>
            </a:extLst>
          </p:cNvPr>
          <p:cNvSpPr>
            <a:spLocks noGrp="1"/>
          </p:cNvSpPr>
          <p:nvPr>
            <p:ph type="title"/>
          </p:nvPr>
        </p:nvSpPr>
        <p:spPr/>
        <p:txBody>
          <a:bodyPr/>
          <a:lstStyle/>
          <a:p>
            <a:r>
              <a:rPr lang="en-US"/>
              <a:t>Click to edit Master title style</a:t>
            </a:r>
            <a:endParaRPr lang="en-GB"/>
          </a:p>
        </p:txBody>
      </p:sp>
      <p:grpSp>
        <p:nvGrpSpPr>
          <p:cNvPr id="4" name="Group 3">
            <a:extLst>
              <a:ext uri="{FF2B5EF4-FFF2-40B4-BE49-F238E27FC236}">
                <a16:creationId xmlns:a16="http://schemas.microsoft.com/office/drawing/2014/main" id="{385800B1-DBB1-4704-B663-D5503DC581E0}"/>
              </a:ext>
            </a:extLst>
          </p:cNvPr>
          <p:cNvGrpSpPr/>
          <p:nvPr userDrawn="1"/>
        </p:nvGrpSpPr>
        <p:grpSpPr>
          <a:xfrm>
            <a:off x="1" y="1112351"/>
            <a:ext cx="11810306" cy="114768"/>
            <a:chOff x="0" y="1327278"/>
            <a:chExt cx="11813382" cy="114768"/>
          </a:xfrm>
        </p:grpSpPr>
        <p:cxnSp>
          <p:nvCxnSpPr>
            <p:cNvPr id="5" name="Straight Connector 4">
              <a:extLst>
                <a:ext uri="{FF2B5EF4-FFF2-40B4-BE49-F238E27FC236}">
                  <a16:creationId xmlns:a16="http://schemas.microsoft.com/office/drawing/2014/main" id="{BE131C7F-52DA-47F6-A798-72FEEFAA4BE2}"/>
                </a:ext>
              </a:extLst>
            </p:cNvPr>
            <p:cNvCxnSpPr>
              <a:cxnSpLocks/>
            </p:cNvCxnSpPr>
            <p:nvPr userDrawn="1"/>
          </p:nvCxnSpPr>
          <p:spPr>
            <a:xfrm>
              <a:off x="0" y="1384662"/>
              <a:ext cx="11765756" cy="0"/>
            </a:xfrm>
            <a:prstGeom prst="line">
              <a:avLst/>
            </a:prstGeom>
            <a:ln w="50800">
              <a:solidFill>
                <a:srgbClr val="00A7FF"/>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5D92E75F-228F-46D7-B7AB-3EEF1635291C}"/>
                </a:ext>
              </a:extLst>
            </p:cNvPr>
            <p:cNvSpPr/>
            <p:nvPr userDrawn="1"/>
          </p:nvSpPr>
          <p:spPr>
            <a:xfrm>
              <a:off x="185786" y="1327278"/>
              <a:ext cx="114768" cy="114768"/>
            </a:xfrm>
            <a:prstGeom prst="ellipse">
              <a:avLst/>
            </a:prstGeom>
            <a:solidFill>
              <a:schemeClr val="bg1"/>
            </a:solidFill>
            <a:ln w="19050">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81622B89-5185-4571-AB3F-3277356C5790}"/>
                </a:ext>
              </a:extLst>
            </p:cNvPr>
            <p:cNvSpPr/>
            <p:nvPr userDrawn="1"/>
          </p:nvSpPr>
          <p:spPr>
            <a:xfrm>
              <a:off x="11698614" y="1327278"/>
              <a:ext cx="114768" cy="114768"/>
            </a:xfrm>
            <a:prstGeom prst="ellipse">
              <a:avLst/>
            </a:prstGeom>
            <a:solidFill>
              <a:srgbClr val="00A7FF"/>
            </a:solidFill>
            <a:ln w="19050">
              <a:solidFill>
                <a:srgbClr val="00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0" name="Picture 9">
            <a:extLst>
              <a:ext uri="{FF2B5EF4-FFF2-40B4-BE49-F238E27FC236}">
                <a16:creationId xmlns:a16="http://schemas.microsoft.com/office/drawing/2014/main" id="{66C99516-2EB3-42B7-8C5A-A52AC9B5344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8815" r="87612"/>
          <a:stretch/>
        </p:blipFill>
        <p:spPr>
          <a:xfrm>
            <a:off x="504" y="6090701"/>
            <a:ext cx="1509851" cy="767017"/>
          </a:xfrm>
          <a:prstGeom prst="rect">
            <a:avLst/>
          </a:prstGeom>
        </p:spPr>
      </p:pic>
      <p:sp>
        <p:nvSpPr>
          <p:cNvPr id="3" name="Slide Number Placeholder 2">
            <a:extLst>
              <a:ext uri="{FF2B5EF4-FFF2-40B4-BE49-F238E27FC236}">
                <a16:creationId xmlns:a16="http://schemas.microsoft.com/office/drawing/2014/main" id="{F489F095-98D5-411B-8B88-05C2E9F0A625}"/>
              </a:ext>
            </a:extLst>
          </p:cNvPr>
          <p:cNvSpPr>
            <a:spLocks noGrp="1"/>
          </p:cNvSpPr>
          <p:nvPr>
            <p:ph type="sldNum" sz="quarter" idx="10"/>
          </p:nvPr>
        </p:nvSpPr>
        <p:spPr/>
        <p:txBody>
          <a:bodyPr/>
          <a:lstStyle/>
          <a:p>
            <a:fld id="{38C4F51D-15B7-459E-9F7A-ADE1E0AE0FA8}" type="slidenum">
              <a:rPr lang="en-GB" smtClean="0"/>
              <a:t>‹#›</a:t>
            </a:fld>
            <a:endParaRPr lang="en-GB" dirty="0"/>
          </a:p>
        </p:txBody>
      </p:sp>
      <p:sp>
        <p:nvSpPr>
          <p:cNvPr id="11" name="Footer Placeholder 4"/>
          <p:cNvSpPr>
            <a:spLocks noGrp="1"/>
          </p:cNvSpPr>
          <p:nvPr>
            <p:ph type="ftr" sz="quarter" idx="3"/>
          </p:nvPr>
        </p:nvSpPr>
        <p:spPr>
          <a:xfrm>
            <a:off x="4037549" y="6219826"/>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Zebra Confidential: For Internal Use Only</a:t>
            </a:r>
          </a:p>
        </p:txBody>
      </p:sp>
    </p:spTree>
    <p:extLst>
      <p:ext uri="{BB962C8B-B14F-4D97-AF65-F5344CB8AC3E}">
        <p14:creationId xmlns:p14="http://schemas.microsoft.com/office/powerpoint/2010/main" val="3485884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C7B7-43B1-4111-854D-7C16712CECD9}"/>
              </a:ext>
            </a:extLst>
          </p:cNvPr>
          <p:cNvSpPr>
            <a:spLocks noGrp="1"/>
          </p:cNvSpPr>
          <p:nvPr>
            <p:ph type="title" hasCustomPrompt="1"/>
          </p:nvPr>
        </p:nvSpPr>
        <p:spPr/>
        <p:txBody>
          <a:bodyPr/>
          <a:lstStyle>
            <a:lvl1pPr>
              <a:defRPr/>
            </a:lvl1pPr>
          </a:lstStyle>
          <a:p>
            <a:r>
              <a:rPr lang="en-US" dirty="0"/>
              <a:t>Click to enter divider slide title</a:t>
            </a:r>
          </a:p>
        </p:txBody>
      </p:sp>
      <p:sp>
        <p:nvSpPr>
          <p:cNvPr id="3" name="Rectangle 2">
            <a:extLst>
              <a:ext uri="{FF2B5EF4-FFF2-40B4-BE49-F238E27FC236}">
                <a16:creationId xmlns:a16="http://schemas.microsoft.com/office/drawing/2014/main" id="{B59C44B1-010E-4C1C-8A26-6821D71AB5D9}"/>
              </a:ext>
            </a:extLst>
          </p:cNvPr>
          <p:cNvSpPr/>
          <p:nvPr userDrawn="1"/>
        </p:nvSpPr>
        <p:spPr>
          <a:xfrm>
            <a:off x="9596200" y="893"/>
            <a:ext cx="2589450" cy="6856214"/>
          </a:xfrm>
          <a:prstGeom prst="rect">
            <a:avLst/>
          </a:prstGeom>
          <a:solidFill>
            <a:srgbClr val="000000"/>
          </a:solidFill>
          <a:ln w="25400" cap="flat" cmpd="sng" algn="ctr">
            <a:noFill/>
            <a:prstDash val="solid"/>
          </a:ln>
          <a:effectLst/>
        </p:spPr>
        <p:txBody>
          <a:bodyPr rtlCol="0" anchor="ctr"/>
          <a:lstStyle/>
          <a:p>
            <a:pPr marL="0" marR="0" lvl="0" indent="0" algn="ctr"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chemeClr val="tx2"/>
              </a:solidFill>
              <a:effectLst/>
              <a:uLnTx/>
              <a:uFillTx/>
              <a:latin typeface="Arial" panose="020B0604020202020204"/>
              <a:ea typeface="+mn-ea"/>
              <a:cs typeface="+mn-cs"/>
            </a:endParaRPr>
          </a:p>
        </p:txBody>
      </p:sp>
      <p:sp>
        <p:nvSpPr>
          <p:cNvPr id="4" name="AutoShape 2">
            <a:extLst>
              <a:ext uri="{FF2B5EF4-FFF2-40B4-BE49-F238E27FC236}">
                <a16:creationId xmlns:a16="http://schemas.microsoft.com/office/drawing/2014/main" id="{0051460E-F6C8-492A-B064-FE9A1A863BA2}"/>
              </a:ext>
            </a:extLst>
          </p:cNvPr>
          <p:cNvSpPr>
            <a:spLocks noChangeAspect="1" noChangeArrowheads="1"/>
          </p:cNvSpPr>
          <p:nvPr userDrawn="1"/>
        </p:nvSpPr>
        <p:spPr bwMode="auto">
          <a:xfrm>
            <a:off x="9596200" y="5352086"/>
            <a:ext cx="2589450" cy="1505023"/>
          </a:xfrm>
          <a:prstGeom prst="rtTriangle">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sp>
        <p:nvSpPr>
          <p:cNvPr id="5" name="AutoShape 4">
            <a:extLst>
              <a:ext uri="{FF2B5EF4-FFF2-40B4-BE49-F238E27FC236}">
                <a16:creationId xmlns:a16="http://schemas.microsoft.com/office/drawing/2014/main" id="{941616A7-DF3C-4E5E-AFE3-77BE4E404B8A}"/>
              </a:ext>
            </a:extLst>
          </p:cNvPr>
          <p:cNvSpPr>
            <a:spLocks noChangeAspect="1" noChangeArrowheads="1"/>
          </p:cNvSpPr>
          <p:nvPr userDrawn="1"/>
        </p:nvSpPr>
        <p:spPr bwMode="auto">
          <a:xfrm flipH="1">
            <a:off x="4400818" y="3844107"/>
            <a:ext cx="5206528" cy="3015777"/>
          </a:xfrm>
          <a:prstGeom prst="rtTriangle">
            <a:avLst/>
          </a:prstGeom>
          <a:gradFill rotWithShape="1">
            <a:gsLst>
              <a:gs pos="0">
                <a:srgbClr val="00FFFF"/>
              </a:gs>
              <a:gs pos="40000">
                <a:srgbClr val="00C9FF"/>
              </a:gs>
              <a:gs pos="7900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9" name="Footer Placeholder 8">
            <a:extLst>
              <a:ext uri="{FF2B5EF4-FFF2-40B4-BE49-F238E27FC236}">
                <a16:creationId xmlns:a16="http://schemas.microsoft.com/office/drawing/2014/main" id="{E5B56C63-8C33-4174-91C6-0C80FECA0BFC}"/>
              </a:ext>
            </a:extLst>
          </p:cNvPr>
          <p:cNvSpPr>
            <a:spLocks noGrp="1"/>
          </p:cNvSpPr>
          <p:nvPr>
            <p:ph type="ftr" sz="quarter" idx="10"/>
          </p:nvPr>
        </p:nvSpPr>
        <p:spPr/>
        <p:txBody>
          <a:bodyPr/>
          <a:lstStyle/>
          <a:p>
            <a:r>
              <a:rPr lang="en-US"/>
              <a:t>ZEBRA TECHNOLOGIES</a:t>
            </a:r>
            <a:endParaRPr lang="en-US" dirty="0"/>
          </a:p>
        </p:txBody>
      </p:sp>
    </p:spTree>
    <p:extLst>
      <p:ext uri="{BB962C8B-B14F-4D97-AF65-F5344CB8AC3E}">
        <p14:creationId xmlns:p14="http://schemas.microsoft.com/office/powerpoint/2010/main" val="25803687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98" b="0" i="0">
                <a:solidFill>
                  <a:srgbClr val="5F5F5F"/>
                </a:solidFill>
                <a:latin typeface="Calibri"/>
                <a:cs typeface="Calibri"/>
              </a:defRPr>
            </a:lvl1pPr>
          </a:lstStyle>
          <a:p>
            <a:r>
              <a:rPr lang="en-US"/>
              <a:t>Click to edit Master title style</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A6927719-6966-4C5A-88F2-9A5F4B5BC7EE}" type="datetimeFigureOut">
              <a:rPr lang="en-US" smtClean="0"/>
              <a:t>8/27/2020</a:t>
            </a:fld>
            <a:endParaRPr lang="en-US"/>
          </a:p>
        </p:txBody>
      </p:sp>
    </p:spTree>
    <p:extLst>
      <p:ext uri="{BB962C8B-B14F-4D97-AF65-F5344CB8AC3E}">
        <p14:creationId xmlns:p14="http://schemas.microsoft.com/office/powerpoint/2010/main" val="22921001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30119" indent="-230119">
              <a:buClr>
                <a:srgbClr val="13648C"/>
              </a:buClr>
              <a:buFont typeface="Arial"/>
              <a:buChar char="•"/>
              <a:defRPr>
                <a:solidFill>
                  <a:schemeClr val="tx1"/>
                </a:solidFill>
              </a:defRPr>
            </a:lvl1pPr>
            <a:lvl2pPr marL="458650" indent="-228531">
              <a:buClr>
                <a:srgbClr val="13648C"/>
              </a:buClr>
              <a:buFont typeface="Arial"/>
              <a:buChar char="•"/>
              <a:defRPr>
                <a:solidFill>
                  <a:schemeClr val="tx1"/>
                </a:solidFill>
              </a:defRPr>
            </a:lvl2pPr>
            <a:lvl3pPr marL="688768" indent="-230119">
              <a:buClr>
                <a:srgbClr val="13648C"/>
              </a:buClr>
              <a:buFont typeface="Arial"/>
              <a:buChar char="•"/>
              <a:defRPr>
                <a:solidFill>
                  <a:schemeClr val="tx1"/>
                </a:solidFill>
              </a:defRPr>
            </a:lvl3pPr>
            <a:lvl4pPr marL="918887" indent="-230119">
              <a:buClr>
                <a:srgbClr val="13648C"/>
              </a:buClr>
              <a:buFont typeface="Arial"/>
              <a:buChar char="•"/>
              <a:defRPr>
                <a:solidFill>
                  <a:schemeClr val="tx1"/>
                </a:solidFill>
              </a:defRPr>
            </a:lvl4pPr>
            <a:lvl5pPr marL="1139483" indent="-230119">
              <a:buClr>
                <a:srgbClr val="13648C"/>
              </a:buClr>
              <a:buFont typeface="Arial"/>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8658525" y="6477173"/>
            <a:ext cx="3046255" cy="365125"/>
          </a:xfrm>
        </p:spPr>
        <p:txBody>
          <a:bodyPr/>
          <a:lstStyle>
            <a:lvl1pPr>
              <a:defRPr sz="1050"/>
            </a:lvl1pPr>
          </a:lstStyle>
          <a:p>
            <a:r>
              <a:rPr lang="en-US">
                <a:solidFill>
                  <a:srgbClr val="7F7F7F"/>
                </a:solidFill>
              </a:rPr>
              <a:t>Zebra Confidential: For Internal Use Only </a:t>
            </a:r>
            <a:endParaRPr lang="en-US" dirty="0">
              <a:solidFill>
                <a:srgbClr val="7F7F7F"/>
              </a:solidFill>
            </a:endParaRPr>
          </a:p>
        </p:txBody>
      </p:sp>
      <p:sp>
        <p:nvSpPr>
          <p:cNvPr id="6" name="Slide Number Placeholder 5"/>
          <p:cNvSpPr>
            <a:spLocks noGrp="1"/>
          </p:cNvSpPr>
          <p:nvPr>
            <p:ph type="sldNum" sz="quarter" idx="12"/>
          </p:nvPr>
        </p:nvSpPr>
        <p:spPr>
          <a:xfrm rot="10800000" flipV="1">
            <a:off x="1" y="6524470"/>
            <a:ext cx="744514" cy="319406"/>
          </a:xfrm>
        </p:spPr>
        <p:txBody>
          <a:bodyPr/>
          <a:lstStyle>
            <a:lvl1pPr>
              <a:defRPr sz="800"/>
            </a:lvl1pPr>
          </a:lstStyle>
          <a:p>
            <a:fld id="{B49F4571-797E-F142-9C8A-F3F3AD6D4F24}"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096222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9044E51-BF79-AF42-BAC5-B771B1D9D8E0}" type="slidenum">
              <a:rPr lang="en-US" smtClean="0"/>
              <a:pPr/>
              <a:t>‹#›</a:t>
            </a:fld>
            <a:endParaRPr lang="en-US" dirty="0"/>
          </a:p>
        </p:txBody>
      </p:sp>
    </p:spTree>
    <p:extLst>
      <p:ext uri="{BB962C8B-B14F-4D97-AF65-F5344CB8AC3E}">
        <p14:creationId xmlns:p14="http://schemas.microsoft.com/office/powerpoint/2010/main" val="1408416541"/>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786" y="2074333"/>
            <a:ext cx="10991104" cy="1362075"/>
          </a:xfrm>
        </p:spPr>
        <p:txBody>
          <a:bodyPr anchor="t">
            <a:noAutofit/>
          </a:bodyPr>
          <a:lstStyle>
            <a:lvl1pPr algn="l">
              <a:defRPr sz="4199" b="1" i="0" cap="all" baseline="0">
                <a:solidFill>
                  <a:srgbClr val="000000"/>
                </a:solidFill>
                <a:latin typeface="Arial"/>
                <a:cs typeface="Arial"/>
              </a:defRPr>
            </a:lvl1pPr>
          </a:lstStyle>
          <a:p>
            <a:r>
              <a:rPr lang="en-US"/>
              <a:t>SECTION DIVIDER HEADLINE LAMET ET, CON ECTET SUMIT. </a:t>
            </a:r>
          </a:p>
        </p:txBody>
      </p:sp>
      <p:sp>
        <p:nvSpPr>
          <p:cNvPr id="8" name="Title 1"/>
          <p:cNvSpPr txBox="1">
            <a:spLocks/>
          </p:cNvSpPr>
          <p:nvPr userDrawn="1"/>
        </p:nvSpPr>
        <p:spPr>
          <a:xfrm>
            <a:off x="531851" y="3372557"/>
            <a:ext cx="10360501" cy="1362075"/>
          </a:xfrm>
          <a:prstGeom prst="rect">
            <a:avLst/>
          </a:prstGeom>
        </p:spPr>
        <p:txBody>
          <a:bodyPr vert="horz" lIns="91416" tIns="45708" rIns="91416" bIns="45708" rtlCol="0" anchor="t" anchorCtr="0">
            <a:noAutofit/>
          </a:bodyPr>
          <a:lstStyle>
            <a:lvl1pPr algn="l" defTabSz="457200" rtl="0" eaLnBrk="1" latinLnBrk="0" hangingPunct="1">
              <a:spcBef>
                <a:spcPct val="0"/>
              </a:spcBef>
              <a:buNone/>
              <a:defRPr sz="4000" b="1" i="0" kern="1200" cap="all" baseline="0">
                <a:solidFill>
                  <a:srgbClr val="0D749F"/>
                </a:solidFill>
                <a:latin typeface="Proxima Nova Bold"/>
                <a:ea typeface="+mj-ea"/>
                <a:cs typeface="Proxima Nova Bold"/>
              </a:defRPr>
            </a:lvl1pPr>
          </a:lstStyle>
          <a:p>
            <a:endParaRPr lang="en-US" sz="4399" b="1" i="0">
              <a:latin typeface="Proxima Nova Bold"/>
              <a:cs typeface="Proxima Nova Bold"/>
            </a:endParaRPr>
          </a:p>
        </p:txBody>
      </p:sp>
      <p:sp>
        <p:nvSpPr>
          <p:cNvPr id="4" name="Text Placeholder 3"/>
          <p:cNvSpPr>
            <a:spLocks noGrp="1"/>
          </p:cNvSpPr>
          <p:nvPr>
            <p:ph type="body" sz="quarter" idx="10" hasCustomPrompt="1"/>
          </p:nvPr>
        </p:nvSpPr>
        <p:spPr>
          <a:xfrm>
            <a:off x="476333" y="3344517"/>
            <a:ext cx="11010149" cy="1468439"/>
          </a:xfrm>
          <a:prstGeom prst="rect">
            <a:avLst/>
          </a:prstGeom>
        </p:spPr>
        <p:txBody>
          <a:bodyPr>
            <a:noAutofit/>
          </a:bodyPr>
          <a:lstStyle>
            <a:lvl1pPr marL="0" indent="0">
              <a:buNone/>
              <a:defRPr sz="4199" b="1">
                <a:solidFill>
                  <a:srgbClr val="13648C"/>
                </a:solidFill>
              </a:defRPr>
            </a:lvl1pPr>
            <a:lvl2pPr marL="457086" indent="0">
              <a:buNone/>
              <a:defRPr sz="4199" b="1">
                <a:solidFill>
                  <a:srgbClr val="13648C"/>
                </a:solidFill>
              </a:defRPr>
            </a:lvl2pPr>
            <a:lvl3pPr marL="914171" indent="0">
              <a:buNone/>
              <a:defRPr sz="4199" b="1">
                <a:solidFill>
                  <a:srgbClr val="13648C"/>
                </a:solidFill>
              </a:defRPr>
            </a:lvl3pPr>
            <a:lvl4pPr marL="1371257" indent="0">
              <a:buNone/>
              <a:defRPr sz="4199" b="1">
                <a:solidFill>
                  <a:srgbClr val="13648C"/>
                </a:solidFill>
              </a:defRPr>
            </a:lvl4pPr>
            <a:lvl5pPr marL="1828343" indent="0">
              <a:buNone/>
              <a:defRPr sz="4199" b="1">
                <a:solidFill>
                  <a:srgbClr val="13648C"/>
                </a:solidFill>
              </a:defRPr>
            </a:lvl5pPr>
          </a:lstStyle>
          <a:p>
            <a:pPr lvl="0"/>
            <a:r>
              <a:rPr lang="en-US"/>
              <a:t>CLICK TO EDIT MASTER TEXT STYLES</a:t>
            </a:r>
          </a:p>
        </p:txBody>
      </p:sp>
      <p:sp>
        <p:nvSpPr>
          <p:cNvPr id="13" name="Rectangle 12"/>
          <p:cNvSpPr>
            <a:spLocks/>
          </p:cNvSpPr>
          <p:nvPr userDrawn="1"/>
        </p:nvSpPr>
        <p:spPr>
          <a:xfrm>
            <a:off x="0" y="2"/>
            <a:ext cx="12188825" cy="524145"/>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noAutofit/>
          </a:bodyPr>
          <a:lstStyle/>
          <a:p>
            <a:pPr marL="0" marR="0" indent="0" algn="l" defTabSz="457086"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0" name="Slide Number Placeholder 5"/>
          <p:cNvSpPr>
            <a:spLocks noGrp="1"/>
          </p:cNvSpPr>
          <p:nvPr>
            <p:ph type="sldNum" sz="quarter" idx="4"/>
          </p:nvPr>
        </p:nvSpPr>
        <p:spPr>
          <a:xfrm>
            <a:off x="158155" y="6475818"/>
            <a:ext cx="2844059" cy="365125"/>
          </a:xfrm>
          <a:prstGeom prst="rect">
            <a:avLst/>
          </a:prstGeom>
        </p:spPr>
        <p:txBody>
          <a:bodyPr vert="horz" lIns="91440" tIns="45720" rIns="91440" bIns="45720" rtlCol="0" anchor="ctr"/>
          <a:lstStyle>
            <a:lvl1pPr algn="l">
              <a:defRPr sz="800" b="0" i="0">
                <a:solidFill>
                  <a:schemeClr val="tx1">
                    <a:tint val="75000"/>
                  </a:schemeClr>
                </a:solidFill>
                <a:latin typeface="Arial"/>
                <a:cs typeface="Arial"/>
              </a:defRPr>
            </a:lvl1pPr>
          </a:lstStyle>
          <a:p>
            <a:fld id="{B49F4571-797E-F142-9C8A-F3F3AD6D4F24}" type="slidenum">
              <a:rPr lang="en-US" smtClean="0"/>
              <a:pPr/>
              <a:t>‹#›</a:t>
            </a:fld>
            <a:endParaRPr lang="en-US"/>
          </a:p>
        </p:txBody>
      </p:sp>
      <p:sp>
        <p:nvSpPr>
          <p:cNvPr id="19" name="Footer Placeholder 4"/>
          <p:cNvSpPr>
            <a:spLocks noGrp="1"/>
          </p:cNvSpPr>
          <p:nvPr>
            <p:ph type="ftr" sz="quarter" idx="3"/>
          </p:nvPr>
        </p:nvSpPr>
        <p:spPr>
          <a:xfrm>
            <a:off x="8178736" y="6486704"/>
            <a:ext cx="3859795" cy="365125"/>
          </a:xfrm>
          <a:prstGeom prst="rect">
            <a:avLst/>
          </a:prstGeom>
        </p:spPr>
        <p:txBody>
          <a:bodyPr vert="horz" lIns="91440" tIns="45720" rIns="91440" bIns="45720" rtlCol="0" anchor="ctr"/>
          <a:lstStyle>
            <a:lvl1pPr algn="r">
              <a:defRPr sz="800" b="0" i="0">
                <a:solidFill>
                  <a:schemeClr val="tx1">
                    <a:tint val="75000"/>
                  </a:schemeClr>
                </a:solidFill>
                <a:latin typeface="Arial"/>
                <a:cs typeface="Arial"/>
              </a:defRPr>
            </a:lvl1pPr>
          </a:lstStyle>
          <a:p>
            <a:r>
              <a:rPr lang="en-US">
                <a:solidFill>
                  <a:srgbClr val="7F7F7F"/>
                </a:solidFill>
              </a:rPr>
              <a:t>Zebra Confidential: For Internal Use Only</a:t>
            </a:r>
          </a:p>
        </p:txBody>
      </p:sp>
      <p:pic>
        <p:nvPicPr>
          <p:cNvPr id="11" name="Picture 10" descr="Zebra Logo Horiz.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44" y="151415"/>
            <a:ext cx="1156215" cy="356616"/>
          </a:xfrm>
          <a:prstGeom prst="rect">
            <a:avLst/>
          </a:prstGeom>
        </p:spPr>
      </p:pic>
    </p:spTree>
    <p:extLst>
      <p:ext uri="{BB962C8B-B14F-4D97-AF65-F5344CB8AC3E}">
        <p14:creationId xmlns:p14="http://schemas.microsoft.com/office/powerpoint/2010/main" val="2250047856"/>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6333" y="1607689"/>
            <a:ext cx="11156161" cy="4363721"/>
          </a:xfrm>
          <a:prstGeom prst="rect">
            <a:avLst/>
          </a:prstGeom>
        </p:spPr>
        <p:txBody>
          <a:bodyPr/>
          <a:lstStyle>
            <a:lvl1pPr marL="174582" marR="0" indent="-174582" algn="l" defTabSz="457086" rtl="0" eaLnBrk="1" fontAlgn="auto" latinLnBrk="0" hangingPunct="1">
              <a:lnSpc>
                <a:spcPct val="100000"/>
              </a:lnSpc>
              <a:spcBef>
                <a:spcPts val="1200"/>
              </a:spcBef>
              <a:spcAft>
                <a:spcPts val="0"/>
              </a:spcAft>
              <a:buClrTx/>
              <a:buSzTx/>
              <a:buFont typeface="Arial"/>
              <a:buChar char="•"/>
              <a:tabLst/>
              <a:defRPr>
                <a:solidFill>
                  <a:schemeClr val="tx1"/>
                </a:solidFill>
              </a:defRPr>
            </a:lvl1pPr>
            <a:lvl2pPr marL="458673" marR="0" indent="-228543" algn="l" defTabSz="457086" rtl="0" eaLnBrk="1" fontAlgn="auto" latinLnBrk="0" hangingPunct="1">
              <a:lnSpc>
                <a:spcPct val="100000"/>
              </a:lnSpc>
              <a:spcBef>
                <a:spcPct val="20000"/>
              </a:spcBef>
              <a:spcAft>
                <a:spcPts val="0"/>
              </a:spcAft>
              <a:buClrTx/>
              <a:buSzTx/>
              <a:buFont typeface="Arial"/>
              <a:buChar char="–"/>
              <a:tabLst/>
              <a:defRPr>
                <a:solidFill>
                  <a:schemeClr val="tx1"/>
                </a:solidFill>
              </a:defRPr>
            </a:lvl2pPr>
            <a:lvl3pPr marL="688802" marR="0" indent="-230130" algn="l" defTabSz="457086" rtl="0" eaLnBrk="1" fontAlgn="auto" latinLnBrk="0" hangingPunct="1">
              <a:lnSpc>
                <a:spcPct val="100000"/>
              </a:lnSpc>
              <a:spcBef>
                <a:spcPct val="20000"/>
              </a:spcBef>
              <a:spcAft>
                <a:spcPts val="0"/>
              </a:spcAft>
              <a:buClrTx/>
              <a:buSzTx/>
              <a:buFont typeface="Arial"/>
              <a:buChar char="•"/>
              <a:tabLst/>
              <a:defRPr>
                <a:solidFill>
                  <a:schemeClr val="tx1"/>
                </a:solidFill>
              </a:defRPr>
            </a:lvl3pPr>
            <a:lvl4pPr marL="918933" marR="0" indent="-230130" algn="l" defTabSz="457086" rtl="0" eaLnBrk="1" fontAlgn="auto" latinLnBrk="0" hangingPunct="1">
              <a:lnSpc>
                <a:spcPct val="100000"/>
              </a:lnSpc>
              <a:spcBef>
                <a:spcPct val="20000"/>
              </a:spcBef>
              <a:spcAft>
                <a:spcPts val="0"/>
              </a:spcAft>
              <a:buClrTx/>
              <a:buSzTx/>
              <a:buFont typeface="Arial"/>
              <a:buChar char="–"/>
              <a:tabLst/>
              <a:defRPr>
                <a:solidFill>
                  <a:schemeClr val="tx1"/>
                </a:solidFill>
              </a:defRPr>
            </a:lvl4pPr>
            <a:lvl5pPr marL="1155411" marR="0" indent="-230130" algn="l" defTabSz="457086" rtl="0" eaLnBrk="1" fontAlgn="auto" latinLnBrk="0" hangingPunct="1">
              <a:lnSpc>
                <a:spcPct val="100000"/>
              </a:lnSpc>
              <a:spcBef>
                <a:spcPct val="20000"/>
              </a:spcBef>
              <a:spcAft>
                <a:spcPts val="0"/>
              </a:spcAft>
              <a:buClrTx/>
              <a:buSzTx/>
              <a:buFont typeface="Arial"/>
              <a:buChar char="»"/>
              <a:tabLst/>
              <a:defRPr>
                <a:solidFill>
                  <a:schemeClr val="tx1"/>
                </a:solidFill>
              </a:defRPr>
            </a:lvl5pPr>
          </a:lstStyle>
          <a:p>
            <a:pPr marL="174582" marR="0" lvl="0"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Click to edit Master text styles</a:t>
            </a:r>
          </a:p>
          <a:p>
            <a:pPr marL="174582" marR="0" lvl="1"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Second level</a:t>
            </a:r>
          </a:p>
          <a:p>
            <a:pPr marL="174582" marR="0" lvl="2"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Third level</a:t>
            </a:r>
          </a:p>
          <a:p>
            <a:pPr marL="174582" marR="0" lvl="3"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Fourth level</a:t>
            </a:r>
          </a:p>
          <a:p>
            <a:pPr marL="174582" marR="0" lvl="4"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Fifth level</a:t>
            </a:r>
            <a:endParaRPr kumimoji="0" lang="en-US" sz="1200" b="0" i="0" u="none" strike="noStrike" kern="1200" cap="none" spc="0" normalizeH="0" baseline="0" noProof="0">
              <a:ln>
                <a:noFill/>
              </a:ln>
              <a:solidFill>
                <a:prstClr val="black"/>
              </a:solidFill>
              <a:effectLst/>
              <a:uLnTx/>
              <a:uFillTx/>
              <a:latin typeface="Arial"/>
              <a:ea typeface="+mn-ea"/>
              <a:cs typeface="Arial"/>
            </a:endParaRPr>
          </a:p>
        </p:txBody>
      </p:sp>
      <p:sp>
        <p:nvSpPr>
          <p:cNvPr id="8" name="Slide Number Placeholder 5"/>
          <p:cNvSpPr>
            <a:spLocks noGrp="1"/>
          </p:cNvSpPr>
          <p:nvPr>
            <p:ph type="sldNum" sz="quarter" idx="4"/>
          </p:nvPr>
        </p:nvSpPr>
        <p:spPr>
          <a:xfrm>
            <a:off x="158155" y="6475818"/>
            <a:ext cx="2844059" cy="365125"/>
          </a:xfrm>
          <a:prstGeom prst="rect">
            <a:avLst/>
          </a:prstGeom>
        </p:spPr>
        <p:txBody>
          <a:bodyPr vert="horz" lIns="91440" tIns="45720" rIns="91440" bIns="45720" rtlCol="0" anchor="ctr"/>
          <a:lstStyle>
            <a:lvl1pPr algn="l">
              <a:defRPr sz="800" b="0" i="0">
                <a:solidFill>
                  <a:schemeClr val="tx1">
                    <a:tint val="75000"/>
                  </a:schemeClr>
                </a:solidFill>
                <a:latin typeface="Arial"/>
                <a:cs typeface="Arial"/>
              </a:defRPr>
            </a:lvl1pPr>
          </a:lstStyle>
          <a:p>
            <a:fld id="{B49F4571-797E-F142-9C8A-F3F3AD6D4F24}" type="slidenum">
              <a:rPr lang="en-US" smtClean="0"/>
              <a:pPr/>
              <a:t>‹#›</a:t>
            </a:fld>
            <a:endParaRPr lang="en-US"/>
          </a:p>
        </p:txBody>
      </p:sp>
      <p:sp>
        <p:nvSpPr>
          <p:cNvPr id="10" name="Footer Placeholder 4"/>
          <p:cNvSpPr>
            <a:spLocks noGrp="1"/>
          </p:cNvSpPr>
          <p:nvPr>
            <p:ph type="ftr" sz="quarter" idx="3"/>
          </p:nvPr>
        </p:nvSpPr>
        <p:spPr>
          <a:xfrm>
            <a:off x="8178736" y="6486704"/>
            <a:ext cx="3859795" cy="365125"/>
          </a:xfrm>
          <a:prstGeom prst="rect">
            <a:avLst/>
          </a:prstGeom>
        </p:spPr>
        <p:txBody>
          <a:bodyPr vert="horz" lIns="91440" tIns="45720" rIns="91440" bIns="45720" rtlCol="0" anchor="ctr"/>
          <a:lstStyle>
            <a:lvl1pPr algn="r">
              <a:defRPr sz="800" b="0" i="0">
                <a:solidFill>
                  <a:schemeClr val="tx1">
                    <a:tint val="75000"/>
                  </a:schemeClr>
                </a:solidFill>
                <a:latin typeface="Arial"/>
                <a:cs typeface="Arial"/>
              </a:defRPr>
            </a:lvl1pPr>
          </a:lstStyle>
          <a:p>
            <a:r>
              <a:rPr lang="en-US">
                <a:solidFill>
                  <a:srgbClr val="7F7F7F"/>
                </a:solidFill>
              </a:rPr>
              <a:t>Zebra Confidential: For Internal Use Only</a:t>
            </a:r>
          </a:p>
        </p:txBody>
      </p:sp>
    </p:spTree>
    <p:extLst>
      <p:ext uri="{BB962C8B-B14F-4D97-AF65-F5344CB8AC3E}">
        <p14:creationId xmlns:p14="http://schemas.microsoft.com/office/powerpoint/2010/main" val="3340515696"/>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itle and Pictur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2299" y="653145"/>
            <a:ext cx="6096528" cy="6204857"/>
          </a:xfrm>
          <a:prstGeom prst="rect">
            <a:avLst/>
          </a:prstGeom>
        </p:spPr>
        <p:txBody>
          <a:bodyPr/>
          <a:lstStyle/>
          <a:p>
            <a:r>
              <a:rPr lang="en-US"/>
              <a:t>Click icon to add picture</a:t>
            </a:r>
          </a:p>
        </p:txBody>
      </p:sp>
      <p:sp>
        <p:nvSpPr>
          <p:cNvPr id="2" name="Title 1"/>
          <p:cNvSpPr>
            <a:spLocks noGrp="1"/>
          </p:cNvSpPr>
          <p:nvPr>
            <p:ph type="title"/>
          </p:nvPr>
        </p:nvSpPr>
        <p:spPr>
          <a:xfrm>
            <a:off x="522376" y="770068"/>
            <a:ext cx="5146393" cy="647571"/>
          </a:xfrm>
        </p:spPr>
        <p:txBody>
          <a:bodyPr/>
          <a:lstStyle>
            <a:lvl1pPr>
              <a:defRPr>
                <a:solidFill>
                  <a:srgbClr val="13648C"/>
                </a:solidFill>
              </a:defRPr>
            </a:lvl1pPr>
          </a:lstStyle>
          <a:p>
            <a:r>
              <a:rPr lang="en-US"/>
              <a:t>Click to edit Master title style</a:t>
            </a:r>
          </a:p>
        </p:txBody>
      </p:sp>
      <p:sp>
        <p:nvSpPr>
          <p:cNvPr id="3" name="Content Placeholder 2"/>
          <p:cNvSpPr>
            <a:spLocks noGrp="1"/>
          </p:cNvSpPr>
          <p:nvPr>
            <p:ph idx="1"/>
          </p:nvPr>
        </p:nvSpPr>
        <p:spPr>
          <a:xfrm>
            <a:off x="522376" y="1607689"/>
            <a:ext cx="5146393" cy="4363721"/>
          </a:xfrm>
          <a:prstGeom prst="rect">
            <a:avLst/>
          </a:prstGeom>
        </p:spPr>
        <p:txBody>
          <a:bodyPr/>
          <a:lstStyle>
            <a:lvl1pPr marL="174582" marR="0" indent="-174582" algn="l" defTabSz="457086" rtl="0" eaLnBrk="1" fontAlgn="auto" latinLnBrk="0" hangingPunct="1">
              <a:lnSpc>
                <a:spcPct val="100000"/>
              </a:lnSpc>
              <a:spcBef>
                <a:spcPts val="1200"/>
              </a:spcBef>
              <a:spcAft>
                <a:spcPts val="0"/>
              </a:spcAft>
              <a:buClrTx/>
              <a:buSzTx/>
              <a:buFont typeface="Arial"/>
              <a:buChar char="•"/>
              <a:tabLst/>
              <a:defRPr/>
            </a:lvl1pPr>
            <a:lvl2pPr marL="458673" marR="0" indent="-228543" algn="l" defTabSz="457086" rtl="0" eaLnBrk="1" fontAlgn="auto" latinLnBrk="0" hangingPunct="1">
              <a:lnSpc>
                <a:spcPct val="100000"/>
              </a:lnSpc>
              <a:spcBef>
                <a:spcPct val="20000"/>
              </a:spcBef>
              <a:spcAft>
                <a:spcPts val="0"/>
              </a:spcAft>
              <a:buClrTx/>
              <a:buSzTx/>
              <a:buFont typeface="Arial"/>
              <a:buChar char="–"/>
              <a:tabLst/>
              <a:defRPr/>
            </a:lvl2pPr>
            <a:lvl3pPr marL="688802" marR="0" indent="-230130" algn="l" defTabSz="457086" rtl="0" eaLnBrk="1" fontAlgn="auto" latinLnBrk="0" hangingPunct="1">
              <a:lnSpc>
                <a:spcPct val="100000"/>
              </a:lnSpc>
              <a:spcBef>
                <a:spcPct val="20000"/>
              </a:spcBef>
              <a:spcAft>
                <a:spcPts val="0"/>
              </a:spcAft>
              <a:buClrTx/>
              <a:buSzTx/>
              <a:buFont typeface="Arial"/>
              <a:buChar char="•"/>
              <a:tabLst/>
              <a:defRPr/>
            </a:lvl3pPr>
            <a:lvl4pPr marL="918933" marR="0" indent="-230130" algn="l" defTabSz="457086" rtl="0" eaLnBrk="1" fontAlgn="auto" latinLnBrk="0" hangingPunct="1">
              <a:lnSpc>
                <a:spcPct val="100000"/>
              </a:lnSpc>
              <a:spcBef>
                <a:spcPct val="20000"/>
              </a:spcBef>
              <a:spcAft>
                <a:spcPts val="0"/>
              </a:spcAft>
              <a:buClrTx/>
              <a:buSzTx/>
              <a:buFont typeface="Arial"/>
              <a:buChar char="–"/>
              <a:tabLst/>
              <a:defRPr/>
            </a:lvl4pPr>
            <a:lvl5pPr marL="1155411" marR="0" indent="-230130" algn="l" defTabSz="457086" rtl="0" eaLnBrk="1" fontAlgn="auto" latinLnBrk="0" hangingPunct="1">
              <a:lnSpc>
                <a:spcPct val="100000"/>
              </a:lnSpc>
              <a:spcBef>
                <a:spcPct val="20000"/>
              </a:spcBef>
              <a:spcAft>
                <a:spcPts val="0"/>
              </a:spcAft>
              <a:buClrTx/>
              <a:buSzTx/>
              <a:buFont typeface="Arial"/>
              <a:buChar char="»"/>
              <a:tabLst/>
              <a:defRPr/>
            </a:lvl5pPr>
          </a:lstStyle>
          <a:p>
            <a:pPr marL="174582" marR="0" lvl="0"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Click to edit Master text styles</a:t>
            </a:r>
          </a:p>
          <a:p>
            <a:pPr marL="174582" marR="0" lvl="1"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Second level</a:t>
            </a:r>
          </a:p>
          <a:p>
            <a:pPr marL="174582" marR="0" lvl="2"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Third level</a:t>
            </a:r>
          </a:p>
          <a:p>
            <a:pPr marL="174582" marR="0" lvl="3"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Fourth level</a:t>
            </a:r>
          </a:p>
          <a:p>
            <a:pPr marL="174582" marR="0" lvl="4"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Fifth level</a:t>
            </a:r>
            <a:endParaRPr kumimoji="0" lang="en-US" sz="1200" b="0" i="0" u="none" strike="noStrike" kern="1200" cap="none" spc="0" normalizeH="0" baseline="0" noProof="0">
              <a:ln>
                <a:noFill/>
              </a:ln>
              <a:solidFill>
                <a:prstClr val="black"/>
              </a:solidFill>
              <a:effectLst/>
              <a:uLnTx/>
              <a:uFillTx/>
              <a:latin typeface="Arial"/>
              <a:ea typeface="+mn-ea"/>
              <a:cs typeface="Arial"/>
            </a:endParaRPr>
          </a:p>
        </p:txBody>
      </p:sp>
      <p:sp>
        <p:nvSpPr>
          <p:cNvPr id="9" name="Text Placeholder 8"/>
          <p:cNvSpPr>
            <a:spLocks noGrp="1"/>
          </p:cNvSpPr>
          <p:nvPr>
            <p:ph type="body" sz="quarter" idx="14"/>
          </p:nvPr>
        </p:nvSpPr>
        <p:spPr>
          <a:xfrm>
            <a:off x="8745906" y="1849967"/>
            <a:ext cx="3442919" cy="1593851"/>
          </a:xfrm>
          <a:prstGeom prst="rect">
            <a:avLst/>
          </a:prstGeom>
          <a:solidFill>
            <a:schemeClr val="tx1">
              <a:alpha val="60000"/>
            </a:schemeClr>
          </a:solidFill>
        </p:spPr>
        <p:txBody>
          <a:bodyPr>
            <a:normAutofit/>
          </a:bodyPr>
          <a:lstStyle>
            <a:lvl1pPr marL="0" indent="0">
              <a:buNone/>
              <a:defRPr sz="1400">
                <a:solidFill>
                  <a:schemeClr val="bg1"/>
                </a:solidFill>
              </a:defRPr>
            </a:lvl1pPr>
            <a:lvl2pPr marL="230130" indent="0">
              <a:buNone/>
              <a:defRPr sz="1400">
                <a:solidFill>
                  <a:schemeClr val="bg1"/>
                </a:solidFill>
              </a:defRPr>
            </a:lvl2pPr>
            <a:lvl3pPr marL="458672" indent="0">
              <a:buNone/>
              <a:defRPr sz="1400">
                <a:solidFill>
                  <a:schemeClr val="bg1"/>
                </a:solidFill>
              </a:defRPr>
            </a:lvl3pPr>
            <a:lvl4pPr marL="688802" indent="0">
              <a:buNone/>
              <a:defRPr sz="1400">
                <a:solidFill>
                  <a:schemeClr val="bg1"/>
                </a:solidFill>
              </a:defRPr>
            </a:lvl4pPr>
            <a:lvl5pPr marL="688802" indent="0">
              <a:buNone/>
              <a:defRPr sz="1400">
                <a:solidFill>
                  <a:schemeClr val="bg1"/>
                </a:solidFill>
              </a:defRPr>
            </a:lvl5pPr>
          </a:lstStyle>
          <a:p>
            <a:pPr lvl="0"/>
            <a:r>
              <a:rPr lang="en-US"/>
              <a:t>Click to edit Master text styles</a:t>
            </a:r>
          </a:p>
        </p:txBody>
      </p:sp>
      <p:sp>
        <p:nvSpPr>
          <p:cNvPr id="11" name="Slide Number Placeholder 5"/>
          <p:cNvSpPr>
            <a:spLocks noGrp="1"/>
          </p:cNvSpPr>
          <p:nvPr>
            <p:ph type="sldNum" sz="quarter" idx="4"/>
          </p:nvPr>
        </p:nvSpPr>
        <p:spPr>
          <a:xfrm>
            <a:off x="158155" y="6475818"/>
            <a:ext cx="2844059" cy="365125"/>
          </a:xfrm>
          <a:prstGeom prst="rect">
            <a:avLst/>
          </a:prstGeom>
        </p:spPr>
        <p:txBody>
          <a:bodyPr vert="horz" lIns="91440" tIns="45720" rIns="91440" bIns="45720" rtlCol="0" anchor="ctr"/>
          <a:lstStyle>
            <a:lvl1pPr algn="l">
              <a:defRPr sz="800" b="0" i="0">
                <a:solidFill>
                  <a:schemeClr val="tx1">
                    <a:tint val="75000"/>
                  </a:schemeClr>
                </a:solidFill>
                <a:latin typeface="Arial"/>
                <a:cs typeface="Arial"/>
              </a:defRPr>
            </a:lvl1pPr>
          </a:lstStyle>
          <a:p>
            <a:fld id="{B49F4571-797E-F142-9C8A-F3F3AD6D4F24}" type="slidenum">
              <a:rPr lang="en-US" smtClean="0"/>
              <a:pPr/>
              <a:t>‹#›</a:t>
            </a:fld>
            <a:endParaRPr lang="en-US"/>
          </a:p>
        </p:txBody>
      </p:sp>
    </p:spTree>
    <p:extLst>
      <p:ext uri="{BB962C8B-B14F-4D97-AF65-F5344CB8AC3E}">
        <p14:creationId xmlns:p14="http://schemas.microsoft.com/office/powerpoint/2010/main" val="999923651"/>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itle and 2 Content Columns">
    <p:spTree>
      <p:nvGrpSpPr>
        <p:cNvPr id="1" name=""/>
        <p:cNvGrpSpPr/>
        <p:nvPr/>
      </p:nvGrpSpPr>
      <p:grpSpPr>
        <a:xfrm>
          <a:off x="0" y="0"/>
          <a:ext cx="0" cy="0"/>
          <a:chOff x="0" y="0"/>
          <a:chExt cx="0" cy="0"/>
        </a:xfrm>
      </p:grpSpPr>
      <p:sp>
        <p:nvSpPr>
          <p:cNvPr id="10" name="Content Placeholder 2"/>
          <p:cNvSpPr>
            <a:spLocks noGrp="1"/>
          </p:cNvSpPr>
          <p:nvPr>
            <p:ph idx="13"/>
          </p:nvPr>
        </p:nvSpPr>
        <p:spPr>
          <a:xfrm>
            <a:off x="6500707" y="1607689"/>
            <a:ext cx="5146393" cy="4363721"/>
          </a:xfrm>
          <a:prstGeom prst="rect">
            <a:avLst/>
          </a:prstGeom>
        </p:spPr>
        <p:txBody>
          <a:bodyPr/>
          <a:lstStyle>
            <a:lvl1pPr marL="174582" marR="0" indent="-174582" algn="l" defTabSz="457086" rtl="0" eaLnBrk="1" fontAlgn="auto" latinLnBrk="0" hangingPunct="1">
              <a:lnSpc>
                <a:spcPct val="100000"/>
              </a:lnSpc>
              <a:spcBef>
                <a:spcPts val="1200"/>
              </a:spcBef>
              <a:spcAft>
                <a:spcPts val="0"/>
              </a:spcAft>
              <a:buClrTx/>
              <a:buSzTx/>
              <a:buFont typeface="Arial"/>
              <a:buChar char="•"/>
              <a:tabLst/>
              <a:defRPr/>
            </a:lvl1pPr>
            <a:lvl2pPr marL="458673" marR="0" indent="-228543" algn="l" defTabSz="457086" rtl="0" eaLnBrk="1" fontAlgn="auto" latinLnBrk="0" hangingPunct="1">
              <a:lnSpc>
                <a:spcPct val="100000"/>
              </a:lnSpc>
              <a:spcBef>
                <a:spcPct val="20000"/>
              </a:spcBef>
              <a:spcAft>
                <a:spcPts val="0"/>
              </a:spcAft>
              <a:buClrTx/>
              <a:buSzTx/>
              <a:buFont typeface="Arial"/>
              <a:buChar char="–"/>
              <a:tabLst/>
              <a:defRPr/>
            </a:lvl2pPr>
            <a:lvl3pPr marL="688802" marR="0" indent="-230130" algn="l" defTabSz="457086" rtl="0" eaLnBrk="1" fontAlgn="auto" latinLnBrk="0" hangingPunct="1">
              <a:lnSpc>
                <a:spcPct val="100000"/>
              </a:lnSpc>
              <a:spcBef>
                <a:spcPct val="20000"/>
              </a:spcBef>
              <a:spcAft>
                <a:spcPts val="0"/>
              </a:spcAft>
              <a:buClrTx/>
              <a:buSzTx/>
              <a:buFont typeface="Arial"/>
              <a:buChar char="•"/>
              <a:tabLst/>
              <a:defRPr/>
            </a:lvl3pPr>
            <a:lvl4pPr marL="918933" marR="0" indent="-230130" algn="l" defTabSz="457086" rtl="0" eaLnBrk="1" fontAlgn="auto" latinLnBrk="0" hangingPunct="1">
              <a:lnSpc>
                <a:spcPct val="100000"/>
              </a:lnSpc>
              <a:spcBef>
                <a:spcPct val="20000"/>
              </a:spcBef>
              <a:spcAft>
                <a:spcPts val="0"/>
              </a:spcAft>
              <a:buClrTx/>
              <a:buSzTx/>
              <a:buFont typeface="Arial"/>
              <a:buChar char="–"/>
              <a:tabLst/>
              <a:defRPr/>
            </a:lvl4pPr>
            <a:lvl5pPr marL="1155411" marR="0" indent="-230130" algn="l" defTabSz="457086" rtl="0" eaLnBrk="1" fontAlgn="auto" latinLnBrk="0" hangingPunct="1">
              <a:lnSpc>
                <a:spcPct val="100000"/>
              </a:lnSpc>
              <a:spcBef>
                <a:spcPct val="20000"/>
              </a:spcBef>
              <a:spcAft>
                <a:spcPts val="0"/>
              </a:spcAft>
              <a:buClrTx/>
              <a:buSzTx/>
              <a:buFont typeface="Arial"/>
              <a:buChar char="»"/>
              <a:tabLst/>
              <a:defRPr/>
            </a:lvl5pPr>
          </a:lstStyle>
          <a:p>
            <a:pPr marL="174582" marR="0" lvl="0"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Click to edit Master text styles</a:t>
            </a:r>
          </a:p>
          <a:p>
            <a:pPr marL="174582" marR="0" lvl="1"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Second level</a:t>
            </a:r>
          </a:p>
          <a:p>
            <a:pPr marL="174582" marR="0" lvl="2"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Third level</a:t>
            </a:r>
          </a:p>
          <a:p>
            <a:pPr marL="174582" marR="0" lvl="3"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Fourth level</a:t>
            </a:r>
          </a:p>
          <a:p>
            <a:pPr marL="174582" marR="0" lvl="4"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Fifth level</a:t>
            </a:r>
            <a:endParaRPr kumimoji="0" lang="en-US" sz="1200" b="0" i="0" u="none" strike="noStrike" kern="1200" cap="none" spc="0" normalizeH="0" baseline="0" noProof="0">
              <a:ln>
                <a:noFill/>
              </a:ln>
              <a:solidFill>
                <a:prstClr val="black"/>
              </a:solidFill>
              <a:effectLst/>
              <a:uLnTx/>
              <a:uFillTx/>
              <a:latin typeface="Arial"/>
              <a:ea typeface="+mn-ea"/>
              <a:cs typeface="Arial"/>
            </a:endParaRPr>
          </a:p>
        </p:txBody>
      </p:sp>
      <p:sp>
        <p:nvSpPr>
          <p:cNvPr id="11" name="Text Placeholder 10"/>
          <p:cNvSpPr>
            <a:spLocks noGrp="1"/>
          </p:cNvSpPr>
          <p:nvPr>
            <p:ph type="body" sz="quarter" idx="14"/>
          </p:nvPr>
        </p:nvSpPr>
        <p:spPr>
          <a:xfrm>
            <a:off x="6500707" y="769939"/>
            <a:ext cx="5146393" cy="647700"/>
          </a:xfrm>
          <a:prstGeom prst="rect">
            <a:avLst/>
          </a:prstGeom>
        </p:spPr>
        <p:txBody>
          <a:bodyPr>
            <a:noAutofit/>
          </a:bodyPr>
          <a:lstStyle>
            <a:lvl1pPr marL="0" indent="0">
              <a:buNone/>
              <a:defRPr sz="2000" b="1">
                <a:solidFill>
                  <a:srgbClr val="13648C"/>
                </a:solidFill>
              </a:defRPr>
            </a:lvl1pPr>
            <a:lvl2pPr marL="230130" indent="0">
              <a:buNone/>
              <a:defRPr sz="1800" b="1">
                <a:solidFill>
                  <a:srgbClr val="13648C"/>
                </a:solidFill>
              </a:defRPr>
            </a:lvl2pPr>
            <a:lvl3pPr marL="458672" indent="0">
              <a:buNone/>
              <a:defRPr sz="1800" b="1">
                <a:solidFill>
                  <a:srgbClr val="13648C"/>
                </a:solidFill>
              </a:defRPr>
            </a:lvl3pPr>
            <a:lvl4pPr marL="688802" indent="0">
              <a:buNone/>
              <a:defRPr sz="1800" b="1">
                <a:solidFill>
                  <a:srgbClr val="13648C"/>
                </a:solidFill>
              </a:defRPr>
            </a:lvl4pPr>
            <a:lvl5pPr marL="688802" indent="0">
              <a:buNone/>
              <a:defRPr sz="1800" b="1">
                <a:solidFill>
                  <a:srgbClr val="13648C"/>
                </a:solidFill>
              </a:defRPr>
            </a:lvl5pPr>
          </a:lstStyle>
          <a:p>
            <a:pPr lvl="0"/>
            <a:r>
              <a:rPr lang="en-US"/>
              <a:t>Click to edit Master text styles</a:t>
            </a:r>
          </a:p>
        </p:txBody>
      </p:sp>
      <p:sp>
        <p:nvSpPr>
          <p:cNvPr id="8" name="Title 1"/>
          <p:cNvSpPr>
            <a:spLocks noGrp="1"/>
          </p:cNvSpPr>
          <p:nvPr>
            <p:ph type="title"/>
          </p:nvPr>
        </p:nvSpPr>
        <p:spPr>
          <a:xfrm>
            <a:off x="522376" y="770068"/>
            <a:ext cx="5146393" cy="647571"/>
          </a:xfrm>
        </p:spPr>
        <p:txBody>
          <a:bodyPr/>
          <a:lstStyle>
            <a:lvl1pPr>
              <a:defRPr sz="2000">
                <a:solidFill>
                  <a:srgbClr val="13648C"/>
                </a:solidFill>
              </a:defRPr>
            </a:lvl1pPr>
          </a:lstStyle>
          <a:p>
            <a:r>
              <a:rPr lang="en-US"/>
              <a:t>Click to edit Master title style</a:t>
            </a:r>
          </a:p>
        </p:txBody>
      </p:sp>
      <p:sp>
        <p:nvSpPr>
          <p:cNvPr id="9" name="Content Placeholder 2"/>
          <p:cNvSpPr>
            <a:spLocks noGrp="1"/>
          </p:cNvSpPr>
          <p:nvPr>
            <p:ph idx="1"/>
          </p:nvPr>
        </p:nvSpPr>
        <p:spPr>
          <a:xfrm>
            <a:off x="522376" y="1607689"/>
            <a:ext cx="5146393" cy="4363721"/>
          </a:xfrm>
          <a:prstGeom prst="rect">
            <a:avLst/>
          </a:prstGeom>
        </p:spPr>
        <p:txBody>
          <a:bodyPr/>
          <a:lstStyle>
            <a:lvl1pPr marL="174582" marR="0" indent="-174582" algn="l" defTabSz="457086" rtl="0" eaLnBrk="1" fontAlgn="auto" latinLnBrk="0" hangingPunct="1">
              <a:lnSpc>
                <a:spcPct val="100000"/>
              </a:lnSpc>
              <a:spcBef>
                <a:spcPts val="1200"/>
              </a:spcBef>
              <a:spcAft>
                <a:spcPts val="0"/>
              </a:spcAft>
              <a:buClrTx/>
              <a:buSzTx/>
              <a:buFont typeface="Arial"/>
              <a:buChar char="•"/>
              <a:tabLst/>
              <a:defRPr/>
            </a:lvl1pPr>
            <a:lvl2pPr marL="458673" marR="0" indent="-228543" algn="l" defTabSz="457086" rtl="0" eaLnBrk="1" fontAlgn="auto" latinLnBrk="0" hangingPunct="1">
              <a:lnSpc>
                <a:spcPct val="100000"/>
              </a:lnSpc>
              <a:spcBef>
                <a:spcPct val="20000"/>
              </a:spcBef>
              <a:spcAft>
                <a:spcPts val="0"/>
              </a:spcAft>
              <a:buClrTx/>
              <a:buSzTx/>
              <a:buFont typeface="Arial"/>
              <a:buChar char="–"/>
              <a:tabLst/>
              <a:defRPr/>
            </a:lvl2pPr>
            <a:lvl3pPr marL="688802" marR="0" indent="-230130" algn="l" defTabSz="457086" rtl="0" eaLnBrk="1" fontAlgn="auto" latinLnBrk="0" hangingPunct="1">
              <a:lnSpc>
                <a:spcPct val="100000"/>
              </a:lnSpc>
              <a:spcBef>
                <a:spcPct val="20000"/>
              </a:spcBef>
              <a:spcAft>
                <a:spcPts val="0"/>
              </a:spcAft>
              <a:buClrTx/>
              <a:buSzTx/>
              <a:buFont typeface="Arial"/>
              <a:buChar char="•"/>
              <a:tabLst/>
              <a:defRPr/>
            </a:lvl3pPr>
            <a:lvl4pPr marL="918933" marR="0" indent="-230130" algn="l" defTabSz="457086" rtl="0" eaLnBrk="1" fontAlgn="auto" latinLnBrk="0" hangingPunct="1">
              <a:lnSpc>
                <a:spcPct val="100000"/>
              </a:lnSpc>
              <a:spcBef>
                <a:spcPct val="20000"/>
              </a:spcBef>
              <a:spcAft>
                <a:spcPts val="0"/>
              </a:spcAft>
              <a:buClrTx/>
              <a:buSzTx/>
              <a:buFont typeface="Arial"/>
              <a:buChar char="–"/>
              <a:tabLst/>
              <a:defRPr/>
            </a:lvl4pPr>
            <a:lvl5pPr marL="1155411" marR="0" indent="-230130" algn="l" defTabSz="457086" rtl="0" eaLnBrk="1" fontAlgn="auto" latinLnBrk="0" hangingPunct="1">
              <a:lnSpc>
                <a:spcPct val="100000"/>
              </a:lnSpc>
              <a:spcBef>
                <a:spcPct val="20000"/>
              </a:spcBef>
              <a:spcAft>
                <a:spcPts val="0"/>
              </a:spcAft>
              <a:buClrTx/>
              <a:buSzTx/>
              <a:buFont typeface="Arial"/>
              <a:buChar char="»"/>
              <a:tabLst/>
              <a:defRPr/>
            </a:lvl5pPr>
          </a:lstStyle>
          <a:p>
            <a:pPr marL="174582" marR="0" lvl="0"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Click to edit Master text styles</a:t>
            </a:r>
          </a:p>
          <a:p>
            <a:pPr marL="174582" marR="0" lvl="1"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Second level</a:t>
            </a:r>
          </a:p>
          <a:p>
            <a:pPr marL="174582" marR="0" lvl="2"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Third level</a:t>
            </a:r>
          </a:p>
          <a:p>
            <a:pPr marL="174582" marR="0" lvl="3"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Fourth level</a:t>
            </a:r>
          </a:p>
          <a:p>
            <a:pPr marL="174582" marR="0" lvl="4"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Fifth level</a:t>
            </a:r>
            <a:endParaRPr kumimoji="0" lang="en-US" sz="1200" b="0" i="0" u="none" strike="noStrike" kern="1200" cap="none" spc="0" normalizeH="0" baseline="0" noProof="0">
              <a:ln>
                <a:noFill/>
              </a:ln>
              <a:solidFill>
                <a:prstClr val="black"/>
              </a:solidFill>
              <a:effectLst/>
              <a:uLnTx/>
              <a:uFillTx/>
              <a:latin typeface="Arial"/>
              <a:ea typeface="+mn-ea"/>
              <a:cs typeface="Arial"/>
            </a:endParaRPr>
          </a:p>
        </p:txBody>
      </p:sp>
      <p:sp>
        <p:nvSpPr>
          <p:cNvPr id="13" name="Slide Number Placeholder 5"/>
          <p:cNvSpPr>
            <a:spLocks noGrp="1"/>
          </p:cNvSpPr>
          <p:nvPr>
            <p:ph type="sldNum" sz="quarter" idx="4"/>
          </p:nvPr>
        </p:nvSpPr>
        <p:spPr>
          <a:xfrm>
            <a:off x="158155" y="6475818"/>
            <a:ext cx="2844059" cy="365125"/>
          </a:xfrm>
          <a:prstGeom prst="rect">
            <a:avLst/>
          </a:prstGeom>
        </p:spPr>
        <p:txBody>
          <a:bodyPr vert="horz" lIns="91440" tIns="45720" rIns="91440" bIns="45720" rtlCol="0" anchor="ctr"/>
          <a:lstStyle>
            <a:lvl1pPr algn="l">
              <a:defRPr sz="800" b="0" i="0">
                <a:solidFill>
                  <a:schemeClr val="tx1">
                    <a:tint val="75000"/>
                  </a:schemeClr>
                </a:solidFill>
                <a:latin typeface="Arial"/>
                <a:cs typeface="Arial"/>
              </a:defRPr>
            </a:lvl1pPr>
          </a:lstStyle>
          <a:p>
            <a:fld id="{B49F4571-797E-F142-9C8A-F3F3AD6D4F24}" type="slidenum">
              <a:rPr lang="en-US" smtClean="0"/>
              <a:pPr/>
              <a:t>‹#›</a:t>
            </a:fld>
            <a:endParaRPr lang="en-US"/>
          </a:p>
        </p:txBody>
      </p:sp>
      <p:sp>
        <p:nvSpPr>
          <p:cNvPr id="16" name="Footer Placeholder 4"/>
          <p:cNvSpPr>
            <a:spLocks noGrp="1"/>
          </p:cNvSpPr>
          <p:nvPr>
            <p:ph type="ftr" sz="quarter" idx="3"/>
          </p:nvPr>
        </p:nvSpPr>
        <p:spPr>
          <a:xfrm>
            <a:off x="8178736" y="6486704"/>
            <a:ext cx="3859795" cy="365125"/>
          </a:xfrm>
          <a:prstGeom prst="rect">
            <a:avLst/>
          </a:prstGeom>
        </p:spPr>
        <p:txBody>
          <a:bodyPr vert="horz" lIns="91440" tIns="45720" rIns="91440" bIns="45720" rtlCol="0" anchor="ctr"/>
          <a:lstStyle>
            <a:lvl1pPr algn="r">
              <a:defRPr sz="800" b="0" i="0">
                <a:solidFill>
                  <a:schemeClr val="tx1">
                    <a:tint val="75000"/>
                  </a:schemeClr>
                </a:solidFill>
                <a:latin typeface="Arial"/>
                <a:cs typeface="Arial"/>
              </a:defRPr>
            </a:lvl1pPr>
          </a:lstStyle>
          <a:p>
            <a:r>
              <a:rPr lang="en-US">
                <a:solidFill>
                  <a:srgbClr val="7F7F7F"/>
                </a:solidFill>
              </a:rPr>
              <a:t>Zebra Confidential: For Internal Use Only</a:t>
            </a:r>
          </a:p>
        </p:txBody>
      </p:sp>
    </p:spTree>
    <p:extLst>
      <p:ext uri="{BB962C8B-B14F-4D97-AF65-F5344CB8AC3E}">
        <p14:creationId xmlns:p14="http://schemas.microsoft.com/office/powerpoint/2010/main" val="1962261827"/>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Header Only">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58155" y="6475818"/>
            <a:ext cx="2844059" cy="365125"/>
          </a:xfrm>
          <a:prstGeom prst="rect">
            <a:avLst/>
          </a:prstGeom>
        </p:spPr>
        <p:txBody>
          <a:bodyPr vert="horz" lIns="91440" tIns="45720" rIns="91440" bIns="45720" rtlCol="0" anchor="ctr"/>
          <a:lstStyle>
            <a:lvl1pPr algn="l">
              <a:defRPr sz="800" b="0" i="0">
                <a:solidFill>
                  <a:schemeClr val="tx1">
                    <a:tint val="75000"/>
                  </a:schemeClr>
                </a:solidFill>
                <a:latin typeface="Arial"/>
                <a:cs typeface="Arial"/>
              </a:defRPr>
            </a:lvl1pPr>
          </a:lstStyle>
          <a:p>
            <a:fld id="{B49F4571-797E-F142-9C8A-F3F3AD6D4F24}" type="slidenum">
              <a:rPr lang="en-US" smtClean="0"/>
              <a:pPr/>
              <a:t>‹#›</a:t>
            </a:fld>
            <a:endParaRPr lang="en-US"/>
          </a:p>
        </p:txBody>
      </p:sp>
    </p:spTree>
    <p:extLst>
      <p:ext uri="{BB962C8B-B14F-4D97-AF65-F5344CB8AC3E}">
        <p14:creationId xmlns:p14="http://schemas.microsoft.com/office/powerpoint/2010/main" val="1323367427"/>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770069"/>
            <a:ext cx="5146393" cy="647571"/>
          </a:xfrm>
        </p:spPr>
        <p:txBody>
          <a:bodyPr/>
          <a:lstStyle>
            <a:lvl1pPr>
              <a:defRPr>
                <a:solidFill>
                  <a:srgbClr val="13648C"/>
                </a:solidFill>
              </a:defRPr>
            </a:lvl1pPr>
          </a:lstStyle>
          <a:p>
            <a:r>
              <a:rPr lang="en-US" dirty="0"/>
              <a:t>Click to edit Master title style</a:t>
            </a:r>
          </a:p>
        </p:txBody>
      </p:sp>
      <p:sp>
        <p:nvSpPr>
          <p:cNvPr id="3" name="Content Placeholder 2"/>
          <p:cNvSpPr>
            <a:spLocks noGrp="1"/>
          </p:cNvSpPr>
          <p:nvPr>
            <p:ph idx="1"/>
          </p:nvPr>
        </p:nvSpPr>
        <p:spPr>
          <a:xfrm>
            <a:off x="609441" y="1607690"/>
            <a:ext cx="5146393" cy="4363721"/>
          </a:xfrm>
        </p:spPr>
        <p:txBody>
          <a:bodyPr/>
          <a:lstStyle>
            <a:lvl1pPr marL="230125" indent="-230125">
              <a:buClr>
                <a:srgbClr val="13648C"/>
              </a:buClr>
              <a:buFont typeface="Arial"/>
              <a:buChar char="•"/>
              <a:defRPr/>
            </a:lvl1pPr>
            <a:lvl2pPr marL="458663" indent="-228538">
              <a:buClr>
                <a:srgbClr val="13648C"/>
              </a:buClr>
              <a:buFont typeface="Arial"/>
              <a:buChar char="•"/>
              <a:defRPr/>
            </a:lvl2pPr>
            <a:lvl3pPr marL="688785" indent="-230125">
              <a:buClr>
                <a:srgbClr val="13648C"/>
              </a:buClr>
              <a:buFont typeface="Arial"/>
              <a:buChar char="•"/>
              <a:defRPr/>
            </a:lvl3pPr>
            <a:lvl4pPr marL="918910" indent="-230125">
              <a:buClr>
                <a:srgbClr val="13648C"/>
              </a:buClr>
              <a:buFont typeface="Arial"/>
              <a:buChar char="•"/>
              <a:defRPr/>
            </a:lvl4pPr>
            <a:lvl5pPr marL="1139512" indent="-230125">
              <a:buClr>
                <a:srgbClr val="13648C"/>
              </a:buClr>
              <a:buFont typeface="Arial"/>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solidFill>
                  <a:srgbClr val="7F7F7F"/>
                </a:solidFill>
              </a:rPr>
              <a:t>Zebra Confidential: For Internal Use Only</a:t>
            </a:r>
          </a:p>
        </p:txBody>
      </p:sp>
      <p:sp>
        <p:nvSpPr>
          <p:cNvPr id="6" name="Slide Number Placeholder 5"/>
          <p:cNvSpPr>
            <a:spLocks noGrp="1"/>
          </p:cNvSpPr>
          <p:nvPr>
            <p:ph type="sldNum" sz="quarter" idx="12"/>
          </p:nvPr>
        </p:nvSpPr>
        <p:spPr/>
        <p:txBody>
          <a:bodyPr/>
          <a:lstStyle/>
          <a:p>
            <a:fld id="{B49F4571-797E-F142-9C8A-F3F3AD6D4F24}" type="slidenum">
              <a:rPr lang="en-US" smtClean="0"/>
              <a:pPr/>
              <a:t>‹#›</a:t>
            </a:fld>
            <a:endParaRPr lang="en-US"/>
          </a:p>
        </p:txBody>
      </p:sp>
      <p:sp>
        <p:nvSpPr>
          <p:cNvPr id="10" name="Content Placeholder 2"/>
          <p:cNvSpPr>
            <a:spLocks noGrp="1"/>
          </p:cNvSpPr>
          <p:nvPr>
            <p:ph idx="13"/>
          </p:nvPr>
        </p:nvSpPr>
        <p:spPr>
          <a:xfrm>
            <a:off x="6500707" y="1607690"/>
            <a:ext cx="5146393" cy="4363721"/>
          </a:xfrm>
        </p:spPr>
        <p:txBody>
          <a:bodyPr/>
          <a:lstStyle>
            <a:lvl1pPr marL="230125" indent="-230125">
              <a:buClr>
                <a:srgbClr val="13648C"/>
              </a:buClr>
              <a:buFont typeface="Arial"/>
              <a:buChar char="•"/>
              <a:defRPr/>
            </a:lvl1pPr>
            <a:lvl2pPr marL="458663" indent="-228538">
              <a:buClr>
                <a:srgbClr val="13648C"/>
              </a:buClr>
              <a:buFont typeface="Arial"/>
              <a:buChar char="•"/>
              <a:defRPr/>
            </a:lvl2pPr>
            <a:lvl3pPr marL="688785" indent="-230125">
              <a:buClr>
                <a:srgbClr val="13648C"/>
              </a:buClr>
              <a:buFont typeface="Arial"/>
              <a:buChar char="•"/>
              <a:defRPr/>
            </a:lvl3pPr>
            <a:lvl4pPr marL="918910" indent="-230125">
              <a:buClr>
                <a:srgbClr val="13648C"/>
              </a:buClr>
              <a:buFont typeface="Arial"/>
              <a:buChar char="•"/>
              <a:defRPr/>
            </a:lvl4pPr>
            <a:lvl5pPr marL="1139512" indent="-230125">
              <a:buClr>
                <a:srgbClr val="13648C"/>
              </a:buClr>
              <a:buFont typeface="Arial"/>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4"/>
          </p:nvPr>
        </p:nvSpPr>
        <p:spPr>
          <a:xfrm>
            <a:off x="6500707" y="769939"/>
            <a:ext cx="5146393" cy="647700"/>
          </a:xfrm>
        </p:spPr>
        <p:txBody>
          <a:bodyPr>
            <a:noAutofit/>
          </a:bodyPr>
          <a:lstStyle>
            <a:lvl1pPr marL="0" indent="0">
              <a:buNone/>
              <a:defRPr sz="1800" b="1">
                <a:solidFill>
                  <a:srgbClr val="13648C"/>
                </a:solidFill>
              </a:defRPr>
            </a:lvl1pPr>
            <a:lvl2pPr marL="230125" indent="0">
              <a:buNone/>
              <a:defRPr sz="1800" b="1">
                <a:solidFill>
                  <a:srgbClr val="13648C"/>
                </a:solidFill>
              </a:defRPr>
            </a:lvl2pPr>
            <a:lvl3pPr marL="458660" indent="0">
              <a:buNone/>
              <a:defRPr sz="1800" b="1">
                <a:solidFill>
                  <a:srgbClr val="13648C"/>
                </a:solidFill>
              </a:defRPr>
            </a:lvl3pPr>
            <a:lvl4pPr marL="688785" indent="0">
              <a:buNone/>
              <a:defRPr sz="1800" b="1">
                <a:solidFill>
                  <a:srgbClr val="13648C"/>
                </a:solidFill>
              </a:defRPr>
            </a:lvl4pPr>
            <a:lvl5pPr marL="688785" indent="0">
              <a:buNone/>
              <a:defRPr sz="1800" b="1">
                <a:solidFill>
                  <a:srgbClr val="13648C"/>
                </a:solidFill>
              </a:defRPr>
            </a:lvl5pPr>
          </a:lstStyle>
          <a:p>
            <a:pPr lvl="0"/>
            <a:r>
              <a:rPr lang="en-US" dirty="0"/>
              <a:t>Click to edit Master text styles</a:t>
            </a:r>
          </a:p>
        </p:txBody>
      </p:sp>
    </p:spTree>
    <p:extLst>
      <p:ext uri="{BB962C8B-B14F-4D97-AF65-F5344CB8AC3E}">
        <p14:creationId xmlns:p14="http://schemas.microsoft.com/office/powerpoint/2010/main" val="728734250"/>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88826" cy="6858000"/>
          </a:xfrm>
          <a:prstGeom prst="rect">
            <a:avLst/>
          </a:prstGeom>
        </p:spPr>
      </p:pic>
      <p:sp>
        <p:nvSpPr>
          <p:cNvPr id="13" name="Rectangle 12"/>
          <p:cNvSpPr/>
          <p:nvPr userDrawn="1"/>
        </p:nvSpPr>
        <p:spPr>
          <a:xfrm>
            <a:off x="7354522" y="4683782"/>
            <a:ext cx="4834305" cy="21742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11" name="Rectangle 10"/>
          <p:cNvSpPr/>
          <p:nvPr userDrawn="1"/>
        </p:nvSpPr>
        <p:spPr>
          <a:xfrm>
            <a:off x="2" y="3996264"/>
            <a:ext cx="7354520" cy="6875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10" name="Rectangle 9"/>
          <p:cNvSpPr/>
          <p:nvPr userDrawn="1"/>
        </p:nvSpPr>
        <p:spPr>
          <a:xfrm>
            <a:off x="2" y="1539272"/>
            <a:ext cx="7354520" cy="2478981"/>
          </a:xfrm>
          <a:prstGeom prst="rect">
            <a:avLst/>
          </a:prstGeom>
          <a:solidFill>
            <a:srgbClr val="195D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 name="Title 1"/>
          <p:cNvSpPr>
            <a:spLocks noGrp="1"/>
          </p:cNvSpPr>
          <p:nvPr>
            <p:ph type="ctrTitle" hasCustomPrompt="1"/>
          </p:nvPr>
        </p:nvSpPr>
        <p:spPr>
          <a:xfrm>
            <a:off x="584366" y="1539272"/>
            <a:ext cx="6033606" cy="2478981"/>
          </a:xfrm>
        </p:spPr>
        <p:txBody>
          <a:bodyPr anchor="ctr" anchorCtr="0">
            <a:normAutofit/>
          </a:bodyPr>
          <a:lstStyle>
            <a:lvl1pPr algn="l">
              <a:defRPr sz="3999">
                <a:solidFill>
                  <a:srgbClr val="FFFFFF"/>
                </a:solidFill>
              </a:defRPr>
            </a:lvl1pPr>
          </a:lstStyle>
          <a:p>
            <a:r>
              <a:rPr lang="en-US"/>
              <a:t>CLICK TO EDIT MASTER TITLE STYLE</a:t>
            </a:r>
          </a:p>
        </p:txBody>
      </p:sp>
      <p:sp>
        <p:nvSpPr>
          <p:cNvPr id="3" name="Subtitle 2"/>
          <p:cNvSpPr>
            <a:spLocks noGrp="1"/>
          </p:cNvSpPr>
          <p:nvPr>
            <p:ph type="subTitle" idx="1"/>
          </p:nvPr>
        </p:nvSpPr>
        <p:spPr>
          <a:xfrm>
            <a:off x="584364" y="4145038"/>
            <a:ext cx="6770156" cy="516753"/>
          </a:xfrm>
        </p:spPr>
        <p:txBody>
          <a:bodyPr>
            <a:normAutofit/>
          </a:bodyPr>
          <a:lstStyle>
            <a:lvl1pPr marL="0" indent="0" algn="l">
              <a:buNone/>
              <a:defRPr sz="1866">
                <a:solidFill>
                  <a:schemeClr val="bg1"/>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66965" y="5349244"/>
            <a:ext cx="2829292" cy="913917"/>
          </a:xfrm>
          <a:prstGeom prst="rect">
            <a:avLst/>
          </a:prstGeom>
        </p:spPr>
      </p:pic>
      <p:pic>
        <p:nvPicPr>
          <p:cNvPr id="5" name="Picture 4" descr="ThinkstockPhotos-178382075.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 y="4683782"/>
            <a:ext cx="7354522" cy="2174220"/>
          </a:xfrm>
          <a:prstGeom prst="rect">
            <a:avLst/>
          </a:prstGeom>
        </p:spPr>
      </p:pic>
      <p:sp>
        <p:nvSpPr>
          <p:cNvPr id="6" name="TextBox 5"/>
          <p:cNvSpPr txBox="1"/>
          <p:nvPr userDrawn="1"/>
        </p:nvSpPr>
        <p:spPr>
          <a:xfrm>
            <a:off x="12852439" y="4822615"/>
            <a:ext cx="269626" cy="461537"/>
          </a:xfrm>
          <a:prstGeom prst="rect">
            <a:avLst/>
          </a:prstGeom>
          <a:noFill/>
        </p:spPr>
        <p:txBody>
          <a:bodyPr wrap="none" rtlCol="0">
            <a:spAutoFit/>
          </a:bodyPr>
          <a:lstStyle/>
          <a:p>
            <a:r>
              <a:rPr lang="en-US" sz="2399"/>
              <a:t> </a:t>
            </a:r>
          </a:p>
        </p:txBody>
      </p:sp>
    </p:spTree>
    <p:extLst>
      <p:ext uri="{BB962C8B-B14F-4D97-AF65-F5344CB8AC3E}">
        <p14:creationId xmlns:p14="http://schemas.microsoft.com/office/powerpoint/2010/main" val="3344275255"/>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706E8-A757-4D7D-BA29-B00E4D670F94}"/>
              </a:ext>
            </a:extLst>
          </p:cNvPr>
          <p:cNvSpPr>
            <a:spLocks noGrp="1"/>
          </p:cNvSpPr>
          <p:nvPr>
            <p:ph type="title" hasCustomPrompt="1"/>
          </p:nvPr>
        </p:nvSpPr>
        <p:spPr/>
        <p:txBody>
          <a:bodyPr/>
          <a:lstStyle>
            <a:lvl1pPr>
              <a:defRPr>
                <a:solidFill>
                  <a:schemeClr val="bg1"/>
                </a:solidFill>
              </a:defRPr>
            </a:lvl1pPr>
          </a:lstStyle>
          <a:p>
            <a:r>
              <a:rPr lang="en-US" dirty="0"/>
              <a:t>Click to enter divider slide title</a:t>
            </a:r>
          </a:p>
        </p:txBody>
      </p:sp>
      <p:sp>
        <p:nvSpPr>
          <p:cNvPr id="6" name="Rectangle 5">
            <a:extLst>
              <a:ext uri="{FF2B5EF4-FFF2-40B4-BE49-F238E27FC236}">
                <a16:creationId xmlns:a16="http://schemas.microsoft.com/office/drawing/2014/main" id="{D59BC03B-4C9A-4C64-92B4-10A027EE2F2F}"/>
              </a:ext>
            </a:extLst>
          </p:cNvPr>
          <p:cNvSpPr/>
          <p:nvPr userDrawn="1"/>
        </p:nvSpPr>
        <p:spPr>
          <a:xfrm>
            <a:off x="9901443" y="893"/>
            <a:ext cx="2307103" cy="6856214"/>
          </a:xfrm>
          <a:prstGeom prst="rect">
            <a:avLst/>
          </a:prstGeom>
          <a:gradFill>
            <a:gsLst>
              <a:gs pos="0">
                <a:srgbClr val="00FFFF"/>
              </a:gs>
              <a:gs pos="50000">
                <a:srgbClr val="00C9FF"/>
              </a:gs>
              <a:gs pos="100000">
                <a:srgbClr val="0099FF"/>
              </a:gs>
            </a:gsLst>
            <a:lin ang="0" scaled="1"/>
          </a:gradFill>
          <a:ln w="25400" cap="flat" cmpd="sng" algn="ctr">
            <a:noFill/>
            <a:prstDash val="solid"/>
          </a:ln>
          <a:effectLst/>
        </p:spPr>
        <p:txBody>
          <a:bodyPr rtlCol="0" anchor="ctr"/>
          <a:lstStyle/>
          <a:p>
            <a:pPr marL="0" marR="0" lvl="0" indent="0" algn="ctr"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 name="AutoShape 4">
            <a:extLst>
              <a:ext uri="{FF2B5EF4-FFF2-40B4-BE49-F238E27FC236}">
                <a16:creationId xmlns:a16="http://schemas.microsoft.com/office/drawing/2014/main" id="{9C5831F1-3A81-49F1-A28E-A83FC662F0CE}"/>
              </a:ext>
            </a:extLst>
          </p:cNvPr>
          <p:cNvSpPr>
            <a:spLocks noChangeAspect="1" noChangeArrowheads="1"/>
          </p:cNvSpPr>
          <p:nvPr userDrawn="1"/>
        </p:nvSpPr>
        <p:spPr bwMode="auto">
          <a:xfrm flipH="1" flipV="1">
            <a:off x="7594345" y="-1"/>
            <a:ext cx="2318970" cy="1343219"/>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8" name="AutoShape 4">
            <a:extLst>
              <a:ext uri="{FF2B5EF4-FFF2-40B4-BE49-F238E27FC236}">
                <a16:creationId xmlns:a16="http://schemas.microsoft.com/office/drawing/2014/main" id="{BEE23220-23CE-4C57-B25F-29B45A16F081}"/>
              </a:ext>
            </a:extLst>
          </p:cNvPr>
          <p:cNvSpPr>
            <a:spLocks noChangeAspect="1" noChangeArrowheads="1"/>
          </p:cNvSpPr>
          <p:nvPr userDrawn="1"/>
        </p:nvSpPr>
        <p:spPr bwMode="auto">
          <a:xfrm flipV="1">
            <a:off x="9889571" y="-2"/>
            <a:ext cx="2318973" cy="1343221"/>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3" name="Footer Placeholder 2">
            <a:extLst>
              <a:ext uri="{FF2B5EF4-FFF2-40B4-BE49-F238E27FC236}">
                <a16:creationId xmlns:a16="http://schemas.microsoft.com/office/drawing/2014/main" id="{49E3A077-798E-4006-AEAB-AE7CECB34156}"/>
              </a:ext>
            </a:extLst>
          </p:cNvPr>
          <p:cNvSpPr>
            <a:spLocks noGrp="1"/>
          </p:cNvSpPr>
          <p:nvPr>
            <p:ph type="ftr" sz="quarter" idx="10"/>
          </p:nvPr>
        </p:nvSpPr>
        <p:spPr/>
        <p:txBody>
          <a:bodyPr/>
          <a:lstStyle>
            <a:lvl1pPr>
              <a:defRPr>
                <a:solidFill>
                  <a:schemeClr val="bg1"/>
                </a:solidFill>
              </a:defRPr>
            </a:lvl1pPr>
          </a:lstStyle>
          <a:p>
            <a:r>
              <a:rPr lang="en-US"/>
              <a:t>ZEBRA TECHNOLOGIES</a:t>
            </a:r>
            <a:endParaRPr lang="en-US" dirty="0"/>
          </a:p>
        </p:txBody>
      </p:sp>
    </p:spTree>
    <p:extLst>
      <p:ext uri="{BB962C8B-B14F-4D97-AF65-F5344CB8AC3E}">
        <p14:creationId xmlns:p14="http://schemas.microsoft.com/office/powerpoint/2010/main" val="33815970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cSld name="Title Only - left log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5FEC75-7BF4-4830-B9BE-3DF19C8E26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 y="285"/>
            <a:ext cx="12187817" cy="6857433"/>
          </a:xfrm>
          <a:prstGeom prst="rect">
            <a:avLst/>
          </a:prstGeom>
        </p:spPr>
      </p:pic>
      <p:sp>
        <p:nvSpPr>
          <p:cNvPr id="2" name="Title 1">
            <a:extLst>
              <a:ext uri="{FF2B5EF4-FFF2-40B4-BE49-F238E27FC236}">
                <a16:creationId xmlns:a16="http://schemas.microsoft.com/office/drawing/2014/main" id="{8479409D-C8AE-468D-AED0-055A5B36B2DE}"/>
              </a:ext>
            </a:extLst>
          </p:cNvPr>
          <p:cNvSpPr>
            <a:spLocks noGrp="1"/>
          </p:cNvSpPr>
          <p:nvPr>
            <p:ph type="title"/>
          </p:nvPr>
        </p:nvSpPr>
        <p:spPr/>
        <p:txBody>
          <a:bodyPr/>
          <a:lstStyle/>
          <a:p>
            <a:r>
              <a:rPr lang="en-US"/>
              <a:t>Click to edit Master title style</a:t>
            </a:r>
            <a:endParaRPr lang="en-GB"/>
          </a:p>
        </p:txBody>
      </p:sp>
      <p:grpSp>
        <p:nvGrpSpPr>
          <p:cNvPr id="4" name="Group 3">
            <a:extLst>
              <a:ext uri="{FF2B5EF4-FFF2-40B4-BE49-F238E27FC236}">
                <a16:creationId xmlns:a16="http://schemas.microsoft.com/office/drawing/2014/main" id="{385800B1-DBB1-4704-B663-D5503DC581E0}"/>
              </a:ext>
            </a:extLst>
          </p:cNvPr>
          <p:cNvGrpSpPr/>
          <p:nvPr userDrawn="1"/>
        </p:nvGrpSpPr>
        <p:grpSpPr>
          <a:xfrm>
            <a:off x="1" y="1112351"/>
            <a:ext cx="11810306" cy="114768"/>
            <a:chOff x="0" y="1327278"/>
            <a:chExt cx="11813382" cy="114768"/>
          </a:xfrm>
        </p:grpSpPr>
        <p:cxnSp>
          <p:nvCxnSpPr>
            <p:cNvPr id="5" name="Straight Connector 4">
              <a:extLst>
                <a:ext uri="{FF2B5EF4-FFF2-40B4-BE49-F238E27FC236}">
                  <a16:creationId xmlns:a16="http://schemas.microsoft.com/office/drawing/2014/main" id="{BE131C7F-52DA-47F6-A798-72FEEFAA4BE2}"/>
                </a:ext>
              </a:extLst>
            </p:cNvPr>
            <p:cNvCxnSpPr>
              <a:cxnSpLocks/>
            </p:cNvCxnSpPr>
            <p:nvPr userDrawn="1"/>
          </p:nvCxnSpPr>
          <p:spPr>
            <a:xfrm>
              <a:off x="0" y="1384662"/>
              <a:ext cx="11765756"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5D92E75F-228F-46D7-B7AB-3EEF1635291C}"/>
                </a:ext>
              </a:extLst>
            </p:cNvPr>
            <p:cNvSpPr/>
            <p:nvPr userDrawn="1"/>
          </p:nvSpPr>
          <p:spPr>
            <a:xfrm>
              <a:off x="185786" y="1327278"/>
              <a:ext cx="114768" cy="114768"/>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1622B89-5185-4571-AB3F-3277356C5790}"/>
                </a:ext>
              </a:extLst>
            </p:cNvPr>
            <p:cNvSpPr/>
            <p:nvPr userDrawn="1"/>
          </p:nvSpPr>
          <p:spPr>
            <a:xfrm>
              <a:off x="11698614" y="1327278"/>
              <a:ext cx="114768" cy="114768"/>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a:extLst>
              <a:ext uri="{FF2B5EF4-FFF2-40B4-BE49-F238E27FC236}">
                <a16:creationId xmlns:a16="http://schemas.microsoft.com/office/drawing/2014/main" id="{66C99516-2EB3-42B7-8C5A-A52AC9B5344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8815" r="87612"/>
          <a:stretch/>
        </p:blipFill>
        <p:spPr>
          <a:xfrm>
            <a:off x="504" y="6090701"/>
            <a:ext cx="1509851" cy="767017"/>
          </a:xfrm>
          <a:prstGeom prst="rect">
            <a:avLst/>
          </a:prstGeom>
        </p:spPr>
      </p:pic>
      <p:sp>
        <p:nvSpPr>
          <p:cNvPr id="3" name="Slide Number Placeholder 2">
            <a:extLst>
              <a:ext uri="{FF2B5EF4-FFF2-40B4-BE49-F238E27FC236}">
                <a16:creationId xmlns:a16="http://schemas.microsoft.com/office/drawing/2014/main" id="{F489F095-98D5-411B-8B88-05C2E9F0A625}"/>
              </a:ext>
            </a:extLst>
          </p:cNvPr>
          <p:cNvSpPr>
            <a:spLocks noGrp="1"/>
          </p:cNvSpPr>
          <p:nvPr>
            <p:ph type="sldNum" sz="quarter" idx="10"/>
          </p:nvPr>
        </p:nvSpPr>
        <p:spPr/>
        <p:txBody>
          <a:bodyPr/>
          <a:lstStyle/>
          <a:p>
            <a:fld id="{38C4F51D-15B7-459E-9F7A-ADE1E0AE0FA8}" type="slidenum">
              <a:rPr lang="en-GB" smtClean="0"/>
              <a:t>‹#›</a:t>
            </a:fld>
            <a:endParaRPr lang="en-GB"/>
          </a:p>
        </p:txBody>
      </p:sp>
      <p:sp>
        <p:nvSpPr>
          <p:cNvPr id="11" name="Footer Placeholder 4"/>
          <p:cNvSpPr>
            <a:spLocks noGrp="1"/>
          </p:cNvSpPr>
          <p:nvPr>
            <p:ph type="ftr" sz="quarter" idx="3"/>
          </p:nvPr>
        </p:nvSpPr>
        <p:spPr>
          <a:xfrm>
            <a:off x="4037549" y="6219826"/>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Zebra Confidential: For Internal Use Only</a:t>
            </a:r>
          </a:p>
        </p:txBody>
      </p:sp>
    </p:spTree>
    <p:extLst>
      <p:ext uri="{BB962C8B-B14F-4D97-AF65-F5344CB8AC3E}">
        <p14:creationId xmlns:p14="http://schemas.microsoft.com/office/powerpoint/2010/main" val="3865247128"/>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Divider">
    <p:spTree>
      <p:nvGrpSpPr>
        <p:cNvPr id="1" name=""/>
        <p:cNvGrpSpPr/>
        <p:nvPr/>
      </p:nvGrpSpPr>
      <p:grpSpPr>
        <a:xfrm>
          <a:off x="0" y="0"/>
          <a:ext cx="0" cy="0"/>
          <a:chOff x="0" y="0"/>
          <a:chExt cx="0" cy="0"/>
        </a:xfrm>
      </p:grpSpPr>
      <p:grpSp>
        <p:nvGrpSpPr>
          <p:cNvPr id="26" name="Group 13"/>
          <p:cNvGrpSpPr>
            <a:grpSpLocks noChangeAspect="1"/>
          </p:cNvGrpSpPr>
          <p:nvPr userDrawn="1"/>
        </p:nvGrpSpPr>
        <p:grpSpPr>
          <a:xfrm>
            <a:off x="3101748" y="301046"/>
            <a:ext cx="5961668" cy="6343783"/>
            <a:chOff x="609600" y="1030719"/>
            <a:chExt cx="2269331" cy="2529482"/>
          </a:xfrm>
          <a:solidFill>
            <a:srgbClr val="EDEDEE"/>
          </a:solidFill>
        </p:grpSpPr>
        <p:sp>
          <p:nvSpPr>
            <p:cNvPr id="27" name="Freeform 26"/>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nchor="ctr"/>
            <a:lstStyle/>
            <a:p>
              <a:pPr eaLnBrk="1" fontAlgn="auto" hangingPunct="1">
                <a:spcBef>
                  <a:spcPts val="0"/>
                </a:spcBef>
                <a:spcAft>
                  <a:spcPts val="0"/>
                </a:spcAft>
                <a:defRPr/>
              </a:pPr>
              <a:endParaRPr lang="en-US" sz="2399" kern="0" dirty="0">
                <a:solidFill>
                  <a:prstClr val="black"/>
                </a:solidFill>
                <a:latin typeface="Arial"/>
                <a:ea typeface="Arial"/>
                <a:cs typeface="Arial"/>
                <a:sym typeface="Arial"/>
              </a:endParaRPr>
            </a:p>
          </p:txBody>
        </p:sp>
        <p:sp>
          <p:nvSpPr>
            <p:cNvPr id="28" name="Freeform 27"/>
            <p:cNvSpPr>
              <a:spLocks/>
            </p:cNvSpPr>
            <p:nvPr/>
          </p:nvSpPr>
          <p:spPr bwMode="auto">
            <a:xfrm>
              <a:off x="937792" y="1030719"/>
              <a:ext cx="1075297" cy="2025186"/>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nchor="ctr"/>
            <a:lstStyle/>
            <a:p>
              <a:pPr eaLnBrk="1" fontAlgn="auto" hangingPunct="1">
                <a:spcBef>
                  <a:spcPts val="0"/>
                </a:spcBef>
                <a:spcAft>
                  <a:spcPts val="0"/>
                </a:spcAft>
                <a:defRPr/>
              </a:pPr>
              <a:endParaRPr lang="en-US" sz="2399" kern="0" dirty="0">
                <a:solidFill>
                  <a:prstClr val="black"/>
                </a:solidFill>
                <a:latin typeface="Arial"/>
                <a:ea typeface="Arial"/>
                <a:cs typeface="Arial"/>
                <a:sym typeface="Arial"/>
              </a:endParaRPr>
            </a:p>
          </p:txBody>
        </p:sp>
        <p:sp>
          <p:nvSpPr>
            <p:cNvPr id="29" name="Freeform 28"/>
            <p:cNvSpPr>
              <a:spLocks/>
            </p:cNvSpPr>
            <p:nvPr/>
          </p:nvSpPr>
          <p:spPr bwMode="auto">
            <a:xfrm>
              <a:off x="1756939" y="1796501"/>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nchor="ctr"/>
            <a:lstStyle/>
            <a:p>
              <a:pPr eaLnBrk="1" fontAlgn="auto" hangingPunct="1">
                <a:spcBef>
                  <a:spcPts val="0"/>
                </a:spcBef>
                <a:spcAft>
                  <a:spcPts val="0"/>
                </a:spcAft>
                <a:defRPr/>
              </a:pPr>
              <a:endParaRPr lang="en-US" sz="2399" kern="0" dirty="0">
                <a:solidFill>
                  <a:prstClr val="black"/>
                </a:solidFill>
                <a:latin typeface="Arial"/>
                <a:ea typeface="Arial"/>
                <a:cs typeface="Arial"/>
                <a:sym typeface="Arial"/>
              </a:endParaRPr>
            </a:p>
          </p:txBody>
        </p:sp>
        <p:sp>
          <p:nvSpPr>
            <p:cNvPr id="30" name="Freeform 29"/>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nchor="ctr"/>
            <a:lstStyle/>
            <a:p>
              <a:pPr eaLnBrk="1" fontAlgn="auto" hangingPunct="1">
                <a:spcBef>
                  <a:spcPts val="0"/>
                </a:spcBef>
                <a:spcAft>
                  <a:spcPts val="0"/>
                </a:spcAft>
                <a:defRPr/>
              </a:pPr>
              <a:endParaRPr lang="en-US" sz="2399" kern="0" dirty="0">
                <a:solidFill>
                  <a:prstClr val="black"/>
                </a:solidFill>
                <a:latin typeface="Arial"/>
                <a:ea typeface="Arial"/>
                <a:cs typeface="Arial"/>
                <a:sym typeface="Arial"/>
              </a:endParaRPr>
            </a:p>
          </p:txBody>
        </p:sp>
        <p:sp>
          <p:nvSpPr>
            <p:cNvPr id="31" name="Freeform 30"/>
            <p:cNvSpPr>
              <a:spLocks/>
            </p:cNvSpPr>
            <p:nvPr/>
          </p:nvSpPr>
          <p:spPr bwMode="auto">
            <a:xfrm>
              <a:off x="609600" y="1354909"/>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nchor="ctr"/>
            <a:lstStyle/>
            <a:p>
              <a:pPr eaLnBrk="1" fontAlgn="auto" hangingPunct="1">
                <a:spcBef>
                  <a:spcPts val="0"/>
                </a:spcBef>
                <a:spcAft>
                  <a:spcPts val="0"/>
                </a:spcAft>
                <a:defRPr/>
              </a:pPr>
              <a:endParaRPr lang="en-US" sz="2399" kern="0" dirty="0">
                <a:solidFill>
                  <a:prstClr val="black"/>
                </a:solidFill>
                <a:latin typeface="Arial"/>
                <a:ea typeface="Arial"/>
                <a:cs typeface="Arial"/>
                <a:sym typeface="Arial"/>
              </a:endParaRPr>
            </a:p>
          </p:txBody>
        </p:sp>
        <p:sp>
          <p:nvSpPr>
            <p:cNvPr id="32" name="Freeform 31"/>
            <p:cNvSpPr>
              <a:spLocks/>
            </p:cNvSpPr>
            <p:nvPr/>
          </p:nvSpPr>
          <p:spPr bwMode="auto">
            <a:xfrm>
              <a:off x="613603" y="2164717"/>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nchor="ctr"/>
            <a:lstStyle/>
            <a:p>
              <a:pPr eaLnBrk="1" fontAlgn="auto" hangingPunct="1">
                <a:spcBef>
                  <a:spcPts val="0"/>
                </a:spcBef>
                <a:spcAft>
                  <a:spcPts val="0"/>
                </a:spcAft>
                <a:defRPr/>
              </a:pPr>
              <a:endParaRPr lang="en-US" sz="2399" kern="0" dirty="0">
                <a:solidFill>
                  <a:prstClr val="black"/>
                </a:solidFill>
                <a:latin typeface="Arial"/>
                <a:ea typeface="Arial"/>
                <a:cs typeface="Arial"/>
                <a:sym typeface="Arial"/>
              </a:endParaRPr>
            </a:p>
          </p:txBody>
        </p:sp>
        <p:sp>
          <p:nvSpPr>
            <p:cNvPr id="33" name="Freeform 32"/>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nchor="ctr"/>
            <a:lstStyle/>
            <a:p>
              <a:pPr eaLnBrk="1" fontAlgn="auto" hangingPunct="1">
                <a:spcBef>
                  <a:spcPts val="0"/>
                </a:spcBef>
                <a:spcAft>
                  <a:spcPts val="0"/>
                </a:spcAft>
                <a:defRPr/>
              </a:pPr>
              <a:endParaRPr lang="en-US" sz="2399" kern="0" dirty="0">
                <a:solidFill>
                  <a:prstClr val="black"/>
                </a:solidFill>
                <a:latin typeface="Arial"/>
                <a:ea typeface="Arial"/>
                <a:cs typeface="Arial"/>
                <a:sym typeface="Arial"/>
              </a:endParaRPr>
            </a:p>
          </p:txBody>
        </p:sp>
      </p:grpSp>
      <p:sp>
        <p:nvSpPr>
          <p:cNvPr id="2" name="Title 1"/>
          <p:cNvSpPr>
            <a:spLocks noGrp="1"/>
          </p:cNvSpPr>
          <p:nvPr>
            <p:ph type="title" hasCustomPrompt="1"/>
          </p:nvPr>
        </p:nvSpPr>
        <p:spPr>
          <a:xfrm>
            <a:off x="2498464" y="2629348"/>
            <a:ext cx="8212945" cy="1876424"/>
          </a:xfrm>
          <a:prstGeom prst="rect">
            <a:avLst/>
          </a:prstGeom>
        </p:spPr>
        <p:txBody>
          <a:bodyPr lIns="0" anchor="t" anchorCtr="0"/>
          <a:lstStyle>
            <a:lvl1pPr>
              <a:lnSpc>
                <a:spcPct val="90000"/>
              </a:lnSpc>
              <a:defRPr sz="4799" cap="all" baseline="0">
                <a:solidFill>
                  <a:schemeClr val="tx1"/>
                </a:solidFill>
              </a:defRPr>
            </a:lvl1pPr>
          </a:lstStyle>
          <a:p>
            <a:r>
              <a:rPr lang="en-US" dirty="0"/>
              <a:t>Click to edit DIVIDER title style</a:t>
            </a:r>
          </a:p>
        </p:txBody>
      </p:sp>
      <p:grpSp>
        <p:nvGrpSpPr>
          <p:cNvPr id="34" name="Group 45"/>
          <p:cNvGrpSpPr/>
          <p:nvPr userDrawn="1"/>
        </p:nvGrpSpPr>
        <p:grpSpPr>
          <a:xfrm>
            <a:off x="852649" y="2627257"/>
            <a:ext cx="1007571" cy="1603281"/>
            <a:chOff x="612775" y="835025"/>
            <a:chExt cx="2700338" cy="4319588"/>
          </a:xfrm>
          <a:solidFill>
            <a:schemeClr val="tx1"/>
          </a:solidFill>
        </p:grpSpPr>
        <p:sp>
          <p:nvSpPr>
            <p:cNvPr id="35" name="Freeform 34"/>
            <p:cNvSpPr>
              <a:spLocks/>
            </p:cNvSpPr>
            <p:nvPr/>
          </p:nvSpPr>
          <p:spPr bwMode="auto">
            <a:xfrm>
              <a:off x="2401888" y="2170113"/>
              <a:ext cx="214313" cy="60007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lstStyle/>
            <a:p>
              <a:pPr eaLnBrk="1" fontAlgn="auto" hangingPunct="1">
                <a:spcBef>
                  <a:spcPts val="0"/>
                </a:spcBef>
                <a:spcAft>
                  <a:spcPts val="0"/>
                </a:spcAft>
                <a:defRPr/>
              </a:pPr>
              <a:endParaRPr lang="en-US" sz="2399" kern="0" dirty="0">
                <a:solidFill>
                  <a:prstClr val="black"/>
                </a:solidFill>
                <a:latin typeface="Arial"/>
                <a:ea typeface="Arial"/>
                <a:cs typeface="Arial"/>
                <a:sym typeface="Arial"/>
              </a:endParaRPr>
            </a:p>
          </p:txBody>
        </p:sp>
        <p:sp>
          <p:nvSpPr>
            <p:cNvPr id="36" name="Freeform 35"/>
            <p:cNvSpPr>
              <a:spLocks/>
            </p:cNvSpPr>
            <p:nvPr/>
          </p:nvSpPr>
          <p:spPr bwMode="auto">
            <a:xfrm>
              <a:off x="1003300" y="835025"/>
              <a:ext cx="1279525" cy="2409825"/>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lstStyle/>
            <a:p>
              <a:pPr eaLnBrk="1" fontAlgn="auto" hangingPunct="1">
                <a:spcBef>
                  <a:spcPts val="0"/>
                </a:spcBef>
                <a:spcAft>
                  <a:spcPts val="0"/>
                </a:spcAft>
                <a:defRPr/>
              </a:pPr>
              <a:endParaRPr lang="en-US" sz="2399" kern="0" dirty="0">
                <a:solidFill>
                  <a:prstClr val="black"/>
                </a:solidFill>
                <a:latin typeface="Arial"/>
                <a:ea typeface="Arial"/>
                <a:cs typeface="Arial"/>
                <a:sym typeface="Arial"/>
              </a:endParaRPr>
            </a:p>
          </p:txBody>
        </p:sp>
        <p:sp>
          <p:nvSpPr>
            <p:cNvPr id="37" name="Freeform 36"/>
            <p:cNvSpPr>
              <a:spLocks/>
            </p:cNvSpPr>
            <p:nvPr/>
          </p:nvSpPr>
          <p:spPr bwMode="auto">
            <a:xfrm>
              <a:off x="1978025" y="1746250"/>
              <a:ext cx="211138" cy="1023938"/>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lstStyle/>
            <a:p>
              <a:pPr eaLnBrk="1" fontAlgn="auto" hangingPunct="1">
                <a:spcBef>
                  <a:spcPts val="0"/>
                </a:spcBef>
                <a:spcAft>
                  <a:spcPts val="0"/>
                </a:spcAft>
                <a:defRPr/>
              </a:pPr>
              <a:endParaRPr lang="en-US" sz="2399" kern="0" dirty="0">
                <a:solidFill>
                  <a:prstClr val="black"/>
                </a:solidFill>
                <a:latin typeface="Arial"/>
                <a:ea typeface="Arial"/>
                <a:cs typeface="Arial"/>
                <a:sym typeface="Arial"/>
              </a:endParaRPr>
            </a:p>
          </p:txBody>
        </p:sp>
        <p:sp>
          <p:nvSpPr>
            <p:cNvPr id="38" name="Freeform 37"/>
            <p:cNvSpPr>
              <a:spLocks/>
            </p:cNvSpPr>
            <p:nvPr/>
          </p:nvSpPr>
          <p:spPr bwMode="auto">
            <a:xfrm>
              <a:off x="2189163" y="1955800"/>
              <a:ext cx="517525" cy="214313"/>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lstStyle/>
            <a:p>
              <a:pPr eaLnBrk="1" fontAlgn="auto" hangingPunct="1">
                <a:spcBef>
                  <a:spcPts val="0"/>
                </a:spcBef>
                <a:spcAft>
                  <a:spcPts val="0"/>
                </a:spcAft>
                <a:defRPr/>
              </a:pPr>
              <a:endParaRPr lang="en-US" sz="2399" kern="0" dirty="0">
                <a:solidFill>
                  <a:prstClr val="black"/>
                </a:solidFill>
                <a:latin typeface="Arial"/>
                <a:ea typeface="Arial"/>
                <a:cs typeface="Arial"/>
                <a:sym typeface="Arial"/>
              </a:endParaRPr>
            </a:p>
          </p:txBody>
        </p:sp>
        <p:sp>
          <p:nvSpPr>
            <p:cNvPr id="39" name="Freeform 38"/>
            <p:cNvSpPr>
              <a:spLocks/>
            </p:cNvSpPr>
            <p:nvPr/>
          </p:nvSpPr>
          <p:spPr bwMode="auto">
            <a:xfrm>
              <a:off x="612775" y="1220788"/>
              <a:ext cx="728663" cy="1401763"/>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lstStyle/>
            <a:p>
              <a:pPr eaLnBrk="1" fontAlgn="auto" hangingPunct="1">
                <a:spcBef>
                  <a:spcPts val="0"/>
                </a:spcBef>
                <a:spcAft>
                  <a:spcPts val="0"/>
                </a:spcAft>
                <a:defRPr/>
              </a:pPr>
              <a:endParaRPr lang="en-US" sz="2399" kern="0" dirty="0">
                <a:solidFill>
                  <a:prstClr val="black"/>
                </a:solidFill>
                <a:latin typeface="Arial"/>
                <a:ea typeface="Arial"/>
                <a:cs typeface="Arial"/>
                <a:sym typeface="Arial"/>
              </a:endParaRPr>
            </a:p>
          </p:txBody>
        </p:sp>
        <p:sp>
          <p:nvSpPr>
            <p:cNvPr id="40" name="Freeform 39"/>
            <p:cNvSpPr>
              <a:spLocks/>
            </p:cNvSpPr>
            <p:nvPr/>
          </p:nvSpPr>
          <p:spPr bwMode="auto">
            <a:xfrm>
              <a:off x="617538" y="2184400"/>
              <a:ext cx="1360488"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lstStyle/>
            <a:p>
              <a:pPr eaLnBrk="1" fontAlgn="auto" hangingPunct="1">
                <a:spcBef>
                  <a:spcPts val="0"/>
                </a:spcBef>
                <a:spcAft>
                  <a:spcPts val="0"/>
                </a:spcAft>
                <a:defRPr/>
              </a:pPr>
              <a:endParaRPr lang="en-US" sz="2399" kern="0" dirty="0">
                <a:solidFill>
                  <a:prstClr val="black"/>
                </a:solidFill>
                <a:latin typeface="Arial"/>
                <a:ea typeface="Arial"/>
                <a:cs typeface="Arial"/>
                <a:sym typeface="Arial"/>
              </a:endParaRPr>
            </a:p>
          </p:txBody>
        </p:sp>
        <p:sp>
          <p:nvSpPr>
            <p:cNvPr id="41" name="Freeform 40"/>
            <p:cNvSpPr>
              <a:spLocks/>
            </p:cNvSpPr>
            <p:nvPr/>
          </p:nvSpPr>
          <p:spPr bwMode="auto">
            <a:xfrm>
              <a:off x="2616200" y="2503488"/>
              <a:ext cx="696913" cy="61436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lstStyle/>
            <a:p>
              <a:pPr eaLnBrk="1" fontAlgn="auto" hangingPunct="1">
                <a:spcBef>
                  <a:spcPts val="0"/>
                </a:spcBef>
                <a:spcAft>
                  <a:spcPts val="0"/>
                </a:spcAft>
                <a:defRPr/>
              </a:pPr>
              <a:endParaRPr lang="en-US" sz="2399" kern="0" dirty="0">
                <a:solidFill>
                  <a:prstClr val="black"/>
                </a:solidFill>
                <a:latin typeface="Arial"/>
                <a:ea typeface="Arial"/>
                <a:cs typeface="Arial"/>
                <a:sym typeface="Arial"/>
              </a:endParaRPr>
            </a:p>
          </p:txBody>
        </p:sp>
        <p:sp>
          <p:nvSpPr>
            <p:cNvPr id="42" name="Freeform 41"/>
            <p:cNvSpPr>
              <a:spLocks/>
            </p:cNvSpPr>
            <p:nvPr/>
          </p:nvSpPr>
          <p:spPr bwMode="auto">
            <a:xfrm>
              <a:off x="617538" y="4494213"/>
              <a:ext cx="520700" cy="660400"/>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p:spPr>
          <p:txBody>
            <a:bodyPr/>
            <a:lstStyle/>
            <a:p>
              <a:pPr eaLnBrk="1" fontAlgn="auto" hangingPunct="1">
                <a:spcBef>
                  <a:spcPts val="0"/>
                </a:spcBef>
                <a:spcAft>
                  <a:spcPts val="0"/>
                </a:spcAft>
                <a:defRPr/>
              </a:pPr>
              <a:endParaRPr lang="en-US" sz="2399" kern="0" dirty="0">
                <a:solidFill>
                  <a:prstClr val="black"/>
                </a:solidFill>
                <a:latin typeface="Arial"/>
                <a:ea typeface="Arial"/>
                <a:cs typeface="Arial"/>
                <a:sym typeface="Arial"/>
              </a:endParaRPr>
            </a:p>
          </p:txBody>
        </p:sp>
        <p:sp>
          <p:nvSpPr>
            <p:cNvPr id="43" name="Freeform 42"/>
            <p:cNvSpPr>
              <a:spLocks/>
            </p:cNvSpPr>
            <p:nvPr/>
          </p:nvSpPr>
          <p:spPr bwMode="auto">
            <a:xfrm>
              <a:off x="1190625" y="4494213"/>
              <a:ext cx="379413" cy="660400"/>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p:spPr>
          <p:txBody>
            <a:bodyPr/>
            <a:lstStyle/>
            <a:p>
              <a:pPr eaLnBrk="1" fontAlgn="auto" hangingPunct="1">
                <a:spcBef>
                  <a:spcPts val="0"/>
                </a:spcBef>
                <a:spcAft>
                  <a:spcPts val="0"/>
                </a:spcAft>
                <a:defRPr/>
              </a:pPr>
              <a:endParaRPr lang="en-US" sz="2399" kern="0" dirty="0">
                <a:solidFill>
                  <a:prstClr val="black"/>
                </a:solidFill>
                <a:latin typeface="Arial"/>
                <a:ea typeface="Arial"/>
                <a:cs typeface="Arial"/>
                <a:sym typeface="Arial"/>
              </a:endParaRPr>
            </a:p>
          </p:txBody>
        </p:sp>
        <p:sp>
          <p:nvSpPr>
            <p:cNvPr id="44" name="Freeform 43"/>
            <p:cNvSpPr>
              <a:spLocks noEditPoints="1"/>
            </p:cNvSpPr>
            <p:nvPr/>
          </p:nvSpPr>
          <p:spPr bwMode="auto">
            <a:xfrm>
              <a:off x="1641475" y="4494213"/>
              <a:ext cx="471488" cy="660400"/>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p:spPr>
          <p:txBody>
            <a:bodyPr/>
            <a:lstStyle/>
            <a:p>
              <a:pPr eaLnBrk="1" fontAlgn="auto" hangingPunct="1">
                <a:spcBef>
                  <a:spcPts val="0"/>
                </a:spcBef>
                <a:spcAft>
                  <a:spcPts val="0"/>
                </a:spcAft>
                <a:defRPr/>
              </a:pPr>
              <a:endParaRPr lang="en-US" sz="2399" kern="0" dirty="0">
                <a:solidFill>
                  <a:prstClr val="black"/>
                </a:solidFill>
                <a:latin typeface="Arial"/>
                <a:ea typeface="Arial"/>
                <a:cs typeface="Arial"/>
                <a:sym typeface="Arial"/>
              </a:endParaRPr>
            </a:p>
          </p:txBody>
        </p:sp>
        <p:sp>
          <p:nvSpPr>
            <p:cNvPr id="45" name="Freeform 44"/>
            <p:cNvSpPr>
              <a:spLocks noEditPoints="1"/>
            </p:cNvSpPr>
            <p:nvPr/>
          </p:nvSpPr>
          <p:spPr bwMode="auto">
            <a:xfrm>
              <a:off x="2184400" y="4494213"/>
              <a:ext cx="495300" cy="660400"/>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p:spPr>
          <p:txBody>
            <a:bodyPr/>
            <a:lstStyle/>
            <a:p>
              <a:pPr eaLnBrk="1" fontAlgn="auto" hangingPunct="1">
                <a:spcBef>
                  <a:spcPts val="0"/>
                </a:spcBef>
                <a:spcAft>
                  <a:spcPts val="0"/>
                </a:spcAft>
                <a:defRPr/>
              </a:pPr>
              <a:endParaRPr lang="en-US" sz="2399" kern="0" dirty="0">
                <a:solidFill>
                  <a:prstClr val="black"/>
                </a:solidFill>
                <a:latin typeface="Arial"/>
                <a:ea typeface="Arial"/>
                <a:cs typeface="Arial"/>
                <a:sym typeface="Arial"/>
              </a:endParaRPr>
            </a:p>
          </p:txBody>
        </p:sp>
        <p:sp>
          <p:nvSpPr>
            <p:cNvPr id="46" name="Freeform 45"/>
            <p:cNvSpPr>
              <a:spLocks noEditPoints="1"/>
            </p:cNvSpPr>
            <p:nvPr/>
          </p:nvSpPr>
          <p:spPr bwMode="auto">
            <a:xfrm>
              <a:off x="2679700" y="4494213"/>
              <a:ext cx="633413" cy="660400"/>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p:spPr>
          <p:txBody>
            <a:bodyPr/>
            <a:lstStyle/>
            <a:p>
              <a:pPr eaLnBrk="1" fontAlgn="auto" hangingPunct="1">
                <a:spcBef>
                  <a:spcPts val="0"/>
                </a:spcBef>
                <a:spcAft>
                  <a:spcPts val="0"/>
                </a:spcAft>
                <a:defRPr/>
              </a:pPr>
              <a:endParaRPr lang="en-US" sz="2399" kern="0" dirty="0">
                <a:solidFill>
                  <a:prstClr val="black"/>
                </a:solidFill>
                <a:latin typeface="Arial"/>
                <a:ea typeface="Arial"/>
                <a:cs typeface="Arial"/>
                <a:sym typeface="Arial"/>
              </a:endParaRPr>
            </a:p>
          </p:txBody>
        </p:sp>
      </p:grpSp>
      <p:sp>
        <p:nvSpPr>
          <p:cNvPr id="3" name="Slide Number Placeholder 2"/>
          <p:cNvSpPr>
            <a:spLocks noGrp="1"/>
          </p:cNvSpPr>
          <p:nvPr>
            <p:ph type="sldNum" sz="quarter" idx="10"/>
          </p:nvPr>
        </p:nvSpPr>
        <p:spPr/>
        <p:txBody>
          <a:bodyPr/>
          <a:lstStyle>
            <a:lvl1pPr>
              <a:defRPr>
                <a:solidFill>
                  <a:schemeClr val="tx1"/>
                </a:solidFill>
              </a:defRPr>
            </a:lvl1pPr>
          </a:lstStyle>
          <a:p>
            <a:fld id="{79044E51-BF79-AF42-BAC5-B771B1D9D8E0}" type="slidenum">
              <a:rPr lang="en-US" smtClean="0"/>
              <a:pPr/>
              <a:t>‹#›</a:t>
            </a:fld>
            <a:endParaRPr lang="en-US" dirty="0"/>
          </a:p>
        </p:txBody>
      </p:sp>
    </p:spTree>
    <p:extLst>
      <p:ext uri="{BB962C8B-B14F-4D97-AF65-F5344CB8AC3E}">
        <p14:creationId xmlns:p14="http://schemas.microsoft.com/office/powerpoint/2010/main" val="27784964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Headline-subhead-copy">
    <p:spTree>
      <p:nvGrpSpPr>
        <p:cNvPr id="1" name=""/>
        <p:cNvGrpSpPr/>
        <p:nvPr/>
      </p:nvGrpSpPr>
      <p:grpSpPr>
        <a:xfrm>
          <a:off x="0" y="0"/>
          <a:ext cx="0" cy="0"/>
          <a:chOff x="0" y="0"/>
          <a:chExt cx="0" cy="0"/>
        </a:xfrm>
      </p:grpSpPr>
      <p:sp>
        <p:nvSpPr>
          <p:cNvPr id="2" name="Title 1"/>
          <p:cNvSpPr>
            <a:spLocks noGrp="1"/>
          </p:cNvSpPr>
          <p:nvPr>
            <p:ph type="title"/>
          </p:nvPr>
        </p:nvSpPr>
        <p:spPr>
          <a:xfrm>
            <a:off x="414271" y="999744"/>
            <a:ext cx="11353811" cy="457200"/>
          </a:xfrm>
          <a:prstGeom prst="rect">
            <a:avLst/>
          </a:prstGeom>
        </p:spPr>
        <p:txBody>
          <a:bodyPr/>
          <a:lstStyle/>
          <a:p>
            <a:r>
              <a:rPr lang="en-US" dirty="0"/>
              <a:t>Click to edit Master title style</a:t>
            </a:r>
          </a:p>
        </p:txBody>
      </p:sp>
      <p:sp>
        <p:nvSpPr>
          <p:cNvPr id="8" name="Text Placeholder 7"/>
          <p:cNvSpPr>
            <a:spLocks noGrp="1"/>
          </p:cNvSpPr>
          <p:nvPr>
            <p:ph type="body" sz="quarter" idx="11" hasCustomPrompt="1"/>
          </p:nvPr>
        </p:nvSpPr>
        <p:spPr>
          <a:xfrm>
            <a:off x="414271" y="1520061"/>
            <a:ext cx="11353898" cy="781051"/>
          </a:xfrm>
          <a:prstGeom prst="rect">
            <a:avLst/>
          </a:prstGeom>
        </p:spPr>
        <p:txBody>
          <a:bodyPr vert="horz"/>
          <a:lstStyle>
            <a:lvl1pPr marL="0" indent="0">
              <a:buFontTx/>
              <a:buNone/>
              <a:defRPr sz="2399" b="1"/>
            </a:lvl1pPr>
          </a:lstStyle>
          <a:p>
            <a:pPr lvl="0"/>
            <a:r>
              <a:rPr lang="en-US" dirty="0"/>
              <a:t>Click to edit Master Subhead styles</a:t>
            </a:r>
          </a:p>
        </p:txBody>
      </p:sp>
      <p:sp>
        <p:nvSpPr>
          <p:cNvPr id="9" name="Content Placeholder 2"/>
          <p:cNvSpPr>
            <a:spLocks noGrp="1"/>
          </p:cNvSpPr>
          <p:nvPr>
            <p:ph sz="half" idx="1"/>
          </p:nvPr>
        </p:nvSpPr>
        <p:spPr>
          <a:xfrm>
            <a:off x="421691" y="2085001"/>
            <a:ext cx="11356898" cy="4297547"/>
          </a:xfrm>
          <a:prstGeom prst="rect">
            <a:avLst/>
          </a:prstGeom>
        </p:spPr>
        <p:txBody>
          <a:bodyPr/>
          <a:lstStyle>
            <a:lvl1pPr marL="222190" indent="-222190">
              <a:spcBef>
                <a:spcPts val="1200"/>
              </a:spcBef>
              <a:buClr>
                <a:schemeClr val="accent1"/>
              </a:buClr>
              <a:defRPr sz="2133" b="0"/>
            </a:lvl1pPr>
            <a:lvl2pPr marL="461307" indent="-217957">
              <a:lnSpc>
                <a:spcPct val="100000"/>
              </a:lnSpc>
              <a:spcBef>
                <a:spcPts val="800"/>
              </a:spcBef>
              <a:buClrTx/>
              <a:buFont typeface="Arial"/>
              <a:buChar char="–"/>
              <a:defRPr sz="1866"/>
            </a:lvl2pPr>
            <a:lvl3pPr marL="683496" indent="-222190" defTabSz="1136339">
              <a:spcBef>
                <a:spcPts val="800"/>
              </a:spcBef>
              <a:buClrTx/>
              <a:buFont typeface="Arial" panose="020B0604020202020204" pitchFamily="34" charset="0"/>
              <a:buChar char="•"/>
              <a:defRPr sz="1600"/>
            </a:lvl3pPr>
            <a:lvl4pPr>
              <a:defRPr sz="2399"/>
            </a:lvl4pPr>
            <a:lvl5pPr>
              <a:defRPr sz="2399"/>
            </a:lvl5pPr>
            <a:lvl6pPr>
              <a:defRPr sz="2399"/>
            </a:lvl6pPr>
            <a:lvl7pPr>
              <a:defRPr sz="2399"/>
            </a:lvl7pPr>
            <a:lvl8pPr>
              <a:defRPr sz="2399"/>
            </a:lvl8pPr>
            <a:lvl9pPr>
              <a:defRPr sz="2399"/>
            </a:lvl9pPr>
          </a:lstStyle>
          <a:p>
            <a:pPr lvl="0"/>
            <a:r>
              <a:rPr lang="en-US" dirty="0"/>
              <a:t>Click to edit Master text styles</a:t>
            </a:r>
          </a:p>
          <a:p>
            <a:pPr lvl="1"/>
            <a:r>
              <a:rPr lang="en-US" dirty="0"/>
              <a:t>Second level</a:t>
            </a:r>
          </a:p>
          <a:p>
            <a:pPr lvl="2"/>
            <a:r>
              <a:rPr lang="en-US" dirty="0"/>
              <a:t>Third level</a:t>
            </a:r>
          </a:p>
        </p:txBody>
      </p:sp>
      <p:sp>
        <p:nvSpPr>
          <p:cNvPr id="3" name="Slide Number Placeholder 2"/>
          <p:cNvSpPr>
            <a:spLocks noGrp="1"/>
          </p:cNvSpPr>
          <p:nvPr>
            <p:ph type="sldNum" sz="quarter" idx="12"/>
          </p:nvPr>
        </p:nvSpPr>
        <p:spPr/>
        <p:txBody>
          <a:bodyPr/>
          <a:lstStyle>
            <a:lvl1pPr>
              <a:defRPr>
                <a:solidFill>
                  <a:schemeClr val="tx1"/>
                </a:solidFill>
              </a:defRPr>
            </a:lvl1pPr>
          </a:lstStyle>
          <a:p>
            <a:fld id="{79044E51-BF79-AF42-BAC5-B771B1D9D8E0}" type="slidenum">
              <a:rPr lang="en-US" smtClean="0"/>
              <a:pPr/>
              <a:t>‹#›</a:t>
            </a:fld>
            <a:endParaRPr lang="en-US" dirty="0"/>
          </a:p>
        </p:txBody>
      </p:sp>
    </p:spTree>
    <p:extLst>
      <p:ext uri="{BB962C8B-B14F-4D97-AF65-F5344CB8AC3E}">
        <p14:creationId xmlns:p14="http://schemas.microsoft.com/office/powerpoint/2010/main" val="85667597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199" y="1691640"/>
            <a:ext cx="1127455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85BD440C-F635-460B-A9E6-825CE0A04EC5}"/>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42081752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801" y="1664854"/>
            <a:ext cx="10991104" cy="1771556"/>
          </a:xfrm>
        </p:spPr>
        <p:txBody>
          <a:bodyPr anchor="t">
            <a:noAutofit/>
          </a:bodyPr>
          <a:lstStyle>
            <a:lvl1pPr algn="l">
              <a:defRPr sz="5599" b="1" i="0" cap="all" baseline="0">
                <a:solidFill>
                  <a:srgbClr val="000000"/>
                </a:solidFill>
                <a:latin typeface="Arial"/>
                <a:cs typeface="Arial"/>
              </a:defRPr>
            </a:lvl1pPr>
          </a:lstStyle>
          <a:p>
            <a:r>
              <a:rPr lang="en-US" dirty="0"/>
              <a:t>SECTION DIVIDER HEADLINE LAMET ET, CON ECTET SUMIT. </a:t>
            </a:r>
          </a:p>
        </p:txBody>
      </p:sp>
      <p:sp>
        <p:nvSpPr>
          <p:cNvPr id="8" name="Title 1"/>
          <p:cNvSpPr txBox="1">
            <a:spLocks/>
          </p:cNvSpPr>
          <p:nvPr userDrawn="1"/>
        </p:nvSpPr>
        <p:spPr>
          <a:xfrm>
            <a:off x="531851" y="3372559"/>
            <a:ext cx="10360501" cy="1362076"/>
          </a:xfrm>
          <a:prstGeom prst="rect">
            <a:avLst/>
          </a:prstGeom>
        </p:spPr>
        <p:txBody>
          <a:bodyPr vert="horz" lIns="121888" tIns="60944" rIns="121888" bIns="60944" rtlCol="0" anchor="t" anchorCtr="0">
            <a:noAutofit/>
          </a:bodyPr>
          <a:lstStyle>
            <a:lvl1pPr algn="l" defTabSz="457200" rtl="0" eaLnBrk="1" latinLnBrk="0" hangingPunct="1">
              <a:spcBef>
                <a:spcPct val="0"/>
              </a:spcBef>
              <a:buNone/>
              <a:defRPr sz="4000" b="1" i="0" kern="1200" cap="all" baseline="0">
                <a:solidFill>
                  <a:srgbClr val="0D749F"/>
                </a:solidFill>
                <a:latin typeface="Proxima Nova Bold"/>
                <a:ea typeface="+mj-ea"/>
                <a:cs typeface="Proxima Nova Bold"/>
              </a:defRPr>
            </a:lvl1pPr>
          </a:lstStyle>
          <a:p>
            <a:endParaRPr lang="en-US" sz="5865" b="1" i="0" dirty="0">
              <a:latin typeface="Proxima Nova Bold"/>
              <a:cs typeface="Proxima Nova Bold"/>
            </a:endParaRPr>
          </a:p>
        </p:txBody>
      </p:sp>
      <p:sp>
        <p:nvSpPr>
          <p:cNvPr id="4" name="Text Placeholder 3"/>
          <p:cNvSpPr>
            <a:spLocks noGrp="1"/>
          </p:cNvSpPr>
          <p:nvPr>
            <p:ph type="body" sz="quarter" idx="10" hasCustomPrompt="1"/>
          </p:nvPr>
        </p:nvSpPr>
        <p:spPr>
          <a:xfrm>
            <a:off x="444801" y="3820188"/>
            <a:ext cx="11010149" cy="1849821"/>
          </a:xfrm>
          <a:prstGeom prst="rect">
            <a:avLst/>
          </a:prstGeom>
        </p:spPr>
        <p:txBody>
          <a:bodyPr>
            <a:noAutofit/>
          </a:bodyPr>
          <a:lstStyle>
            <a:lvl1pPr marL="0" indent="0">
              <a:buNone/>
              <a:defRPr sz="5599" b="0" i="0">
                <a:solidFill>
                  <a:schemeClr val="tx2"/>
                </a:solidFill>
                <a:latin typeface="Arial"/>
                <a:cs typeface="Arial"/>
              </a:defRPr>
            </a:lvl1pPr>
            <a:lvl2pPr marL="609448" indent="0">
              <a:buNone/>
              <a:defRPr sz="5599" b="1">
                <a:solidFill>
                  <a:srgbClr val="13648C"/>
                </a:solidFill>
              </a:defRPr>
            </a:lvl2pPr>
            <a:lvl3pPr marL="1218895" indent="0">
              <a:buNone/>
              <a:defRPr sz="5599" b="1">
                <a:solidFill>
                  <a:srgbClr val="13648C"/>
                </a:solidFill>
              </a:defRPr>
            </a:lvl3pPr>
            <a:lvl4pPr marL="1828343" indent="0">
              <a:buNone/>
              <a:defRPr sz="5599" b="1">
                <a:solidFill>
                  <a:srgbClr val="13648C"/>
                </a:solidFill>
              </a:defRPr>
            </a:lvl4pPr>
            <a:lvl5pPr marL="2437790" indent="0">
              <a:buNone/>
              <a:defRPr sz="5599" b="1">
                <a:solidFill>
                  <a:srgbClr val="13648C"/>
                </a:solidFill>
              </a:defRPr>
            </a:lvl5pPr>
          </a:lstStyle>
          <a:p>
            <a:pPr lvl="0"/>
            <a:r>
              <a:rPr lang="en-US" dirty="0"/>
              <a:t>CLICK TO EDIT MASTER TEXT STYLES</a:t>
            </a:r>
          </a:p>
        </p:txBody>
      </p:sp>
      <p:sp>
        <p:nvSpPr>
          <p:cNvPr id="13" name="Rectangle 12"/>
          <p:cNvSpPr>
            <a:spLocks/>
          </p:cNvSpPr>
          <p:nvPr userDrawn="1"/>
        </p:nvSpPr>
        <p:spPr>
          <a:xfrm>
            <a:off x="0" y="8"/>
            <a:ext cx="12188825" cy="524145"/>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43" tIns="60943" rIns="60943" bIns="60943" numCol="1" spcCol="38100" rtlCol="0" anchor="ctr">
            <a:noAutofit/>
          </a:bodyPr>
          <a:lstStyle/>
          <a:p>
            <a:pPr marL="0" marR="0" indent="0" algn="l" defTabSz="609448" rtl="0" fontAlgn="auto" latinLnBrk="1" hangingPunct="0">
              <a:lnSpc>
                <a:spcPct val="100000"/>
              </a:lnSpc>
              <a:spcBef>
                <a:spcPts val="0"/>
              </a:spcBef>
              <a:spcAft>
                <a:spcPts val="0"/>
              </a:spcAft>
              <a:buClrTx/>
              <a:buSzTx/>
              <a:buFontTx/>
              <a:buNone/>
              <a:tabLst/>
            </a:pPr>
            <a:endParaRPr kumimoji="0" lang="en-US" sz="2399" b="0" i="0" u="none" strike="noStrike" cap="none" spc="0" normalizeH="0" baseline="0">
              <a:ln>
                <a:noFill/>
              </a:ln>
              <a:solidFill>
                <a:srgbClr val="000000"/>
              </a:solidFill>
              <a:effectLst/>
              <a:uFillTx/>
              <a:latin typeface="Arial"/>
              <a:ea typeface="Arial"/>
              <a:cs typeface="Arial"/>
              <a:sym typeface="Arial"/>
            </a:endParaRPr>
          </a:p>
        </p:txBody>
      </p:sp>
      <p:sp>
        <p:nvSpPr>
          <p:cNvPr id="3" name="Footer Placeholder 2"/>
          <p:cNvSpPr>
            <a:spLocks noGrp="1"/>
          </p:cNvSpPr>
          <p:nvPr>
            <p:ph type="ftr" sz="quarter" idx="11"/>
          </p:nvPr>
        </p:nvSpPr>
        <p:spPr/>
        <p:txBody>
          <a:bodyPr/>
          <a:lstStyle/>
          <a:p>
            <a:r>
              <a:rPr lang="en-US" dirty="0">
                <a:solidFill>
                  <a:srgbClr val="7F7F7F"/>
                </a:solidFill>
              </a:rPr>
              <a:t>The Future of Sports Analytics</a:t>
            </a:r>
          </a:p>
        </p:txBody>
      </p:sp>
      <p:sp>
        <p:nvSpPr>
          <p:cNvPr id="5" name="Slide Number Placeholder 4"/>
          <p:cNvSpPr>
            <a:spLocks noGrp="1"/>
          </p:cNvSpPr>
          <p:nvPr>
            <p:ph type="sldNum" sz="quarter" idx="12"/>
          </p:nvPr>
        </p:nvSpPr>
        <p:spPr/>
        <p:txBody>
          <a:bodyPr/>
          <a:lstStyle/>
          <a:p>
            <a:fld id="{B49F4571-797E-F142-9C8A-F3F3AD6D4F24}" type="slidenum">
              <a:rPr lang="en-US" smtClean="0"/>
              <a:pPr/>
              <a:t>‹#›</a:t>
            </a:fld>
            <a:endParaRPr lang="en-US" dirty="0"/>
          </a:p>
        </p:txBody>
      </p:sp>
      <p:pic>
        <p:nvPicPr>
          <p:cNvPr id="10" name="Picture 9"/>
          <p:cNvPicPr>
            <a:picLocks noChangeAspect="1"/>
          </p:cNvPicPr>
          <p:nvPr userDrawn="1"/>
        </p:nvPicPr>
        <p:blipFill>
          <a:blip r:embed="rId2"/>
          <a:stretch>
            <a:fillRect/>
          </a:stretch>
        </p:blipFill>
        <p:spPr>
          <a:xfrm>
            <a:off x="158155" y="130209"/>
            <a:ext cx="1169658" cy="377823"/>
          </a:xfrm>
          <a:prstGeom prst="rect">
            <a:avLst/>
          </a:prstGeom>
        </p:spPr>
      </p:pic>
    </p:spTree>
    <p:extLst>
      <p:ext uri="{BB962C8B-B14F-4D97-AF65-F5344CB8AC3E}">
        <p14:creationId xmlns:p14="http://schemas.microsoft.com/office/powerpoint/2010/main" val="27246686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516332" y="1607696"/>
            <a:ext cx="11156161" cy="4363721"/>
          </a:xfrm>
          <a:prstGeom prst="rect">
            <a:avLst/>
          </a:prstGeom>
        </p:spPr>
        <p:txBody>
          <a:bodyPr/>
          <a:lstStyle>
            <a:lvl1pPr marL="232775" marR="0" indent="-232775" algn="l" defTabSz="609448" rtl="0" eaLnBrk="1" fontAlgn="auto" latinLnBrk="0" hangingPunct="1">
              <a:lnSpc>
                <a:spcPct val="100000"/>
              </a:lnSpc>
              <a:spcBef>
                <a:spcPts val="1600"/>
              </a:spcBef>
              <a:spcAft>
                <a:spcPts val="0"/>
              </a:spcAft>
              <a:buClrTx/>
              <a:buSzTx/>
              <a:buFont typeface="Arial"/>
              <a:buChar char="•"/>
              <a:tabLst/>
              <a:defRPr b="1" i="1">
                <a:solidFill>
                  <a:schemeClr val="tx1"/>
                </a:solidFill>
                <a:latin typeface="Montserrat-Regular"/>
                <a:cs typeface="Montserrat-Regular"/>
              </a:defRPr>
            </a:lvl1pPr>
            <a:lvl2pPr marL="611564" marR="0" indent="-304724" algn="l" defTabSz="609448" rtl="0" eaLnBrk="1" fontAlgn="auto" latinLnBrk="0" hangingPunct="1">
              <a:lnSpc>
                <a:spcPct val="100000"/>
              </a:lnSpc>
              <a:spcBef>
                <a:spcPct val="20000"/>
              </a:spcBef>
              <a:spcAft>
                <a:spcPts val="0"/>
              </a:spcAft>
              <a:buClrTx/>
              <a:buSzTx/>
              <a:buFont typeface="Arial"/>
              <a:buChar char="–"/>
              <a:tabLst/>
              <a:defRPr b="1" i="1">
                <a:solidFill>
                  <a:schemeClr val="tx1"/>
                </a:solidFill>
                <a:latin typeface="Montserrat-Regular"/>
                <a:cs typeface="Montserrat-Regular"/>
              </a:defRPr>
            </a:lvl2pPr>
            <a:lvl3pPr marL="918404" marR="0" indent="-306841" algn="l" defTabSz="609448" rtl="0" eaLnBrk="1" fontAlgn="auto" latinLnBrk="0" hangingPunct="1">
              <a:lnSpc>
                <a:spcPct val="100000"/>
              </a:lnSpc>
              <a:spcBef>
                <a:spcPct val="20000"/>
              </a:spcBef>
              <a:spcAft>
                <a:spcPts val="0"/>
              </a:spcAft>
              <a:buClrTx/>
              <a:buSzTx/>
              <a:buFont typeface="Arial"/>
              <a:buChar char="•"/>
              <a:tabLst/>
              <a:defRPr b="1" i="1">
                <a:solidFill>
                  <a:schemeClr val="tx1"/>
                </a:solidFill>
                <a:latin typeface="Montserrat-Regular"/>
                <a:cs typeface="Montserrat-Regular"/>
              </a:defRPr>
            </a:lvl3pPr>
            <a:lvl4pPr marL="1225244" marR="0" indent="-306841" algn="l" defTabSz="609448" rtl="0" eaLnBrk="1" fontAlgn="auto" latinLnBrk="0" hangingPunct="1">
              <a:lnSpc>
                <a:spcPct val="100000"/>
              </a:lnSpc>
              <a:spcBef>
                <a:spcPct val="20000"/>
              </a:spcBef>
              <a:spcAft>
                <a:spcPts val="0"/>
              </a:spcAft>
              <a:buClrTx/>
              <a:buSzTx/>
              <a:buFont typeface="Arial"/>
              <a:buChar char="–"/>
              <a:tabLst/>
              <a:defRPr b="1" i="1">
                <a:solidFill>
                  <a:schemeClr val="tx1"/>
                </a:solidFill>
                <a:latin typeface="Montserrat-Regular"/>
                <a:cs typeface="Montserrat-Regular"/>
              </a:defRPr>
            </a:lvl4pPr>
            <a:lvl5pPr marL="1540548" marR="0" indent="-306841" algn="l" defTabSz="609448" rtl="0" eaLnBrk="1" fontAlgn="auto" latinLnBrk="0" hangingPunct="1">
              <a:lnSpc>
                <a:spcPct val="100000"/>
              </a:lnSpc>
              <a:spcBef>
                <a:spcPct val="20000"/>
              </a:spcBef>
              <a:spcAft>
                <a:spcPts val="0"/>
              </a:spcAft>
              <a:buClrTx/>
              <a:buSzTx/>
              <a:buFont typeface="Arial"/>
              <a:buChar char="»"/>
              <a:tabLst/>
              <a:defRPr b="1" i="1">
                <a:solidFill>
                  <a:schemeClr val="tx1"/>
                </a:solidFill>
                <a:latin typeface="Montserrat-Regular"/>
                <a:cs typeface="Montserrat-Regular"/>
              </a:defRPr>
            </a:lvl5pPr>
          </a:lstStyle>
          <a:p>
            <a:pPr marL="232775" marR="0" lvl="0" indent="-232775" algn="l" defTabSz="609448" rtl="0" eaLnBrk="1" fontAlgn="auto" latinLnBrk="0" hangingPunct="1">
              <a:lnSpc>
                <a:spcPct val="100000"/>
              </a:lnSpc>
              <a:spcBef>
                <a:spcPts val="1600"/>
              </a:spcBef>
              <a:spcAft>
                <a:spcPts val="0"/>
              </a:spcAft>
              <a:buClrTx/>
              <a:buSzTx/>
              <a:buFont typeface="Arial"/>
              <a:buChar char="•"/>
              <a:tabLst/>
              <a:defRPr/>
            </a:pPr>
            <a:r>
              <a:rPr kumimoji="0" lang="en-US" sz="2399" b="0" i="0" u="none" strike="noStrike" kern="1200" cap="none" spc="0" normalizeH="0" baseline="0" noProof="0" dirty="0">
                <a:ln>
                  <a:noFill/>
                </a:ln>
                <a:solidFill>
                  <a:prstClr val="black"/>
                </a:solidFill>
                <a:effectLst/>
                <a:uLnTx/>
                <a:uFillTx/>
                <a:latin typeface="Arial"/>
                <a:ea typeface="+mn-ea"/>
                <a:cs typeface="Arial"/>
              </a:rPr>
              <a:t>Click to edit Master text styles</a:t>
            </a:r>
          </a:p>
          <a:p>
            <a:pPr marL="611564" marR="0" lvl="1" indent="-304724" algn="l" defTabSz="609448" rtl="0" eaLnBrk="1" fontAlgn="auto" latinLnBrk="0" hangingPunct="1">
              <a:lnSpc>
                <a:spcPct val="100000"/>
              </a:lnSpc>
              <a:spcBef>
                <a:spcPct val="20000"/>
              </a:spcBef>
              <a:spcAft>
                <a:spcPts val="0"/>
              </a:spcAft>
              <a:buClrTx/>
              <a:buSzTx/>
              <a:buFont typeface="Arial"/>
              <a:buChar char="–"/>
              <a:tabLst/>
              <a:defRPr/>
            </a:pPr>
            <a:r>
              <a:rPr kumimoji="0" lang="en-US" sz="2133" b="0" i="0" u="none" strike="noStrike" kern="1200" cap="none" spc="0" normalizeH="0" baseline="0" noProof="0" dirty="0">
                <a:ln>
                  <a:noFill/>
                </a:ln>
                <a:solidFill>
                  <a:prstClr val="black"/>
                </a:solidFill>
                <a:effectLst/>
                <a:uLnTx/>
                <a:uFillTx/>
                <a:latin typeface="Arial"/>
                <a:ea typeface="+mn-ea"/>
                <a:cs typeface="Arial"/>
              </a:rPr>
              <a:t>Second level</a:t>
            </a:r>
          </a:p>
          <a:p>
            <a:pPr marL="918404" marR="0" lvl="2" indent="-306841" algn="l" defTabSz="609448" rtl="0" eaLnBrk="1" fontAlgn="auto" latinLnBrk="0" hangingPunct="1">
              <a:lnSpc>
                <a:spcPct val="100000"/>
              </a:lnSpc>
              <a:spcBef>
                <a:spcPct val="20000"/>
              </a:spcBef>
              <a:spcAft>
                <a:spcPts val="0"/>
              </a:spcAft>
              <a:buClrTx/>
              <a:buSzTx/>
              <a:buFont typeface="Arial"/>
              <a:buChar char="•"/>
              <a:tabLst/>
              <a:defRPr/>
            </a:pPr>
            <a:r>
              <a:rPr kumimoji="0" lang="en-US" sz="1866" b="0" i="0" u="none" strike="noStrike" kern="1200" cap="none" spc="0" normalizeH="0" baseline="0" noProof="0" dirty="0">
                <a:ln>
                  <a:noFill/>
                </a:ln>
                <a:solidFill>
                  <a:prstClr val="black"/>
                </a:solidFill>
                <a:effectLst/>
                <a:uLnTx/>
                <a:uFillTx/>
                <a:latin typeface="Arial"/>
                <a:ea typeface="+mn-ea"/>
                <a:cs typeface="Arial"/>
              </a:rPr>
              <a:t>Third level</a:t>
            </a:r>
          </a:p>
          <a:p>
            <a:pPr marL="1225244" marR="0" lvl="3" indent="-306841" algn="l" defTabSz="609448"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Fourth level</a:t>
            </a:r>
          </a:p>
          <a:p>
            <a:pPr marL="1540548" marR="0" lvl="4" indent="-306841" algn="l" defTabSz="609448"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Fifth level</a:t>
            </a:r>
          </a:p>
        </p:txBody>
      </p:sp>
      <p:sp>
        <p:nvSpPr>
          <p:cNvPr id="4" name="Footer Placeholder 3"/>
          <p:cNvSpPr>
            <a:spLocks noGrp="1"/>
          </p:cNvSpPr>
          <p:nvPr>
            <p:ph type="ftr" sz="quarter" idx="10"/>
          </p:nvPr>
        </p:nvSpPr>
        <p:spPr/>
        <p:txBody>
          <a:bodyPr/>
          <a:lstStyle/>
          <a:p>
            <a:r>
              <a:rPr lang="en-US" dirty="0">
                <a:solidFill>
                  <a:srgbClr val="7F7F7F"/>
                </a:solidFill>
              </a:rPr>
              <a:t>The Future of Sports Analytics</a:t>
            </a:r>
          </a:p>
        </p:txBody>
      </p:sp>
      <p:sp>
        <p:nvSpPr>
          <p:cNvPr id="5" name="Slide Number Placeholder 4"/>
          <p:cNvSpPr>
            <a:spLocks noGrp="1"/>
          </p:cNvSpPr>
          <p:nvPr>
            <p:ph type="sldNum" sz="quarter" idx="11"/>
          </p:nvPr>
        </p:nvSpPr>
        <p:spPr/>
        <p:txBody>
          <a:bodyPr/>
          <a:lstStyle/>
          <a:p>
            <a:fld id="{B49F4571-797E-F142-9C8A-F3F3AD6D4F24}" type="slidenum">
              <a:rPr lang="en-US" smtClean="0"/>
              <a:pPr/>
              <a:t>‹#›</a:t>
            </a:fld>
            <a:endParaRPr lang="en-US" dirty="0"/>
          </a:p>
        </p:txBody>
      </p:sp>
    </p:spTree>
    <p:extLst>
      <p:ext uri="{BB962C8B-B14F-4D97-AF65-F5344CB8AC3E}">
        <p14:creationId xmlns:p14="http://schemas.microsoft.com/office/powerpoint/2010/main" val="21267767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Title and Pictur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2314" y="653150"/>
            <a:ext cx="6096528" cy="6204857"/>
          </a:xfrm>
          <a:prstGeom prst="rect">
            <a:avLst/>
          </a:prstGeom>
        </p:spPr>
        <p:txBody>
          <a:bodyPr/>
          <a:lstStyle/>
          <a:p>
            <a:endParaRPr lang="en-US"/>
          </a:p>
        </p:txBody>
      </p:sp>
      <p:sp>
        <p:nvSpPr>
          <p:cNvPr id="2" name="Title 1"/>
          <p:cNvSpPr>
            <a:spLocks noGrp="1"/>
          </p:cNvSpPr>
          <p:nvPr>
            <p:ph type="title"/>
          </p:nvPr>
        </p:nvSpPr>
        <p:spPr>
          <a:xfrm>
            <a:off x="522376" y="770069"/>
            <a:ext cx="5146393" cy="647571"/>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522376" y="1607696"/>
            <a:ext cx="5146393" cy="4363721"/>
          </a:xfrm>
          <a:prstGeom prst="rect">
            <a:avLst/>
          </a:prstGeom>
        </p:spPr>
        <p:txBody>
          <a:bodyPr/>
          <a:lstStyle>
            <a:lvl1pPr marL="232775" marR="0" indent="-232775" algn="l" defTabSz="609448" rtl="0" eaLnBrk="1" fontAlgn="auto" latinLnBrk="0" hangingPunct="1">
              <a:lnSpc>
                <a:spcPct val="100000"/>
              </a:lnSpc>
              <a:spcBef>
                <a:spcPts val="1600"/>
              </a:spcBef>
              <a:spcAft>
                <a:spcPts val="0"/>
              </a:spcAft>
              <a:buClrTx/>
              <a:buSzTx/>
              <a:buFont typeface="Arial"/>
              <a:buChar char="•"/>
              <a:tabLst/>
              <a:defRPr b="1" i="1">
                <a:latin typeface="Montserrat-Regular"/>
                <a:cs typeface="Montserrat-Regular"/>
              </a:defRPr>
            </a:lvl1pPr>
            <a:lvl2pPr marL="611564" marR="0" indent="-304724" algn="l" defTabSz="609448" rtl="0" eaLnBrk="1" fontAlgn="auto" latinLnBrk="0" hangingPunct="1">
              <a:lnSpc>
                <a:spcPct val="100000"/>
              </a:lnSpc>
              <a:spcBef>
                <a:spcPct val="20000"/>
              </a:spcBef>
              <a:spcAft>
                <a:spcPts val="0"/>
              </a:spcAft>
              <a:buClrTx/>
              <a:buSzTx/>
              <a:buFont typeface="Arial"/>
              <a:buChar char="–"/>
              <a:tabLst/>
              <a:defRPr b="1" i="1">
                <a:latin typeface="Montserrat-Regular"/>
                <a:cs typeface="Montserrat-Regular"/>
              </a:defRPr>
            </a:lvl2pPr>
            <a:lvl3pPr marL="918404" marR="0" indent="-306841" algn="l" defTabSz="609448" rtl="0" eaLnBrk="1" fontAlgn="auto" latinLnBrk="0" hangingPunct="1">
              <a:lnSpc>
                <a:spcPct val="100000"/>
              </a:lnSpc>
              <a:spcBef>
                <a:spcPct val="20000"/>
              </a:spcBef>
              <a:spcAft>
                <a:spcPts val="0"/>
              </a:spcAft>
              <a:buClrTx/>
              <a:buSzTx/>
              <a:buFont typeface="Arial"/>
              <a:buChar char="•"/>
              <a:tabLst/>
              <a:defRPr b="1" i="1">
                <a:latin typeface="Montserrat-Regular"/>
                <a:cs typeface="Montserrat-Regular"/>
              </a:defRPr>
            </a:lvl3pPr>
            <a:lvl4pPr marL="1225244" marR="0" indent="-306841" algn="l" defTabSz="609448" rtl="0" eaLnBrk="1" fontAlgn="auto" latinLnBrk="0" hangingPunct="1">
              <a:lnSpc>
                <a:spcPct val="100000"/>
              </a:lnSpc>
              <a:spcBef>
                <a:spcPct val="20000"/>
              </a:spcBef>
              <a:spcAft>
                <a:spcPts val="0"/>
              </a:spcAft>
              <a:buClrTx/>
              <a:buSzTx/>
              <a:buFont typeface="Arial"/>
              <a:buChar char="–"/>
              <a:tabLst/>
              <a:defRPr b="1" i="1">
                <a:latin typeface="Montserrat-Regular"/>
                <a:cs typeface="Montserrat-Regular"/>
              </a:defRPr>
            </a:lvl4pPr>
            <a:lvl5pPr marL="1540548" marR="0" indent="-306841" algn="l" defTabSz="609448" rtl="0" eaLnBrk="1" fontAlgn="auto" latinLnBrk="0" hangingPunct="1">
              <a:lnSpc>
                <a:spcPct val="100000"/>
              </a:lnSpc>
              <a:spcBef>
                <a:spcPct val="20000"/>
              </a:spcBef>
              <a:spcAft>
                <a:spcPts val="0"/>
              </a:spcAft>
              <a:buClrTx/>
              <a:buSzTx/>
              <a:buFont typeface="Arial"/>
              <a:buChar char="»"/>
              <a:tabLst/>
              <a:defRPr b="1" i="1">
                <a:latin typeface="Montserrat-Regular"/>
                <a:cs typeface="Montserrat-Regular"/>
              </a:defRPr>
            </a:lvl5pPr>
          </a:lstStyle>
          <a:p>
            <a:pPr marL="232775" marR="0" lvl="0" indent="-232775" algn="l" defTabSz="609448" rtl="0" eaLnBrk="1" fontAlgn="auto" latinLnBrk="0" hangingPunct="1">
              <a:lnSpc>
                <a:spcPct val="100000"/>
              </a:lnSpc>
              <a:spcBef>
                <a:spcPts val="1600"/>
              </a:spcBef>
              <a:spcAft>
                <a:spcPts val="0"/>
              </a:spcAft>
              <a:buClrTx/>
              <a:buSzTx/>
              <a:buFont typeface="Arial"/>
              <a:buChar char="•"/>
              <a:tabLst/>
              <a:defRPr/>
            </a:pPr>
            <a:r>
              <a:rPr kumimoji="0" lang="en-US" sz="2399" b="0" i="0" u="none" strike="noStrike" kern="1200" cap="none" spc="0" normalizeH="0" baseline="0" noProof="0" dirty="0">
                <a:ln>
                  <a:noFill/>
                </a:ln>
                <a:solidFill>
                  <a:prstClr val="black"/>
                </a:solidFill>
                <a:effectLst/>
                <a:uLnTx/>
                <a:uFillTx/>
                <a:latin typeface="Arial"/>
                <a:ea typeface="+mn-ea"/>
                <a:cs typeface="Arial"/>
              </a:rPr>
              <a:t>Click to edit Master text styles</a:t>
            </a:r>
          </a:p>
          <a:p>
            <a:pPr marL="611564" marR="0" lvl="1" indent="-304724" algn="l" defTabSz="609448" rtl="0" eaLnBrk="1" fontAlgn="auto" latinLnBrk="0" hangingPunct="1">
              <a:lnSpc>
                <a:spcPct val="100000"/>
              </a:lnSpc>
              <a:spcBef>
                <a:spcPct val="20000"/>
              </a:spcBef>
              <a:spcAft>
                <a:spcPts val="0"/>
              </a:spcAft>
              <a:buClrTx/>
              <a:buSzTx/>
              <a:buFont typeface="Arial"/>
              <a:buChar char="–"/>
              <a:tabLst/>
              <a:defRPr/>
            </a:pPr>
            <a:r>
              <a:rPr kumimoji="0" lang="en-US" sz="2133" b="0" i="0" u="none" strike="noStrike" kern="1200" cap="none" spc="0" normalizeH="0" baseline="0" noProof="0" dirty="0">
                <a:ln>
                  <a:noFill/>
                </a:ln>
                <a:solidFill>
                  <a:prstClr val="black"/>
                </a:solidFill>
                <a:effectLst/>
                <a:uLnTx/>
                <a:uFillTx/>
                <a:latin typeface="Arial"/>
                <a:ea typeface="+mn-ea"/>
                <a:cs typeface="Arial"/>
              </a:rPr>
              <a:t>Second level</a:t>
            </a:r>
          </a:p>
          <a:p>
            <a:pPr marL="918404" marR="0" lvl="2" indent="-306841" algn="l" defTabSz="609448" rtl="0" eaLnBrk="1" fontAlgn="auto" latinLnBrk="0" hangingPunct="1">
              <a:lnSpc>
                <a:spcPct val="100000"/>
              </a:lnSpc>
              <a:spcBef>
                <a:spcPct val="20000"/>
              </a:spcBef>
              <a:spcAft>
                <a:spcPts val="0"/>
              </a:spcAft>
              <a:buClrTx/>
              <a:buSzTx/>
              <a:buFont typeface="Arial"/>
              <a:buChar char="•"/>
              <a:tabLst/>
              <a:defRPr/>
            </a:pPr>
            <a:r>
              <a:rPr kumimoji="0" lang="en-US" sz="1866" b="0" i="0" u="none" strike="noStrike" kern="1200" cap="none" spc="0" normalizeH="0" baseline="0" noProof="0" dirty="0">
                <a:ln>
                  <a:noFill/>
                </a:ln>
                <a:solidFill>
                  <a:prstClr val="black"/>
                </a:solidFill>
                <a:effectLst/>
                <a:uLnTx/>
                <a:uFillTx/>
                <a:latin typeface="Arial"/>
                <a:ea typeface="+mn-ea"/>
                <a:cs typeface="Arial"/>
              </a:rPr>
              <a:t>Third level</a:t>
            </a:r>
          </a:p>
          <a:p>
            <a:pPr marL="1225244" marR="0" lvl="3" indent="-306841" algn="l" defTabSz="609448"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Fourth level</a:t>
            </a:r>
          </a:p>
          <a:p>
            <a:pPr marL="1540548" marR="0" lvl="4" indent="-306841" algn="l" defTabSz="609448"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Fifth level</a:t>
            </a:r>
          </a:p>
        </p:txBody>
      </p:sp>
      <p:sp>
        <p:nvSpPr>
          <p:cNvPr id="9" name="Text Placeholder 8"/>
          <p:cNvSpPr>
            <a:spLocks noGrp="1"/>
          </p:cNvSpPr>
          <p:nvPr>
            <p:ph type="body" sz="quarter" idx="14"/>
          </p:nvPr>
        </p:nvSpPr>
        <p:spPr>
          <a:xfrm>
            <a:off x="8745906" y="1849974"/>
            <a:ext cx="3442919" cy="1593849"/>
          </a:xfrm>
          <a:prstGeom prst="rect">
            <a:avLst/>
          </a:prstGeom>
          <a:solidFill>
            <a:schemeClr val="tx1">
              <a:alpha val="60000"/>
            </a:schemeClr>
          </a:solidFill>
        </p:spPr>
        <p:txBody>
          <a:bodyPr>
            <a:normAutofit/>
          </a:bodyPr>
          <a:lstStyle>
            <a:lvl1pPr marL="0" indent="0">
              <a:buNone/>
              <a:defRPr sz="1866">
                <a:solidFill>
                  <a:schemeClr val="bg1"/>
                </a:solidFill>
              </a:defRPr>
            </a:lvl1pPr>
            <a:lvl2pPr marL="306841" indent="0">
              <a:buNone/>
              <a:defRPr sz="1866">
                <a:solidFill>
                  <a:schemeClr val="bg1"/>
                </a:solidFill>
              </a:defRPr>
            </a:lvl2pPr>
            <a:lvl3pPr marL="611563" indent="0">
              <a:buNone/>
              <a:defRPr sz="1866">
                <a:solidFill>
                  <a:schemeClr val="bg1"/>
                </a:solidFill>
              </a:defRPr>
            </a:lvl3pPr>
            <a:lvl4pPr marL="918404" indent="0">
              <a:buNone/>
              <a:defRPr sz="1866">
                <a:solidFill>
                  <a:schemeClr val="bg1"/>
                </a:solidFill>
              </a:defRPr>
            </a:lvl4pPr>
            <a:lvl5pPr marL="918404" indent="0">
              <a:buNone/>
              <a:defRPr sz="1866">
                <a:solidFill>
                  <a:schemeClr val="bg1"/>
                </a:solidFill>
              </a:defRPr>
            </a:lvl5pPr>
          </a:lstStyle>
          <a:p>
            <a:pPr lvl="0"/>
            <a:r>
              <a:rPr lang="en-US" dirty="0"/>
              <a:t>Click to edit Master text styles</a:t>
            </a:r>
          </a:p>
        </p:txBody>
      </p:sp>
      <p:sp>
        <p:nvSpPr>
          <p:cNvPr id="4" name="Footer Placeholder 3"/>
          <p:cNvSpPr>
            <a:spLocks noGrp="1"/>
          </p:cNvSpPr>
          <p:nvPr>
            <p:ph type="ftr" sz="quarter" idx="15"/>
          </p:nvPr>
        </p:nvSpPr>
        <p:spPr/>
        <p:txBody>
          <a:bodyPr/>
          <a:lstStyle/>
          <a:p>
            <a:r>
              <a:rPr lang="en-US" dirty="0">
                <a:solidFill>
                  <a:srgbClr val="7F7F7F"/>
                </a:solidFill>
              </a:rPr>
              <a:t>The Future of Sports Analytics</a:t>
            </a:r>
          </a:p>
        </p:txBody>
      </p:sp>
      <p:sp>
        <p:nvSpPr>
          <p:cNvPr id="5" name="Slide Number Placeholder 4"/>
          <p:cNvSpPr>
            <a:spLocks noGrp="1"/>
          </p:cNvSpPr>
          <p:nvPr>
            <p:ph type="sldNum" sz="quarter" idx="16"/>
          </p:nvPr>
        </p:nvSpPr>
        <p:spPr/>
        <p:txBody>
          <a:bodyPr/>
          <a:lstStyle/>
          <a:p>
            <a:fld id="{B49F4571-797E-F142-9C8A-F3F3AD6D4F24}" type="slidenum">
              <a:rPr lang="en-US" smtClean="0"/>
              <a:pPr/>
              <a:t>‹#›</a:t>
            </a:fld>
            <a:endParaRPr lang="en-US" dirty="0"/>
          </a:p>
        </p:txBody>
      </p:sp>
    </p:spTree>
    <p:extLst>
      <p:ext uri="{BB962C8B-B14F-4D97-AF65-F5344CB8AC3E}">
        <p14:creationId xmlns:p14="http://schemas.microsoft.com/office/powerpoint/2010/main" val="6293839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and 2 Content Columns">
    <p:spTree>
      <p:nvGrpSpPr>
        <p:cNvPr id="1" name=""/>
        <p:cNvGrpSpPr/>
        <p:nvPr/>
      </p:nvGrpSpPr>
      <p:grpSpPr>
        <a:xfrm>
          <a:off x="0" y="0"/>
          <a:ext cx="0" cy="0"/>
          <a:chOff x="0" y="0"/>
          <a:chExt cx="0" cy="0"/>
        </a:xfrm>
      </p:grpSpPr>
      <p:sp>
        <p:nvSpPr>
          <p:cNvPr id="10" name="Content Placeholder 2"/>
          <p:cNvSpPr>
            <a:spLocks noGrp="1"/>
          </p:cNvSpPr>
          <p:nvPr>
            <p:ph idx="13"/>
          </p:nvPr>
        </p:nvSpPr>
        <p:spPr>
          <a:xfrm>
            <a:off x="6500707" y="1607696"/>
            <a:ext cx="5146393" cy="4363721"/>
          </a:xfrm>
          <a:prstGeom prst="rect">
            <a:avLst/>
          </a:prstGeom>
        </p:spPr>
        <p:txBody>
          <a:bodyPr/>
          <a:lstStyle>
            <a:lvl1pPr marL="232775" marR="0" indent="-232775" algn="l" defTabSz="609448" rtl="0" eaLnBrk="1" fontAlgn="auto" latinLnBrk="0" hangingPunct="1">
              <a:lnSpc>
                <a:spcPct val="100000"/>
              </a:lnSpc>
              <a:spcBef>
                <a:spcPts val="1600"/>
              </a:spcBef>
              <a:spcAft>
                <a:spcPts val="0"/>
              </a:spcAft>
              <a:buClrTx/>
              <a:buSzTx/>
              <a:buFont typeface="Arial"/>
              <a:buChar char="•"/>
              <a:tabLst/>
              <a:defRPr b="1" i="1">
                <a:latin typeface="Montserrat-Regular"/>
                <a:cs typeface="Montserrat-Regular"/>
              </a:defRPr>
            </a:lvl1pPr>
            <a:lvl2pPr marL="611564" marR="0" indent="-304724" algn="l" defTabSz="609448" rtl="0" eaLnBrk="1" fontAlgn="auto" latinLnBrk="0" hangingPunct="1">
              <a:lnSpc>
                <a:spcPct val="100000"/>
              </a:lnSpc>
              <a:spcBef>
                <a:spcPct val="20000"/>
              </a:spcBef>
              <a:spcAft>
                <a:spcPts val="0"/>
              </a:spcAft>
              <a:buClrTx/>
              <a:buSzTx/>
              <a:buFont typeface="Arial"/>
              <a:buChar char="–"/>
              <a:tabLst/>
              <a:defRPr b="1" i="1">
                <a:latin typeface="Montserrat-Regular"/>
                <a:cs typeface="Montserrat-Regular"/>
              </a:defRPr>
            </a:lvl2pPr>
            <a:lvl3pPr marL="918404" marR="0" indent="-306841" algn="l" defTabSz="609448" rtl="0" eaLnBrk="1" fontAlgn="auto" latinLnBrk="0" hangingPunct="1">
              <a:lnSpc>
                <a:spcPct val="100000"/>
              </a:lnSpc>
              <a:spcBef>
                <a:spcPct val="20000"/>
              </a:spcBef>
              <a:spcAft>
                <a:spcPts val="0"/>
              </a:spcAft>
              <a:buClrTx/>
              <a:buSzTx/>
              <a:buFont typeface="Arial"/>
              <a:buChar char="•"/>
              <a:tabLst/>
              <a:defRPr b="1" i="1">
                <a:latin typeface="Montserrat-Regular"/>
                <a:cs typeface="Montserrat-Regular"/>
              </a:defRPr>
            </a:lvl3pPr>
            <a:lvl4pPr marL="1225244" marR="0" indent="-306841" algn="l" defTabSz="609448" rtl="0" eaLnBrk="1" fontAlgn="auto" latinLnBrk="0" hangingPunct="1">
              <a:lnSpc>
                <a:spcPct val="100000"/>
              </a:lnSpc>
              <a:spcBef>
                <a:spcPct val="20000"/>
              </a:spcBef>
              <a:spcAft>
                <a:spcPts val="0"/>
              </a:spcAft>
              <a:buClrTx/>
              <a:buSzTx/>
              <a:buFont typeface="Arial"/>
              <a:buChar char="–"/>
              <a:tabLst/>
              <a:defRPr b="1" i="1">
                <a:latin typeface="Montserrat-Regular"/>
                <a:cs typeface="Montserrat-Regular"/>
              </a:defRPr>
            </a:lvl4pPr>
            <a:lvl5pPr marL="1540548" marR="0" indent="-306841" algn="l" defTabSz="609448" rtl="0" eaLnBrk="1" fontAlgn="auto" latinLnBrk="0" hangingPunct="1">
              <a:lnSpc>
                <a:spcPct val="100000"/>
              </a:lnSpc>
              <a:spcBef>
                <a:spcPct val="20000"/>
              </a:spcBef>
              <a:spcAft>
                <a:spcPts val="0"/>
              </a:spcAft>
              <a:buClrTx/>
              <a:buSzTx/>
              <a:buFont typeface="Arial"/>
              <a:buChar char="»"/>
              <a:tabLst/>
              <a:defRPr b="1" i="1">
                <a:latin typeface="Montserrat-Regular"/>
                <a:cs typeface="Montserrat-Regular"/>
              </a:defRPr>
            </a:lvl5pPr>
          </a:lstStyle>
          <a:p>
            <a:pPr marL="232775" marR="0" lvl="0" indent="-232775" algn="l" defTabSz="609448" rtl="0" eaLnBrk="1" fontAlgn="auto" latinLnBrk="0" hangingPunct="1">
              <a:lnSpc>
                <a:spcPct val="100000"/>
              </a:lnSpc>
              <a:spcBef>
                <a:spcPts val="1600"/>
              </a:spcBef>
              <a:spcAft>
                <a:spcPts val="0"/>
              </a:spcAft>
              <a:buClrTx/>
              <a:buSzTx/>
              <a:buFont typeface="Arial"/>
              <a:buChar char="•"/>
              <a:tabLst/>
              <a:defRPr/>
            </a:pPr>
            <a:r>
              <a:rPr kumimoji="0" lang="en-US" sz="2399" b="0" i="0" u="none" strike="noStrike" kern="1200" cap="none" spc="0" normalizeH="0" baseline="0" noProof="0" dirty="0">
                <a:ln>
                  <a:noFill/>
                </a:ln>
                <a:solidFill>
                  <a:prstClr val="black"/>
                </a:solidFill>
                <a:effectLst/>
                <a:uLnTx/>
                <a:uFillTx/>
                <a:latin typeface="Arial"/>
                <a:ea typeface="+mn-ea"/>
                <a:cs typeface="Arial"/>
              </a:rPr>
              <a:t>Click to edit Master text styles</a:t>
            </a:r>
          </a:p>
          <a:p>
            <a:pPr marL="611564" marR="0" lvl="1" indent="-304724" algn="l" defTabSz="609448" rtl="0" eaLnBrk="1" fontAlgn="auto" latinLnBrk="0" hangingPunct="1">
              <a:lnSpc>
                <a:spcPct val="100000"/>
              </a:lnSpc>
              <a:spcBef>
                <a:spcPct val="20000"/>
              </a:spcBef>
              <a:spcAft>
                <a:spcPts val="0"/>
              </a:spcAft>
              <a:buClrTx/>
              <a:buSzTx/>
              <a:buFont typeface="Arial"/>
              <a:buChar char="–"/>
              <a:tabLst/>
              <a:defRPr/>
            </a:pPr>
            <a:r>
              <a:rPr kumimoji="0" lang="en-US" sz="2133" b="0" i="0" u="none" strike="noStrike" kern="1200" cap="none" spc="0" normalizeH="0" baseline="0" noProof="0" dirty="0">
                <a:ln>
                  <a:noFill/>
                </a:ln>
                <a:solidFill>
                  <a:prstClr val="black"/>
                </a:solidFill>
                <a:effectLst/>
                <a:uLnTx/>
                <a:uFillTx/>
                <a:latin typeface="Arial"/>
                <a:ea typeface="+mn-ea"/>
                <a:cs typeface="Arial"/>
              </a:rPr>
              <a:t>Second level</a:t>
            </a:r>
          </a:p>
          <a:p>
            <a:pPr marL="918404" marR="0" lvl="2" indent="-306841" algn="l" defTabSz="609448" rtl="0" eaLnBrk="1" fontAlgn="auto" latinLnBrk="0" hangingPunct="1">
              <a:lnSpc>
                <a:spcPct val="100000"/>
              </a:lnSpc>
              <a:spcBef>
                <a:spcPct val="20000"/>
              </a:spcBef>
              <a:spcAft>
                <a:spcPts val="0"/>
              </a:spcAft>
              <a:buClrTx/>
              <a:buSzTx/>
              <a:buFont typeface="Arial"/>
              <a:buChar char="•"/>
              <a:tabLst/>
              <a:defRPr/>
            </a:pPr>
            <a:r>
              <a:rPr kumimoji="0" lang="en-US" sz="1866" b="0" i="0" u="none" strike="noStrike" kern="1200" cap="none" spc="0" normalizeH="0" baseline="0" noProof="0" dirty="0">
                <a:ln>
                  <a:noFill/>
                </a:ln>
                <a:solidFill>
                  <a:prstClr val="black"/>
                </a:solidFill>
                <a:effectLst/>
                <a:uLnTx/>
                <a:uFillTx/>
                <a:latin typeface="Arial"/>
                <a:ea typeface="+mn-ea"/>
                <a:cs typeface="Arial"/>
              </a:rPr>
              <a:t>Third level</a:t>
            </a:r>
          </a:p>
          <a:p>
            <a:pPr marL="1225244" marR="0" lvl="3" indent="-306841" algn="l" defTabSz="609448"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Fourth level</a:t>
            </a:r>
          </a:p>
          <a:p>
            <a:pPr marL="1540548" marR="0" lvl="4" indent="-306841" algn="l" defTabSz="609448"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Fifth level</a:t>
            </a:r>
          </a:p>
        </p:txBody>
      </p:sp>
      <p:sp>
        <p:nvSpPr>
          <p:cNvPr id="11" name="Text Placeholder 10"/>
          <p:cNvSpPr>
            <a:spLocks noGrp="1"/>
          </p:cNvSpPr>
          <p:nvPr>
            <p:ph type="body" sz="quarter" idx="14"/>
          </p:nvPr>
        </p:nvSpPr>
        <p:spPr>
          <a:xfrm>
            <a:off x="6500707" y="769939"/>
            <a:ext cx="5146393" cy="647700"/>
          </a:xfrm>
          <a:prstGeom prst="rect">
            <a:avLst/>
          </a:prstGeom>
        </p:spPr>
        <p:txBody>
          <a:bodyPr>
            <a:noAutofit/>
          </a:bodyPr>
          <a:lstStyle>
            <a:lvl1pPr marL="0" indent="0">
              <a:buNone/>
              <a:defRPr sz="2666" b="1">
                <a:solidFill>
                  <a:srgbClr val="6A7379"/>
                </a:solidFill>
              </a:defRPr>
            </a:lvl1pPr>
            <a:lvl2pPr marL="306841" indent="0">
              <a:buNone/>
              <a:defRPr sz="2399" b="1">
                <a:solidFill>
                  <a:srgbClr val="13648C"/>
                </a:solidFill>
              </a:defRPr>
            </a:lvl2pPr>
            <a:lvl3pPr marL="611563" indent="0">
              <a:buNone/>
              <a:defRPr sz="2399" b="1">
                <a:solidFill>
                  <a:srgbClr val="13648C"/>
                </a:solidFill>
              </a:defRPr>
            </a:lvl3pPr>
            <a:lvl4pPr marL="918404" indent="0">
              <a:buNone/>
              <a:defRPr sz="2399" b="1">
                <a:solidFill>
                  <a:srgbClr val="13648C"/>
                </a:solidFill>
              </a:defRPr>
            </a:lvl4pPr>
            <a:lvl5pPr marL="918404" indent="0">
              <a:buNone/>
              <a:defRPr sz="2399" b="1">
                <a:solidFill>
                  <a:srgbClr val="13648C"/>
                </a:solidFill>
              </a:defRPr>
            </a:lvl5pPr>
          </a:lstStyle>
          <a:p>
            <a:pPr lvl="0"/>
            <a:r>
              <a:rPr lang="en-US" dirty="0"/>
              <a:t>Click to edit Master text styles</a:t>
            </a:r>
          </a:p>
        </p:txBody>
      </p:sp>
      <p:sp>
        <p:nvSpPr>
          <p:cNvPr id="8" name="Title 1"/>
          <p:cNvSpPr>
            <a:spLocks noGrp="1"/>
          </p:cNvSpPr>
          <p:nvPr>
            <p:ph type="title"/>
          </p:nvPr>
        </p:nvSpPr>
        <p:spPr>
          <a:xfrm>
            <a:off x="522376" y="770069"/>
            <a:ext cx="5146393" cy="647571"/>
          </a:xfrm>
        </p:spPr>
        <p:txBody>
          <a:bodyPr/>
          <a:lstStyle>
            <a:lvl1pPr>
              <a:defRPr sz="2666">
                <a:solidFill>
                  <a:srgbClr val="6A7379"/>
                </a:solidFill>
              </a:defRPr>
            </a:lvl1pPr>
          </a:lstStyle>
          <a:p>
            <a:r>
              <a:rPr lang="en-US" dirty="0"/>
              <a:t>Click to edit Master title style</a:t>
            </a:r>
          </a:p>
        </p:txBody>
      </p:sp>
      <p:sp>
        <p:nvSpPr>
          <p:cNvPr id="9" name="Content Placeholder 2"/>
          <p:cNvSpPr>
            <a:spLocks noGrp="1"/>
          </p:cNvSpPr>
          <p:nvPr>
            <p:ph idx="1"/>
          </p:nvPr>
        </p:nvSpPr>
        <p:spPr>
          <a:xfrm>
            <a:off x="522376" y="1607696"/>
            <a:ext cx="5146393" cy="4363721"/>
          </a:xfrm>
          <a:prstGeom prst="rect">
            <a:avLst/>
          </a:prstGeom>
        </p:spPr>
        <p:txBody>
          <a:bodyPr/>
          <a:lstStyle>
            <a:lvl1pPr marL="232775" marR="0" indent="-232775" algn="l" defTabSz="609448" rtl="0" eaLnBrk="1" fontAlgn="auto" latinLnBrk="0" hangingPunct="1">
              <a:lnSpc>
                <a:spcPct val="100000"/>
              </a:lnSpc>
              <a:spcBef>
                <a:spcPts val="1600"/>
              </a:spcBef>
              <a:spcAft>
                <a:spcPts val="0"/>
              </a:spcAft>
              <a:buClrTx/>
              <a:buSzTx/>
              <a:buFont typeface="Arial"/>
              <a:buChar char="•"/>
              <a:tabLst/>
              <a:defRPr b="1" i="1">
                <a:latin typeface="Montserrat-Regular"/>
                <a:cs typeface="Montserrat-Regular"/>
              </a:defRPr>
            </a:lvl1pPr>
            <a:lvl2pPr marL="611564" marR="0" indent="-304724" algn="l" defTabSz="609448" rtl="0" eaLnBrk="1" fontAlgn="auto" latinLnBrk="0" hangingPunct="1">
              <a:lnSpc>
                <a:spcPct val="100000"/>
              </a:lnSpc>
              <a:spcBef>
                <a:spcPct val="20000"/>
              </a:spcBef>
              <a:spcAft>
                <a:spcPts val="0"/>
              </a:spcAft>
              <a:buClrTx/>
              <a:buSzTx/>
              <a:buFont typeface="Arial"/>
              <a:buChar char="–"/>
              <a:tabLst/>
              <a:defRPr b="1" i="1">
                <a:latin typeface="Montserrat-Regular"/>
                <a:cs typeface="Montserrat-Regular"/>
              </a:defRPr>
            </a:lvl2pPr>
            <a:lvl3pPr marL="918404" marR="0" indent="-306841" algn="l" defTabSz="609448" rtl="0" eaLnBrk="1" fontAlgn="auto" latinLnBrk="0" hangingPunct="1">
              <a:lnSpc>
                <a:spcPct val="100000"/>
              </a:lnSpc>
              <a:spcBef>
                <a:spcPct val="20000"/>
              </a:spcBef>
              <a:spcAft>
                <a:spcPts val="0"/>
              </a:spcAft>
              <a:buClrTx/>
              <a:buSzTx/>
              <a:buFont typeface="Arial"/>
              <a:buChar char="•"/>
              <a:tabLst/>
              <a:defRPr b="1" i="1">
                <a:latin typeface="Montserrat-Regular"/>
                <a:cs typeface="Montserrat-Regular"/>
              </a:defRPr>
            </a:lvl3pPr>
            <a:lvl4pPr marL="1225244" marR="0" indent="-306841" algn="l" defTabSz="609448" rtl="0" eaLnBrk="1" fontAlgn="auto" latinLnBrk="0" hangingPunct="1">
              <a:lnSpc>
                <a:spcPct val="100000"/>
              </a:lnSpc>
              <a:spcBef>
                <a:spcPct val="20000"/>
              </a:spcBef>
              <a:spcAft>
                <a:spcPts val="0"/>
              </a:spcAft>
              <a:buClrTx/>
              <a:buSzTx/>
              <a:buFont typeface="Arial"/>
              <a:buChar char="–"/>
              <a:tabLst/>
              <a:defRPr b="1" i="1">
                <a:latin typeface="Montserrat-Regular"/>
                <a:cs typeface="Montserrat-Regular"/>
              </a:defRPr>
            </a:lvl4pPr>
            <a:lvl5pPr marL="1540548" marR="0" indent="-306841" algn="l" defTabSz="609448" rtl="0" eaLnBrk="1" fontAlgn="auto" latinLnBrk="0" hangingPunct="1">
              <a:lnSpc>
                <a:spcPct val="100000"/>
              </a:lnSpc>
              <a:spcBef>
                <a:spcPct val="20000"/>
              </a:spcBef>
              <a:spcAft>
                <a:spcPts val="0"/>
              </a:spcAft>
              <a:buClrTx/>
              <a:buSzTx/>
              <a:buFont typeface="Arial"/>
              <a:buChar char="»"/>
              <a:tabLst/>
              <a:defRPr b="1" i="1">
                <a:latin typeface="Montserrat-Regular"/>
                <a:cs typeface="Montserrat-Regular"/>
              </a:defRPr>
            </a:lvl5pPr>
          </a:lstStyle>
          <a:p>
            <a:pPr marL="232775" marR="0" lvl="0" indent="-232775" algn="l" defTabSz="609448" rtl="0" eaLnBrk="1" fontAlgn="auto" latinLnBrk="0" hangingPunct="1">
              <a:lnSpc>
                <a:spcPct val="100000"/>
              </a:lnSpc>
              <a:spcBef>
                <a:spcPts val="1600"/>
              </a:spcBef>
              <a:spcAft>
                <a:spcPts val="0"/>
              </a:spcAft>
              <a:buClrTx/>
              <a:buSzTx/>
              <a:buFont typeface="Arial"/>
              <a:buChar char="•"/>
              <a:tabLst/>
              <a:defRPr/>
            </a:pPr>
            <a:r>
              <a:rPr kumimoji="0" lang="en-US" sz="2399" b="0" i="0" u="none" strike="noStrike" kern="1200" cap="none" spc="0" normalizeH="0" baseline="0" noProof="0" dirty="0">
                <a:ln>
                  <a:noFill/>
                </a:ln>
                <a:solidFill>
                  <a:prstClr val="black"/>
                </a:solidFill>
                <a:effectLst/>
                <a:uLnTx/>
                <a:uFillTx/>
                <a:latin typeface="Arial"/>
                <a:ea typeface="+mn-ea"/>
                <a:cs typeface="Arial"/>
              </a:rPr>
              <a:t>Click to edit Master text styles</a:t>
            </a:r>
          </a:p>
          <a:p>
            <a:pPr marL="611564" marR="0" lvl="1" indent="-304724" algn="l" defTabSz="609448" rtl="0" eaLnBrk="1" fontAlgn="auto" latinLnBrk="0" hangingPunct="1">
              <a:lnSpc>
                <a:spcPct val="100000"/>
              </a:lnSpc>
              <a:spcBef>
                <a:spcPct val="20000"/>
              </a:spcBef>
              <a:spcAft>
                <a:spcPts val="0"/>
              </a:spcAft>
              <a:buClrTx/>
              <a:buSzTx/>
              <a:buFont typeface="Arial"/>
              <a:buChar char="–"/>
              <a:tabLst/>
              <a:defRPr/>
            </a:pPr>
            <a:r>
              <a:rPr kumimoji="0" lang="en-US" sz="2133" b="0" i="0" u="none" strike="noStrike" kern="1200" cap="none" spc="0" normalizeH="0" baseline="0" noProof="0" dirty="0">
                <a:ln>
                  <a:noFill/>
                </a:ln>
                <a:solidFill>
                  <a:prstClr val="black"/>
                </a:solidFill>
                <a:effectLst/>
                <a:uLnTx/>
                <a:uFillTx/>
                <a:latin typeface="Arial"/>
                <a:ea typeface="+mn-ea"/>
                <a:cs typeface="Arial"/>
              </a:rPr>
              <a:t>Second level</a:t>
            </a:r>
          </a:p>
          <a:p>
            <a:pPr marL="918404" marR="0" lvl="2" indent="-306841" algn="l" defTabSz="609448" rtl="0" eaLnBrk="1" fontAlgn="auto" latinLnBrk="0" hangingPunct="1">
              <a:lnSpc>
                <a:spcPct val="100000"/>
              </a:lnSpc>
              <a:spcBef>
                <a:spcPct val="20000"/>
              </a:spcBef>
              <a:spcAft>
                <a:spcPts val="0"/>
              </a:spcAft>
              <a:buClrTx/>
              <a:buSzTx/>
              <a:buFont typeface="Arial"/>
              <a:buChar char="•"/>
              <a:tabLst/>
              <a:defRPr/>
            </a:pPr>
            <a:r>
              <a:rPr kumimoji="0" lang="en-US" sz="1866" b="0" i="0" u="none" strike="noStrike" kern="1200" cap="none" spc="0" normalizeH="0" baseline="0" noProof="0" dirty="0">
                <a:ln>
                  <a:noFill/>
                </a:ln>
                <a:solidFill>
                  <a:prstClr val="black"/>
                </a:solidFill>
                <a:effectLst/>
                <a:uLnTx/>
                <a:uFillTx/>
                <a:latin typeface="Arial"/>
                <a:ea typeface="+mn-ea"/>
                <a:cs typeface="Arial"/>
              </a:rPr>
              <a:t>Third level</a:t>
            </a:r>
          </a:p>
          <a:p>
            <a:pPr marL="1225244" marR="0" lvl="3" indent="-306841" algn="l" defTabSz="609448"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Fourth level</a:t>
            </a:r>
          </a:p>
          <a:p>
            <a:pPr marL="1540548" marR="0" lvl="4" indent="-306841" algn="l" defTabSz="609448"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Fifth level</a:t>
            </a:r>
          </a:p>
        </p:txBody>
      </p:sp>
      <p:sp>
        <p:nvSpPr>
          <p:cNvPr id="2" name="Footer Placeholder 1"/>
          <p:cNvSpPr>
            <a:spLocks noGrp="1"/>
          </p:cNvSpPr>
          <p:nvPr>
            <p:ph type="ftr" sz="quarter" idx="15"/>
          </p:nvPr>
        </p:nvSpPr>
        <p:spPr/>
        <p:txBody>
          <a:bodyPr/>
          <a:lstStyle/>
          <a:p>
            <a:r>
              <a:rPr lang="en-US" dirty="0">
                <a:solidFill>
                  <a:srgbClr val="7F7F7F"/>
                </a:solidFill>
              </a:rPr>
              <a:t>The Future of Sports Analytics</a:t>
            </a:r>
          </a:p>
        </p:txBody>
      </p:sp>
      <p:sp>
        <p:nvSpPr>
          <p:cNvPr id="3" name="Slide Number Placeholder 2"/>
          <p:cNvSpPr>
            <a:spLocks noGrp="1"/>
          </p:cNvSpPr>
          <p:nvPr>
            <p:ph type="sldNum" sz="quarter" idx="16"/>
          </p:nvPr>
        </p:nvSpPr>
        <p:spPr/>
        <p:txBody>
          <a:bodyPr/>
          <a:lstStyle/>
          <a:p>
            <a:fld id="{B49F4571-797E-F142-9C8A-F3F3AD6D4F24}" type="slidenum">
              <a:rPr lang="en-US" smtClean="0"/>
              <a:pPr/>
              <a:t>‹#›</a:t>
            </a:fld>
            <a:endParaRPr lang="en-US" dirty="0"/>
          </a:p>
        </p:txBody>
      </p:sp>
    </p:spTree>
    <p:extLst>
      <p:ext uri="{BB962C8B-B14F-4D97-AF65-F5344CB8AC3E}">
        <p14:creationId xmlns:p14="http://schemas.microsoft.com/office/powerpoint/2010/main" val="19039896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Header Only">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solidFill>
                  <a:srgbClr val="7F7F7F"/>
                </a:solidFill>
              </a:rPr>
              <a:t>The Future of Sports Analytics</a:t>
            </a:r>
          </a:p>
        </p:txBody>
      </p:sp>
      <p:sp>
        <p:nvSpPr>
          <p:cNvPr id="4" name="Slide Number Placeholder 3"/>
          <p:cNvSpPr>
            <a:spLocks noGrp="1"/>
          </p:cNvSpPr>
          <p:nvPr>
            <p:ph type="sldNum" sz="quarter" idx="11"/>
          </p:nvPr>
        </p:nvSpPr>
        <p:spPr/>
        <p:txBody>
          <a:bodyPr/>
          <a:lstStyle/>
          <a:p>
            <a:fld id="{B49F4571-797E-F142-9C8A-F3F3AD6D4F24}" type="slidenum">
              <a:rPr lang="en-US" smtClean="0"/>
              <a:pPr/>
              <a:t>‹#›</a:t>
            </a:fld>
            <a:endParaRPr lang="en-US" dirty="0"/>
          </a:p>
        </p:txBody>
      </p:sp>
    </p:spTree>
    <p:extLst>
      <p:ext uri="{BB962C8B-B14F-4D97-AF65-F5344CB8AC3E}">
        <p14:creationId xmlns:p14="http://schemas.microsoft.com/office/powerpoint/2010/main" val="41672737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115458"/>
            <a:ext cx="10969943" cy="1071905"/>
          </a:xfrm>
        </p:spPr>
        <p:txBody>
          <a:bodyPr anchor="b">
            <a:noAutofit/>
          </a:bodyPr>
          <a:lstStyle>
            <a:lvl1pPr>
              <a:lnSpc>
                <a:spcPct val="90000"/>
              </a:lnSpc>
              <a:defRPr sz="3732">
                <a:solidFill>
                  <a:schemeClr val="tx1"/>
                </a:solidFill>
              </a:defRPr>
            </a:lvl1pPr>
          </a:lstStyle>
          <a:p>
            <a:r>
              <a:rPr lang="en-US" dirty="0"/>
              <a:t>CLICK TO EDIT MASTER TITLE STYLE</a:t>
            </a:r>
          </a:p>
        </p:txBody>
      </p:sp>
      <p:sp>
        <p:nvSpPr>
          <p:cNvPr id="13" name="Slide Number Placeholder 5"/>
          <p:cNvSpPr>
            <a:spLocks noGrp="1"/>
          </p:cNvSpPr>
          <p:nvPr>
            <p:ph type="sldNum" sz="quarter" idx="4"/>
          </p:nvPr>
        </p:nvSpPr>
        <p:spPr>
          <a:xfrm>
            <a:off x="180858" y="6246898"/>
            <a:ext cx="496581" cy="365124"/>
          </a:xfrm>
          <a:prstGeom prst="rect">
            <a:avLst/>
          </a:prstGeom>
        </p:spPr>
        <p:txBody>
          <a:bodyPr vert="horz" lIns="91440" tIns="45720" rIns="91440" bIns="45720" rtlCol="0" anchor="ctr"/>
          <a:lstStyle>
            <a:lvl1pPr algn="r">
              <a:defRPr sz="1066">
                <a:solidFill>
                  <a:schemeClr val="tx1">
                    <a:tint val="75000"/>
                  </a:schemeClr>
                </a:solidFill>
                <a:latin typeface="Arial"/>
                <a:cs typeface="Arial"/>
              </a:defRPr>
            </a:lvl1pPr>
          </a:lstStyle>
          <a:p>
            <a:fld id="{441444AB-3A3F-5B4C-B2B5-4457B0EECEC9}" type="slidenum">
              <a:rPr lang="en-US" smtClean="0">
                <a:solidFill>
                  <a:srgbClr val="000000">
                    <a:tint val="75000"/>
                  </a:srgbClr>
                </a:solidFill>
              </a:rPr>
              <a:pPr/>
              <a:t>‹#›</a:t>
            </a:fld>
            <a:endParaRPr lang="en-US" dirty="0">
              <a:solidFill>
                <a:srgbClr val="000000">
                  <a:tint val="75000"/>
                </a:srgbClr>
              </a:solidFill>
            </a:endParaRPr>
          </a:p>
        </p:txBody>
      </p:sp>
      <p:sp>
        <p:nvSpPr>
          <p:cNvPr id="14" name="Slide Number Placeholder 5"/>
          <p:cNvSpPr txBox="1">
            <a:spLocks/>
          </p:cNvSpPr>
          <p:nvPr userDrawn="1"/>
        </p:nvSpPr>
        <p:spPr>
          <a:xfrm>
            <a:off x="846705" y="6246898"/>
            <a:ext cx="4051657" cy="365124"/>
          </a:xfrm>
          <a:prstGeom prst="rect">
            <a:avLst/>
          </a:prstGeom>
        </p:spPr>
        <p:txBody>
          <a:bodyPr vert="horz" lIns="121888" tIns="60944" rIns="121888" bIns="60944" rtlCol="0" anchor="ctr"/>
          <a:lstStyle>
            <a:defPPr>
              <a:defRPr lang="en-US"/>
            </a:defPPr>
            <a:lvl1pPr marL="0" algn="r" defTabSz="457200" rtl="0" eaLnBrk="1" latinLnBrk="0" hangingPunct="1">
              <a:defRPr sz="105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1066" dirty="0">
                <a:solidFill>
                  <a:srgbClr val="000000">
                    <a:tint val="75000"/>
                  </a:srgbClr>
                </a:solidFill>
              </a:rPr>
              <a:t>Zebra Proprietary</a:t>
            </a:r>
          </a:p>
        </p:txBody>
      </p:sp>
      <p:cxnSp>
        <p:nvCxnSpPr>
          <p:cNvPr id="15" name="Straight Connector 14"/>
          <p:cNvCxnSpPr/>
          <p:nvPr userDrawn="1"/>
        </p:nvCxnSpPr>
        <p:spPr>
          <a:xfrm>
            <a:off x="767728" y="6352970"/>
            <a:ext cx="0" cy="197999"/>
          </a:xfrm>
          <a:prstGeom prst="line">
            <a:avLst/>
          </a:prstGeom>
          <a:ln w="63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Untitled-3.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01793"/>
            <a:ext cx="12188825" cy="154385"/>
          </a:xfrm>
          <a:prstGeom prst="rect">
            <a:avLst/>
          </a:prstGeom>
        </p:spPr>
      </p:pic>
    </p:spTree>
    <p:extLst>
      <p:ext uri="{BB962C8B-B14F-4D97-AF65-F5344CB8AC3E}">
        <p14:creationId xmlns:p14="http://schemas.microsoft.com/office/powerpoint/2010/main" val="886249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27.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0.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image" Target="../media/image28.emf"/><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theme" Target="../theme/theme11.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theme" Target="../theme/theme12.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19" Type="http://schemas.openxmlformats.org/officeDocument/2006/relationships/image" Target="../media/image27.png"/><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10" Type="http://schemas.openxmlformats.org/officeDocument/2006/relationships/theme" Target="../theme/theme13.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9" Type="http://schemas.openxmlformats.org/officeDocument/2006/relationships/slideLayout" Target="../slideLayouts/slideLayout168.xml"/><Relationship Id="rId21" Type="http://schemas.openxmlformats.org/officeDocument/2006/relationships/slideLayout" Target="../slideLayouts/slideLayout150.xml"/><Relationship Id="rId34" Type="http://schemas.openxmlformats.org/officeDocument/2006/relationships/slideLayout" Target="../slideLayouts/slideLayout163.xml"/><Relationship Id="rId42" Type="http://schemas.openxmlformats.org/officeDocument/2006/relationships/slideLayout" Target="../slideLayouts/slideLayout171.xml"/><Relationship Id="rId47" Type="http://schemas.openxmlformats.org/officeDocument/2006/relationships/slideLayout" Target="../slideLayouts/slideLayout176.xml"/><Relationship Id="rId50" Type="http://schemas.openxmlformats.org/officeDocument/2006/relationships/slideLayout" Target="../slideLayouts/slideLayout179.xml"/><Relationship Id="rId7" Type="http://schemas.openxmlformats.org/officeDocument/2006/relationships/slideLayout" Target="../slideLayouts/slideLayout13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9" Type="http://schemas.openxmlformats.org/officeDocument/2006/relationships/slideLayout" Target="../slideLayouts/slideLayout158.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32" Type="http://schemas.openxmlformats.org/officeDocument/2006/relationships/slideLayout" Target="../slideLayouts/slideLayout161.xml"/><Relationship Id="rId37" Type="http://schemas.openxmlformats.org/officeDocument/2006/relationships/slideLayout" Target="../slideLayouts/slideLayout166.xml"/><Relationship Id="rId40" Type="http://schemas.openxmlformats.org/officeDocument/2006/relationships/slideLayout" Target="../slideLayouts/slideLayout169.xml"/><Relationship Id="rId45" Type="http://schemas.openxmlformats.org/officeDocument/2006/relationships/slideLayout" Target="../slideLayouts/slideLayout174.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36" Type="http://schemas.openxmlformats.org/officeDocument/2006/relationships/slideLayout" Target="../slideLayouts/slideLayout165.xml"/><Relationship Id="rId49" Type="http://schemas.openxmlformats.org/officeDocument/2006/relationships/slideLayout" Target="../slideLayouts/slideLayout178.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31" Type="http://schemas.openxmlformats.org/officeDocument/2006/relationships/slideLayout" Target="../slideLayouts/slideLayout160.xml"/><Relationship Id="rId44" Type="http://schemas.openxmlformats.org/officeDocument/2006/relationships/slideLayout" Target="../slideLayouts/slideLayout173.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 Id="rId35" Type="http://schemas.openxmlformats.org/officeDocument/2006/relationships/slideLayout" Target="../slideLayouts/slideLayout164.xml"/><Relationship Id="rId43" Type="http://schemas.openxmlformats.org/officeDocument/2006/relationships/slideLayout" Target="../slideLayouts/slideLayout172.xml"/><Relationship Id="rId48" Type="http://schemas.openxmlformats.org/officeDocument/2006/relationships/slideLayout" Target="../slideLayouts/slideLayout177.xml"/><Relationship Id="rId8" Type="http://schemas.openxmlformats.org/officeDocument/2006/relationships/slideLayout" Target="../slideLayouts/slideLayout137.xml"/><Relationship Id="rId51" Type="http://schemas.openxmlformats.org/officeDocument/2006/relationships/theme" Target="../theme/theme14.xml"/><Relationship Id="rId3" Type="http://schemas.openxmlformats.org/officeDocument/2006/relationships/slideLayout" Target="../slideLayouts/slideLayout132.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33" Type="http://schemas.openxmlformats.org/officeDocument/2006/relationships/slideLayout" Target="../slideLayouts/slideLayout162.xml"/><Relationship Id="rId38" Type="http://schemas.openxmlformats.org/officeDocument/2006/relationships/slideLayout" Target="../slideLayouts/slideLayout167.xml"/><Relationship Id="rId46" Type="http://schemas.openxmlformats.org/officeDocument/2006/relationships/slideLayout" Target="../slideLayouts/slideLayout175.xml"/><Relationship Id="rId20" Type="http://schemas.openxmlformats.org/officeDocument/2006/relationships/slideLayout" Target="../slideLayouts/slideLayout149.xml"/><Relationship Id="rId41" Type="http://schemas.openxmlformats.org/officeDocument/2006/relationships/slideLayout" Target="../slideLayouts/slideLayout170.xml"/><Relationship Id="rId1" Type="http://schemas.openxmlformats.org/officeDocument/2006/relationships/slideLayout" Target="../slideLayouts/slideLayout130.xml"/><Relationship Id="rId6" Type="http://schemas.openxmlformats.org/officeDocument/2006/relationships/slideLayout" Target="../slideLayouts/slideLayout13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5.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6.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theme" Target="../theme/theme17.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18.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theme" Target="../theme/theme1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6" Type="http://schemas.openxmlformats.org/officeDocument/2006/relationships/theme" Target="../theme/theme2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theme" Target="../theme/theme6.xml"/><Relationship Id="rId4"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heme" Target="../theme/theme8.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image" Target="../media/image10.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image" Target="../media/image21.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9.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346" y="1517904"/>
            <a:ext cx="10980212"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347" y="2542783"/>
            <a:ext cx="10980211"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463641784"/>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Lst>
  <p:hf hd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a:spLocks/>
          </p:cNvSpPr>
          <p:nvPr/>
        </p:nvSpPr>
        <p:spPr>
          <a:xfrm>
            <a:off x="0" y="-1"/>
            <a:ext cx="12188825" cy="640080"/>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noAutofit/>
          </a:bodyPr>
          <a:lstStyle/>
          <a:p>
            <a:pPr marL="0" marR="0" indent="0" algn="l" defTabSz="457086"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Title Placeholder 1"/>
          <p:cNvSpPr>
            <a:spLocks noGrp="1"/>
          </p:cNvSpPr>
          <p:nvPr>
            <p:ph type="title"/>
          </p:nvPr>
        </p:nvSpPr>
        <p:spPr>
          <a:xfrm>
            <a:off x="516333" y="770068"/>
            <a:ext cx="11156161" cy="647571"/>
          </a:xfrm>
          <a:prstGeom prst="rect">
            <a:avLst/>
          </a:prstGeom>
        </p:spPr>
        <p:txBody>
          <a:bodyPr vert="horz" lIns="91440" tIns="45720" rIns="91440" bIns="45720" rtlCol="0" anchor="t" anchorCtr="0">
            <a:noAutofit/>
          </a:bodyPr>
          <a:lstStyle/>
          <a:p>
            <a:r>
              <a:rPr lang="en-US"/>
              <a:t>Click to edit Master title style</a:t>
            </a:r>
          </a:p>
        </p:txBody>
      </p:sp>
      <p:sp>
        <p:nvSpPr>
          <p:cNvPr id="6" name="Slide Number Placeholder 5"/>
          <p:cNvSpPr>
            <a:spLocks noGrp="1"/>
          </p:cNvSpPr>
          <p:nvPr>
            <p:ph type="sldNum" sz="quarter" idx="4"/>
          </p:nvPr>
        </p:nvSpPr>
        <p:spPr>
          <a:xfrm>
            <a:off x="158155" y="6475818"/>
            <a:ext cx="2844059" cy="365125"/>
          </a:xfrm>
          <a:prstGeom prst="rect">
            <a:avLst/>
          </a:prstGeom>
        </p:spPr>
        <p:txBody>
          <a:bodyPr vert="horz" lIns="91440" tIns="45720" rIns="91440" bIns="45720" rtlCol="0" anchor="ctr"/>
          <a:lstStyle>
            <a:lvl1pPr algn="l">
              <a:defRPr sz="800" b="0" i="0">
                <a:solidFill>
                  <a:schemeClr val="tx1">
                    <a:tint val="75000"/>
                  </a:schemeClr>
                </a:solidFill>
                <a:latin typeface="Arial"/>
                <a:cs typeface="Arial"/>
              </a:defRPr>
            </a:lvl1pPr>
          </a:lstStyle>
          <a:p>
            <a:fld id="{B49F4571-797E-F142-9C8A-F3F3AD6D4F24}" type="slidenum">
              <a:rPr lang="en-US" smtClean="0"/>
              <a:pPr/>
              <a:t>‹#›</a:t>
            </a:fld>
            <a:endParaRPr lang="en-US"/>
          </a:p>
        </p:txBody>
      </p:sp>
      <p:pic>
        <p:nvPicPr>
          <p:cNvPr id="4" name="Picture 3" descr="Zebra Logo Horiz.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9444" y="151415"/>
            <a:ext cx="1156215" cy="356616"/>
          </a:xfrm>
          <a:prstGeom prst="rect">
            <a:avLst/>
          </a:prstGeom>
        </p:spPr>
      </p:pic>
      <p:sp>
        <p:nvSpPr>
          <p:cNvPr id="12" name="Text Placeholder 2"/>
          <p:cNvSpPr>
            <a:spLocks noGrp="1"/>
          </p:cNvSpPr>
          <p:nvPr>
            <p:ph type="body" idx="1"/>
          </p:nvPr>
        </p:nvSpPr>
        <p:spPr>
          <a:xfrm>
            <a:off x="522376" y="1611090"/>
            <a:ext cx="11109850" cy="4463143"/>
          </a:xfrm>
          <a:prstGeom prst="rect">
            <a:avLst/>
          </a:prstGeom>
        </p:spPr>
        <p:txBody>
          <a:bodyPr vert="horz" lIns="91440" tIns="45720" rIns="91440" bIns="45720" rtlCol="0">
            <a:normAutofit/>
          </a:bodyPr>
          <a:lstStyle/>
          <a:p>
            <a:pPr marL="174582" marR="0" lvl="0"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Click to edit Master text styles</a:t>
            </a:r>
          </a:p>
          <a:p>
            <a:pPr marL="174582" marR="0" lvl="1"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Second level</a:t>
            </a:r>
          </a:p>
          <a:p>
            <a:pPr marL="174582" marR="0" lvl="2"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Third level</a:t>
            </a:r>
          </a:p>
          <a:p>
            <a:pPr marL="174582" marR="0" lvl="3"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Fourth level</a:t>
            </a:r>
          </a:p>
          <a:p>
            <a:pPr marL="174582" marR="0" lvl="4" indent="-174582" algn="l" defTabSz="457086" rtl="0" eaLnBrk="1" fontAlgn="auto" latinLnBrk="0" hangingPunct="1">
              <a:lnSpc>
                <a:spcPct val="100000"/>
              </a:lnSpc>
              <a:spcBef>
                <a:spcPts val="120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Fifth level</a:t>
            </a:r>
            <a:endParaRPr kumimoji="0" lang="en-US" sz="12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016229898"/>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320" r:id="rId11"/>
  </p:sldLayoutIdLst>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hf hdr="0" dt="0"/>
  <p:txStyles>
    <p:titleStyle>
      <a:lvl1pPr marL="0" indent="0" algn="l" defTabSz="457086" rtl="0" eaLnBrk="1" latinLnBrk="0" hangingPunct="1">
        <a:spcBef>
          <a:spcPct val="0"/>
        </a:spcBef>
        <a:buNone/>
        <a:tabLst>
          <a:tab pos="8173581" algn="l"/>
        </a:tabLst>
        <a:defRPr sz="2000" b="1" i="0" kern="1200">
          <a:solidFill>
            <a:srgbClr val="0D749F"/>
          </a:solidFill>
          <a:latin typeface="Arial"/>
          <a:ea typeface="+mj-ea"/>
          <a:cs typeface="Arial"/>
        </a:defRPr>
      </a:lvl1pPr>
    </p:titleStyle>
    <p:bodyStyle>
      <a:lvl1pPr marL="174582" marR="0" indent="-174582" algn="l" defTabSz="457086" rtl="0" eaLnBrk="1" fontAlgn="auto" latinLnBrk="0" hangingPunct="1">
        <a:lnSpc>
          <a:spcPct val="100000"/>
        </a:lnSpc>
        <a:spcBef>
          <a:spcPts val="1200"/>
        </a:spcBef>
        <a:spcAft>
          <a:spcPts val="0"/>
        </a:spcAft>
        <a:buClrTx/>
        <a:buSzTx/>
        <a:buFont typeface="Arial"/>
        <a:buChar char="•"/>
        <a:tabLst/>
        <a:defRPr sz="1800" kern="1200">
          <a:solidFill>
            <a:schemeClr val="tx1"/>
          </a:solidFill>
          <a:latin typeface="Arial"/>
          <a:ea typeface="+mn-ea"/>
          <a:cs typeface="Arial"/>
        </a:defRPr>
      </a:lvl1pPr>
      <a:lvl2pPr marL="458673" marR="0" indent="-228543" algn="l" defTabSz="457086" rtl="0" eaLnBrk="1" fontAlgn="auto" latinLnBrk="0" hangingPunct="1">
        <a:lnSpc>
          <a:spcPct val="100000"/>
        </a:lnSpc>
        <a:spcBef>
          <a:spcPct val="20000"/>
        </a:spcBef>
        <a:spcAft>
          <a:spcPts val="0"/>
        </a:spcAft>
        <a:buClrTx/>
        <a:buSzTx/>
        <a:buFont typeface="Arial"/>
        <a:buChar char="–"/>
        <a:tabLst/>
        <a:defRPr sz="1600" kern="1200">
          <a:solidFill>
            <a:schemeClr val="tx1"/>
          </a:solidFill>
          <a:latin typeface="Arial"/>
          <a:ea typeface="+mn-ea"/>
          <a:cs typeface="Arial"/>
        </a:defRPr>
      </a:lvl2pPr>
      <a:lvl3pPr marL="688802" marR="0" indent="-230130" algn="l" defTabSz="457086" rtl="0" eaLnBrk="1" fontAlgn="auto" latinLnBrk="0" hangingPunct="1">
        <a:lnSpc>
          <a:spcPct val="100000"/>
        </a:lnSpc>
        <a:spcBef>
          <a:spcPct val="20000"/>
        </a:spcBef>
        <a:spcAft>
          <a:spcPts val="0"/>
        </a:spcAft>
        <a:buClrTx/>
        <a:buSzTx/>
        <a:buFont typeface="Arial"/>
        <a:buChar char="•"/>
        <a:tabLst/>
        <a:defRPr sz="1400" kern="1200">
          <a:solidFill>
            <a:schemeClr val="tx1"/>
          </a:solidFill>
          <a:latin typeface="Arial"/>
          <a:ea typeface="+mn-ea"/>
          <a:cs typeface="Arial"/>
        </a:defRPr>
      </a:lvl3pPr>
      <a:lvl4pPr marL="918933" marR="0" indent="-230130" algn="l" defTabSz="457086" rtl="0" eaLnBrk="1" fontAlgn="auto" latinLnBrk="0" hangingPunct="1">
        <a:lnSpc>
          <a:spcPct val="100000"/>
        </a:lnSpc>
        <a:spcBef>
          <a:spcPct val="20000"/>
        </a:spcBef>
        <a:spcAft>
          <a:spcPts val="0"/>
        </a:spcAft>
        <a:buClrTx/>
        <a:buSzTx/>
        <a:buFont typeface="Arial"/>
        <a:buChar char="–"/>
        <a:tabLst/>
        <a:defRPr sz="1200" kern="1200">
          <a:solidFill>
            <a:schemeClr val="tx1"/>
          </a:solidFill>
          <a:latin typeface="Arial"/>
          <a:ea typeface="+mn-ea"/>
          <a:cs typeface="Arial"/>
        </a:defRPr>
      </a:lvl4pPr>
      <a:lvl5pPr marL="1155411" marR="0" indent="-230130" algn="l" defTabSz="457086" rtl="0" eaLnBrk="1" fontAlgn="auto" latinLnBrk="0" hangingPunct="1">
        <a:lnSpc>
          <a:spcPct val="100000"/>
        </a:lnSpc>
        <a:spcBef>
          <a:spcPct val="20000"/>
        </a:spcBef>
        <a:spcAft>
          <a:spcPts val="0"/>
        </a:spcAft>
        <a:buClrTx/>
        <a:buSzTx/>
        <a:buFont typeface="Arial"/>
        <a:buChar char="»"/>
        <a:tabLst/>
        <a:defRPr sz="1200" kern="1200">
          <a:solidFill>
            <a:schemeClr val="tx1"/>
          </a:solidFill>
          <a:latin typeface="Arial"/>
          <a:ea typeface="+mn-ea"/>
          <a:cs typeface="Arial"/>
        </a:defRPr>
      </a:lvl5pPr>
      <a:lvl6pPr marL="2513971" indent="-228543" algn="l" defTabSz="457086" rtl="0" eaLnBrk="1" latinLnBrk="0" hangingPunct="1">
        <a:spcBef>
          <a:spcPct val="20000"/>
        </a:spcBef>
        <a:buFont typeface="Arial"/>
        <a:buChar char="•"/>
        <a:defRPr sz="2000" kern="1200">
          <a:solidFill>
            <a:schemeClr val="tx1"/>
          </a:solidFill>
          <a:latin typeface="+mn-lt"/>
          <a:ea typeface="+mn-ea"/>
          <a:cs typeface="+mn-cs"/>
        </a:defRPr>
      </a:lvl6pPr>
      <a:lvl7pPr marL="2971057" indent="-228543" algn="l" defTabSz="457086" rtl="0" eaLnBrk="1" latinLnBrk="0" hangingPunct="1">
        <a:spcBef>
          <a:spcPct val="20000"/>
        </a:spcBef>
        <a:buFont typeface="Arial"/>
        <a:buChar char="•"/>
        <a:defRPr sz="2000" kern="1200">
          <a:solidFill>
            <a:schemeClr val="tx1"/>
          </a:solidFill>
          <a:latin typeface="+mn-lt"/>
          <a:ea typeface="+mn-ea"/>
          <a:cs typeface="+mn-cs"/>
        </a:defRPr>
      </a:lvl7pPr>
      <a:lvl8pPr marL="3428143" indent="-228543" algn="l" defTabSz="457086" rtl="0" eaLnBrk="1" latinLnBrk="0" hangingPunct="1">
        <a:spcBef>
          <a:spcPct val="20000"/>
        </a:spcBef>
        <a:buFont typeface="Arial"/>
        <a:buChar char="•"/>
        <a:defRPr sz="2000" kern="1200">
          <a:solidFill>
            <a:schemeClr val="tx1"/>
          </a:solidFill>
          <a:latin typeface="+mn-lt"/>
          <a:ea typeface="+mn-ea"/>
          <a:cs typeface="+mn-cs"/>
        </a:defRPr>
      </a:lvl8pPr>
      <a:lvl9pPr marL="3885228" indent="-228543" algn="l" defTabSz="45708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86" rtl="0" eaLnBrk="1" latinLnBrk="0" hangingPunct="1">
        <a:defRPr sz="1800" kern="1200">
          <a:solidFill>
            <a:schemeClr val="tx1"/>
          </a:solidFill>
          <a:latin typeface="+mn-lt"/>
          <a:ea typeface="+mn-ea"/>
          <a:cs typeface="+mn-cs"/>
        </a:defRPr>
      </a:lvl1pPr>
      <a:lvl2pPr marL="457086" algn="l" defTabSz="457086" rtl="0" eaLnBrk="1" latinLnBrk="0" hangingPunct="1">
        <a:defRPr sz="1800" kern="1200">
          <a:solidFill>
            <a:schemeClr val="tx1"/>
          </a:solidFill>
          <a:latin typeface="+mn-lt"/>
          <a:ea typeface="+mn-ea"/>
          <a:cs typeface="+mn-cs"/>
        </a:defRPr>
      </a:lvl2pPr>
      <a:lvl3pPr marL="914171" algn="l" defTabSz="457086" rtl="0" eaLnBrk="1" latinLnBrk="0" hangingPunct="1">
        <a:defRPr sz="1800" kern="1200">
          <a:solidFill>
            <a:schemeClr val="tx1"/>
          </a:solidFill>
          <a:latin typeface="+mn-lt"/>
          <a:ea typeface="+mn-ea"/>
          <a:cs typeface="+mn-cs"/>
        </a:defRPr>
      </a:lvl3pPr>
      <a:lvl4pPr marL="1371257" algn="l" defTabSz="457086" rtl="0" eaLnBrk="1" latinLnBrk="0" hangingPunct="1">
        <a:defRPr sz="1800" kern="1200">
          <a:solidFill>
            <a:schemeClr val="tx1"/>
          </a:solidFill>
          <a:latin typeface="+mn-lt"/>
          <a:ea typeface="+mn-ea"/>
          <a:cs typeface="+mn-cs"/>
        </a:defRPr>
      </a:lvl4pPr>
      <a:lvl5pPr marL="1828343" algn="l" defTabSz="457086" rtl="0" eaLnBrk="1" latinLnBrk="0" hangingPunct="1">
        <a:defRPr sz="1800" kern="1200">
          <a:solidFill>
            <a:schemeClr val="tx1"/>
          </a:solidFill>
          <a:latin typeface="+mn-lt"/>
          <a:ea typeface="+mn-ea"/>
          <a:cs typeface="+mn-cs"/>
        </a:defRPr>
      </a:lvl5pPr>
      <a:lvl6pPr marL="2285429" algn="l" defTabSz="457086" rtl="0" eaLnBrk="1" latinLnBrk="0" hangingPunct="1">
        <a:defRPr sz="1800" kern="1200">
          <a:solidFill>
            <a:schemeClr val="tx1"/>
          </a:solidFill>
          <a:latin typeface="+mn-lt"/>
          <a:ea typeface="+mn-ea"/>
          <a:cs typeface="+mn-cs"/>
        </a:defRPr>
      </a:lvl6pPr>
      <a:lvl7pPr marL="2742514" algn="l" defTabSz="457086" rtl="0" eaLnBrk="1" latinLnBrk="0" hangingPunct="1">
        <a:defRPr sz="1800" kern="1200">
          <a:solidFill>
            <a:schemeClr val="tx1"/>
          </a:solidFill>
          <a:latin typeface="+mn-lt"/>
          <a:ea typeface="+mn-ea"/>
          <a:cs typeface="+mn-cs"/>
        </a:defRPr>
      </a:lvl7pPr>
      <a:lvl8pPr marL="3199600" algn="l" defTabSz="457086" rtl="0" eaLnBrk="1" latinLnBrk="0" hangingPunct="1">
        <a:defRPr sz="1800" kern="1200">
          <a:solidFill>
            <a:schemeClr val="tx1"/>
          </a:solidFill>
          <a:latin typeface="+mn-lt"/>
          <a:ea typeface="+mn-ea"/>
          <a:cs typeface="+mn-cs"/>
        </a:defRPr>
      </a:lvl8pPr>
      <a:lvl9pPr marL="3656686" algn="l" defTabSz="45708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a:spLocks/>
          </p:cNvSpPr>
          <p:nvPr userDrawn="1"/>
        </p:nvSpPr>
        <p:spPr>
          <a:xfrm>
            <a:off x="0" y="6475819"/>
            <a:ext cx="12188825" cy="382180"/>
          </a:xfrm>
          <a:prstGeom prst="rect">
            <a:avLst/>
          </a:prstGeom>
          <a:solidFill>
            <a:schemeClr val="accent3"/>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43" tIns="60943" rIns="60943" bIns="60943" numCol="1" spcCol="38100" rtlCol="0" anchor="ctr">
            <a:noAutofit/>
          </a:bodyPr>
          <a:lstStyle/>
          <a:p>
            <a:pPr marL="0" marR="0" indent="0" algn="l" defTabSz="609448" rtl="0" fontAlgn="auto" latinLnBrk="1" hangingPunct="0">
              <a:lnSpc>
                <a:spcPct val="100000"/>
              </a:lnSpc>
              <a:spcBef>
                <a:spcPts val="0"/>
              </a:spcBef>
              <a:spcAft>
                <a:spcPts val="0"/>
              </a:spcAft>
              <a:buClrTx/>
              <a:buSzTx/>
              <a:buFontTx/>
              <a:buNone/>
              <a:tabLst/>
            </a:pPr>
            <a:endParaRPr kumimoji="0" lang="en-US" sz="2399" b="0" i="0" u="none" strike="noStrike" cap="none" spc="0" normalizeH="0" baseline="0">
              <a:ln>
                <a:noFill/>
              </a:ln>
              <a:solidFill>
                <a:srgbClr val="000000"/>
              </a:solidFill>
              <a:effectLst/>
              <a:uFillTx/>
              <a:latin typeface="Arial"/>
              <a:ea typeface="Arial"/>
              <a:cs typeface="Arial"/>
              <a:sym typeface="Arial"/>
            </a:endParaRPr>
          </a:p>
        </p:txBody>
      </p:sp>
      <p:sp>
        <p:nvSpPr>
          <p:cNvPr id="11" name="Rectangle 10"/>
          <p:cNvSpPr>
            <a:spLocks/>
          </p:cNvSpPr>
          <p:nvPr/>
        </p:nvSpPr>
        <p:spPr>
          <a:xfrm>
            <a:off x="0" y="-1"/>
            <a:ext cx="12188825" cy="640080"/>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43" tIns="60943" rIns="60943" bIns="60943" numCol="1" spcCol="38100" rtlCol="0" anchor="ctr">
            <a:noAutofit/>
          </a:bodyPr>
          <a:lstStyle/>
          <a:p>
            <a:pPr marL="0" marR="0" indent="0" algn="l" defTabSz="609448" rtl="0" fontAlgn="auto" latinLnBrk="1" hangingPunct="0">
              <a:lnSpc>
                <a:spcPct val="100000"/>
              </a:lnSpc>
              <a:spcBef>
                <a:spcPts val="0"/>
              </a:spcBef>
              <a:spcAft>
                <a:spcPts val="0"/>
              </a:spcAft>
              <a:buClrTx/>
              <a:buSzTx/>
              <a:buFontTx/>
              <a:buNone/>
              <a:tabLst/>
            </a:pPr>
            <a:endParaRPr kumimoji="0" lang="en-US" sz="2399" b="0" i="0" u="none" strike="noStrike" cap="none" spc="0" normalizeH="0" baseline="0">
              <a:ln>
                <a:noFill/>
              </a:ln>
              <a:solidFill>
                <a:srgbClr val="000000"/>
              </a:solidFill>
              <a:effectLst/>
              <a:uFillTx/>
              <a:latin typeface="Arial"/>
              <a:ea typeface="Arial"/>
              <a:cs typeface="Arial"/>
              <a:sym typeface="Arial"/>
            </a:endParaRPr>
          </a:p>
        </p:txBody>
      </p:sp>
      <p:sp>
        <p:nvSpPr>
          <p:cNvPr id="2" name="Title Placeholder 1"/>
          <p:cNvSpPr>
            <a:spLocks noGrp="1"/>
          </p:cNvSpPr>
          <p:nvPr>
            <p:ph type="title"/>
          </p:nvPr>
        </p:nvSpPr>
        <p:spPr>
          <a:xfrm>
            <a:off x="516332" y="770069"/>
            <a:ext cx="11156161" cy="647571"/>
          </a:xfrm>
          <a:prstGeom prst="rect">
            <a:avLst/>
          </a:prstGeom>
          <a:noFill/>
        </p:spPr>
        <p:txBody>
          <a:bodyPr vert="horz" lIns="91440" tIns="45720" rIns="91440" bIns="45720" rtlCol="0" anchor="t" anchorCtr="0">
            <a:noAutofit/>
          </a:bodyPr>
          <a:lstStyle/>
          <a:p>
            <a:r>
              <a:rPr lang="en-US" dirty="0"/>
              <a:t>Click to edit Master title style</a:t>
            </a:r>
            <a:br>
              <a:rPr lang="en-US" dirty="0"/>
            </a:br>
            <a:endParaRPr lang="en-US" dirty="0"/>
          </a:p>
        </p:txBody>
      </p:sp>
      <p:sp>
        <p:nvSpPr>
          <p:cNvPr id="12" name="Text Placeholder 2"/>
          <p:cNvSpPr>
            <a:spLocks noGrp="1"/>
          </p:cNvSpPr>
          <p:nvPr>
            <p:ph type="body" idx="1"/>
          </p:nvPr>
        </p:nvSpPr>
        <p:spPr>
          <a:xfrm>
            <a:off x="522376" y="1611092"/>
            <a:ext cx="11109850" cy="4463143"/>
          </a:xfrm>
          <a:prstGeom prst="rect">
            <a:avLst/>
          </a:prstGeom>
        </p:spPr>
        <p:txBody>
          <a:bodyPr vert="horz" lIns="91440" tIns="45720" rIns="91440" bIns="45720" rtlCol="0">
            <a:normAutofit/>
          </a:bodyPr>
          <a:lstStyle/>
          <a:p>
            <a:pPr marL="232775" marR="0" lvl="0" indent="-232775" algn="l" defTabSz="609448" rtl="0" eaLnBrk="1" fontAlgn="auto" latinLnBrk="0" hangingPunct="1">
              <a:lnSpc>
                <a:spcPct val="100000"/>
              </a:lnSpc>
              <a:spcBef>
                <a:spcPts val="1600"/>
              </a:spcBef>
              <a:spcAft>
                <a:spcPts val="0"/>
              </a:spcAft>
              <a:buClrTx/>
              <a:buSzTx/>
              <a:buFont typeface="Arial"/>
              <a:buChar char="•"/>
              <a:tabLst/>
              <a:defRPr/>
            </a:pPr>
            <a:r>
              <a:rPr kumimoji="0" lang="en-US" sz="2399" b="0" i="0" u="none" strike="noStrike" kern="1200" cap="none" spc="0" normalizeH="0" baseline="0" noProof="0" dirty="0">
                <a:ln>
                  <a:noFill/>
                </a:ln>
                <a:solidFill>
                  <a:prstClr val="black"/>
                </a:solidFill>
                <a:effectLst/>
                <a:uLnTx/>
                <a:uFillTx/>
                <a:latin typeface="Arial"/>
                <a:ea typeface="+mn-ea"/>
                <a:cs typeface="Arial"/>
              </a:rPr>
              <a:t>Click to edit Master text styles</a:t>
            </a:r>
          </a:p>
          <a:p>
            <a:pPr marL="611564" marR="0" lvl="1" indent="-304724" algn="l" defTabSz="609448" rtl="0" eaLnBrk="1" fontAlgn="auto" latinLnBrk="0" hangingPunct="1">
              <a:lnSpc>
                <a:spcPct val="100000"/>
              </a:lnSpc>
              <a:spcBef>
                <a:spcPct val="20000"/>
              </a:spcBef>
              <a:spcAft>
                <a:spcPts val="0"/>
              </a:spcAft>
              <a:buClrTx/>
              <a:buSzTx/>
              <a:buFont typeface="Arial"/>
              <a:buChar char="–"/>
              <a:tabLst/>
              <a:defRPr/>
            </a:pPr>
            <a:r>
              <a:rPr kumimoji="0" lang="en-US" sz="2133" b="0" i="0" u="none" strike="noStrike" kern="1200" cap="none" spc="0" normalizeH="0" baseline="0" noProof="0" dirty="0">
                <a:ln>
                  <a:noFill/>
                </a:ln>
                <a:solidFill>
                  <a:prstClr val="black"/>
                </a:solidFill>
                <a:effectLst/>
                <a:uLnTx/>
                <a:uFillTx/>
                <a:latin typeface="Arial"/>
                <a:ea typeface="+mn-ea"/>
                <a:cs typeface="Arial"/>
              </a:rPr>
              <a:t>Second level</a:t>
            </a:r>
          </a:p>
          <a:p>
            <a:pPr marL="918404" marR="0" lvl="2" indent="-306841" algn="l" defTabSz="609448" rtl="0" eaLnBrk="1" fontAlgn="auto" latinLnBrk="0" hangingPunct="1">
              <a:lnSpc>
                <a:spcPct val="100000"/>
              </a:lnSpc>
              <a:spcBef>
                <a:spcPct val="20000"/>
              </a:spcBef>
              <a:spcAft>
                <a:spcPts val="0"/>
              </a:spcAft>
              <a:buClrTx/>
              <a:buSzTx/>
              <a:buFont typeface="Arial"/>
              <a:buChar char="•"/>
              <a:tabLst/>
              <a:defRPr/>
            </a:pPr>
            <a:r>
              <a:rPr kumimoji="0" lang="en-US" sz="1866" b="0" i="0" u="none" strike="noStrike" kern="1200" cap="none" spc="0" normalizeH="0" baseline="0" noProof="0" dirty="0">
                <a:ln>
                  <a:noFill/>
                </a:ln>
                <a:solidFill>
                  <a:prstClr val="black"/>
                </a:solidFill>
                <a:effectLst/>
                <a:uLnTx/>
                <a:uFillTx/>
                <a:latin typeface="Arial"/>
                <a:ea typeface="+mn-ea"/>
                <a:cs typeface="Arial"/>
              </a:rPr>
              <a:t>Third level</a:t>
            </a:r>
          </a:p>
          <a:p>
            <a:pPr marL="1225244" marR="0" lvl="3" indent="-306841" algn="l" defTabSz="609448"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Fourth level</a:t>
            </a:r>
          </a:p>
          <a:p>
            <a:pPr marL="1540548" marR="0" lvl="4" indent="-306841" algn="l" defTabSz="609448"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Fifth level</a:t>
            </a:r>
          </a:p>
        </p:txBody>
      </p:sp>
      <p:sp>
        <p:nvSpPr>
          <p:cNvPr id="6" name="Slide Number Placeholder 5"/>
          <p:cNvSpPr>
            <a:spLocks noGrp="1"/>
          </p:cNvSpPr>
          <p:nvPr>
            <p:ph type="sldNum" sz="quarter" idx="4"/>
          </p:nvPr>
        </p:nvSpPr>
        <p:spPr>
          <a:xfrm>
            <a:off x="158155" y="6475820"/>
            <a:ext cx="2844059" cy="365125"/>
          </a:xfrm>
          <a:prstGeom prst="rect">
            <a:avLst/>
          </a:prstGeom>
        </p:spPr>
        <p:txBody>
          <a:bodyPr vert="horz" lIns="91440" tIns="45720" rIns="91440" bIns="45720" rtlCol="0" anchor="ctr"/>
          <a:lstStyle>
            <a:lvl1pPr algn="l">
              <a:defRPr sz="933" b="0" i="0">
                <a:solidFill>
                  <a:schemeClr val="tx1">
                    <a:tint val="75000"/>
                  </a:schemeClr>
                </a:solidFill>
                <a:latin typeface="Arial"/>
                <a:cs typeface="Arial"/>
              </a:defRPr>
            </a:lvl1pPr>
          </a:lstStyle>
          <a:p>
            <a:fld id="{B49F4571-797E-F142-9C8A-F3F3AD6D4F24}" type="slidenum">
              <a:rPr lang="en-US" smtClean="0"/>
              <a:pPr/>
              <a:t>‹#›</a:t>
            </a:fld>
            <a:endParaRPr lang="en-US" dirty="0"/>
          </a:p>
        </p:txBody>
      </p:sp>
      <p:sp>
        <p:nvSpPr>
          <p:cNvPr id="7" name="Footer Placeholder 4"/>
          <p:cNvSpPr>
            <a:spLocks noGrp="1"/>
          </p:cNvSpPr>
          <p:nvPr>
            <p:ph type="ftr" sz="quarter" idx="3"/>
          </p:nvPr>
        </p:nvSpPr>
        <p:spPr>
          <a:xfrm>
            <a:off x="8178736" y="6486704"/>
            <a:ext cx="3859795" cy="365125"/>
          </a:xfrm>
          <a:prstGeom prst="rect">
            <a:avLst/>
          </a:prstGeom>
        </p:spPr>
        <p:txBody>
          <a:bodyPr vert="horz" lIns="91440" tIns="45720" rIns="91440" bIns="45720" rtlCol="0" anchor="ctr"/>
          <a:lstStyle>
            <a:lvl1pPr algn="r">
              <a:defRPr sz="800" b="0" i="0">
                <a:solidFill>
                  <a:schemeClr val="tx1">
                    <a:tint val="75000"/>
                  </a:schemeClr>
                </a:solidFill>
                <a:latin typeface="Arial"/>
                <a:cs typeface="Arial"/>
              </a:defRPr>
            </a:lvl1pPr>
          </a:lstStyle>
          <a:p>
            <a:r>
              <a:rPr lang="en-US" dirty="0">
                <a:solidFill>
                  <a:srgbClr val="7F7F7F"/>
                </a:solidFill>
              </a:rPr>
              <a:t>The Future of Sports Analytics</a:t>
            </a:r>
          </a:p>
        </p:txBody>
      </p:sp>
      <p:pic>
        <p:nvPicPr>
          <p:cNvPr id="9" name="Picture 8"/>
          <p:cNvPicPr>
            <a:picLocks noChangeAspect="1"/>
          </p:cNvPicPr>
          <p:nvPr userDrawn="1"/>
        </p:nvPicPr>
        <p:blipFill>
          <a:blip r:embed="rId12"/>
          <a:stretch>
            <a:fillRect/>
          </a:stretch>
        </p:blipFill>
        <p:spPr>
          <a:xfrm>
            <a:off x="158155" y="130209"/>
            <a:ext cx="1169658" cy="377823"/>
          </a:xfrm>
          <a:prstGeom prst="rect">
            <a:avLst/>
          </a:prstGeom>
        </p:spPr>
      </p:pic>
    </p:spTree>
    <p:extLst>
      <p:ext uri="{BB962C8B-B14F-4D97-AF65-F5344CB8AC3E}">
        <p14:creationId xmlns:p14="http://schemas.microsoft.com/office/powerpoint/2010/main" val="190662830"/>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208" r:id="rId10"/>
  </p:sldLayoutIdLst>
  <p:hf hdr="0" dt="0"/>
  <p:txStyles>
    <p:titleStyle>
      <a:lvl1pPr marL="0" indent="0" algn="l" defTabSz="609448" rtl="0" eaLnBrk="1" latinLnBrk="0" hangingPunct="1">
        <a:spcBef>
          <a:spcPct val="0"/>
        </a:spcBef>
        <a:buNone/>
        <a:tabLst>
          <a:tab pos="10898108" algn="l"/>
        </a:tabLst>
        <a:defRPr sz="2666" b="1" i="0" kern="1200">
          <a:solidFill>
            <a:schemeClr val="tx2"/>
          </a:solidFill>
          <a:latin typeface="Arial"/>
          <a:ea typeface="+mj-ea"/>
          <a:cs typeface="Arial"/>
        </a:defRPr>
      </a:lvl1pPr>
    </p:titleStyle>
    <p:bodyStyle>
      <a:lvl1pPr marL="232775" marR="0" indent="-232775" algn="l" defTabSz="609448" rtl="0" eaLnBrk="1" fontAlgn="auto" latinLnBrk="0" hangingPunct="1">
        <a:lnSpc>
          <a:spcPct val="100000"/>
        </a:lnSpc>
        <a:spcBef>
          <a:spcPts val="1600"/>
        </a:spcBef>
        <a:spcAft>
          <a:spcPts val="0"/>
        </a:spcAft>
        <a:buClrTx/>
        <a:buSzTx/>
        <a:buFont typeface="Arial"/>
        <a:buChar char="•"/>
        <a:tabLst/>
        <a:defRPr sz="2399" b="1" i="1" kern="1200">
          <a:solidFill>
            <a:schemeClr val="tx1"/>
          </a:solidFill>
          <a:latin typeface="Montserrat-Regular"/>
          <a:ea typeface="+mn-ea"/>
          <a:cs typeface="Montserrat-Regular"/>
        </a:defRPr>
      </a:lvl1pPr>
      <a:lvl2pPr marL="611564" marR="0" indent="-304724" algn="l" defTabSz="609448" rtl="0" eaLnBrk="1" fontAlgn="auto" latinLnBrk="0" hangingPunct="1">
        <a:lnSpc>
          <a:spcPct val="100000"/>
        </a:lnSpc>
        <a:spcBef>
          <a:spcPct val="20000"/>
        </a:spcBef>
        <a:spcAft>
          <a:spcPts val="0"/>
        </a:spcAft>
        <a:buClrTx/>
        <a:buSzTx/>
        <a:buFont typeface="Arial"/>
        <a:buChar char="–"/>
        <a:tabLst/>
        <a:defRPr sz="2133" b="1" i="1" kern="1200">
          <a:solidFill>
            <a:schemeClr val="tx1"/>
          </a:solidFill>
          <a:latin typeface="Montserrat-Regular"/>
          <a:ea typeface="+mn-ea"/>
          <a:cs typeface="Montserrat-Regular"/>
        </a:defRPr>
      </a:lvl2pPr>
      <a:lvl3pPr marL="918404" marR="0" indent="-306841" algn="l" defTabSz="609448" rtl="0" eaLnBrk="1" fontAlgn="auto" latinLnBrk="0" hangingPunct="1">
        <a:lnSpc>
          <a:spcPct val="100000"/>
        </a:lnSpc>
        <a:spcBef>
          <a:spcPct val="20000"/>
        </a:spcBef>
        <a:spcAft>
          <a:spcPts val="0"/>
        </a:spcAft>
        <a:buClrTx/>
        <a:buSzTx/>
        <a:buFont typeface="Arial"/>
        <a:buChar char="•"/>
        <a:tabLst/>
        <a:defRPr sz="1866" b="1" i="1" kern="1200">
          <a:solidFill>
            <a:schemeClr val="tx1"/>
          </a:solidFill>
          <a:latin typeface="Montserrat-Regular"/>
          <a:ea typeface="+mn-ea"/>
          <a:cs typeface="Montserrat-Regular"/>
        </a:defRPr>
      </a:lvl3pPr>
      <a:lvl4pPr marL="1225244" marR="0" indent="-306841" algn="l" defTabSz="609448" rtl="0" eaLnBrk="1" fontAlgn="auto" latinLnBrk="0" hangingPunct="1">
        <a:lnSpc>
          <a:spcPct val="100000"/>
        </a:lnSpc>
        <a:spcBef>
          <a:spcPct val="20000"/>
        </a:spcBef>
        <a:spcAft>
          <a:spcPts val="0"/>
        </a:spcAft>
        <a:buClrTx/>
        <a:buSzTx/>
        <a:buFont typeface="Arial"/>
        <a:buChar char="–"/>
        <a:tabLst/>
        <a:defRPr sz="1600" b="1" i="1" kern="1200">
          <a:solidFill>
            <a:schemeClr val="tx1"/>
          </a:solidFill>
          <a:latin typeface="Montserrat-Regular"/>
          <a:ea typeface="+mn-ea"/>
          <a:cs typeface="Montserrat-Regular"/>
        </a:defRPr>
      </a:lvl4pPr>
      <a:lvl5pPr marL="1540548" marR="0" indent="-306841" algn="l" defTabSz="609448" rtl="0" eaLnBrk="1" fontAlgn="auto" latinLnBrk="0" hangingPunct="1">
        <a:lnSpc>
          <a:spcPct val="100000"/>
        </a:lnSpc>
        <a:spcBef>
          <a:spcPct val="20000"/>
        </a:spcBef>
        <a:spcAft>
          <a:spcPts val="0"/>
        </a:spcAft>
        <a:buClrTx/>
        <a:buSzTx/>
        <a:buFont typeface="Arial"/>
        <a:buChar char="»"/>
        <a:tabLst/>
        <a:defRPr sz="1600" b="1" i="1" kern="1200">
          <a:solidFill>
            <a:schemeClr val="tx1"/>
          </a:solidFill>
          <a:latin typeface="Montserrat-Regular"/>
          <a:ea typeface="+mn-ea"/>
          <a:cs typeface="Montserrat-Regular"/>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48" rtl="0" eaLnBrk="1" latinLnBrk="0" hangingPunct="1">
        <a:defRPr sz="2399" kern="1200">
          <a:solidFill>
            <a:schemeClr val="tx1"/>
          </a:solidFill>
          <a:latin typeface="+mn-lt"/>
          <a:ea typeface="+mn-ea"/>
          <a:cs typeface="+mn-cs"/>
        </a:defRPr>
      </a:lvl1pPr>
      <a:lvl2pPr marL="609448" algn="l" defTabSz="609448" rtl="0" eaLnBrk="1" latinLnBrk="0" hangingPunct="1">
        <a:defRPr sz="2399" kern="1200">
          <a:solidFill>
            <a:schemeClr val="tx1"/>
          </a:solidFill>
          <a:latin typeface="+mn-lt"/>
          <a:ea typeface="+mn-ea"/>
          <a:cs typeface="+mn-cs"/>
        </a:defRPr>
      </a:lvl2pPr>
      <a:lvl3pPr marL="1218895" algn="l" defTabSz="609448" rtl="0" eaLnBrk="1" latinLnBrk="0" hangingPunct="1">
        <a:defRPr sz="2399" kern="1200">
          <a:solidFill>
            <a:schemeClr val="tx1"/>
          </a:solidFill>
          <a:latin typeface="+mn-lt"/>
          <a:ea typeface="+mn-ea"/>
          <a:cs typeface="+mn-cs"/>
        </a:defRPr>
      </a:lvl3pPr>
      <a:lvl4pPr marL="1828343" algn="l" defTabSz="609448" rtl="0" eaLnBrk="1" latinLnBrk="0" hangingPunct="1">
        <a:defRPr sz="2399" kern="1200">
          <a:solidFill>
            <a:schemeClr val="tx1"/>
          </a:solidFill>
          <a:latin typeface="+mn-lt"/>
          <a:ea typeface="+mn-ea"/>
          <a:cs typeface="+mn-cs"/>
        </a:defRPr>
      </a:lvl4pPr>
      <a:lvl5pPr marL="2437790" algn="l" defTabSz="609448" rtl="0" eaLnBrk="1" latinLnBrk="0" hangingPunct="1">
        <a:defRPr sz="2399" kern="1200">
          <a:solidFill>
            <a:schemeClr val="tx1"/>
          </a:solidFill>
          <a:latin typeface="+mn-lt"/>
          <a:ea typeface="+mn-ea"/>
          <a:cs typeface="+mn-cs"/>
        </a:defRPr>
      </a:lvl5pPr>
      <a:lvl6pPr marL="3047238" algn="l" defTabSz="609448" rtl="0" eaLnBrk="1" latinLnBrk="0" hangingPunct="1">
        <a:defRPr sz="2399" kern="1200">
          <a:solidFill>
            <a:schemeClr val="tx1"/>
          </a:solidFill>
          <a:latin typeface="+mn-lt"/>
          <a:ea typeface="+mn-ea"/>
          <a:cs typeface="+mn-cs"/>
        </a:defRPr>
      </a:lvl6pPr>
      <a:lvl7pPr marL="3656686" algn="l" defTabSz="609448" rtl="0" eaLnBrk="1" latinLnBrk="0" hangingPunct="1">
        <a:defRPr sz="2399" kern="1200">
          <a:solidFill>
            <a:schemeClr val="tx1"/>
          </a:solidFill>
          <a:latin typeface="+mn-lt"/>
          <a:ea typeface="+mn-ea"/>
          <a:cs typeface="+mn-cs"/>
        </a:defRPr>
      </a:lvl7pPr>
      <a:lvl8pPr marL="4266133" algn="l" defTabSz="609448" rtl="0" eaLnBrk="1" latinLnBrk="0" hangingPunct="1">
        <a:defRPr sz="2399" kern="1200">
          <a:solidFill>
            <a:schemeClr val="tx1"/>
          </a:solidFill>
          <a:latin typeface="+mn-lt"/>
          <a:ea typeface="+mn-ea"/>
          <a:cs typeface="+mn-cs"/>
        </a:defRPr>
      </a:lvl8pPr>
      <a:lvl9pPr marL="4875581" algn="l" defTabSz="609448" rtl="0" eaLnBrk="1" latinLnBrk="0" hangingPunct="1">
        <a:defRPr sz="2399"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a:spLocks/>
          </p:cNvSpPr>
          <p:nvPr/>
        </p:nvSpPr>
        <p:spPr>
          <a:xfrm>
            <a:off x="0" y="-1"/>
            <a:ext cx="12188825" cy="640080"/>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noAutofit/>
          </a:bodyPr>
          <a:lstStyle/>
          <a:p>
            <a:pPr marL="0" marR="0" indent="0" algn="l" defTabSz="457063" rtl="0" fontAlgn="auto" latinLnBrk="1" hangingPunct="0">
              <a:lnSpc>
                <a:spcPct val="100000"/>
              </a:lnSpc>
              <a:spcBef>
                <a:spcPts val="0"/>
              </a:spcBef>
              <a:spcAft>
                <a:spcPts val="0"/>
              </a:spcAft>
              <a:buClrTx/>
              <a:buSzTx/>
              <a:buFontTx/>
              <a:buNone/>
              <a:tabLst/>
            </a:pPr>
            <a:endParaRPr kumimoji="0" lang="en-US" sz="1799" b="0" i="0" u="none" strike="noStrike" cap="none" spc="0" normalizeH="0" baseline="0">
              <a:ln>
                <a:noFill/>
              </a:ln>
              <a:solidFill>
                <a:srgbClr val="000000"/>
              </a:solidFill>
              <a:effectLst/>
              <a:uFillTx/>
              <a:latin typeface="Arial"/>
              <a:ea typeface="Arial"/>
              <a:cs typeface="Arial"/>
              <a:sym typeface="Arial"/>
            </a:endParaRPr>
          </a:p>
        </p:txBody>
      </p:sp>
      <p:sp>
        <p:nvSpPr>
          <p:cNvPr id="2" name="Title Placeholder 1"/>
          <p:cNvSpPr>
            <a:spLocks noGrp="1"/>
          </p:cNvSpPr>
          <p:nvPr>
            <p:ph type="title"/>
          </p:nvPr>
        </p:nvSpPr>
        <p:spPr>
          <a:xfrm>
            <a:off x="516333" y="770068"/>
            <a:ext cx="11156161" cy="647570"/>
          </a:xfrm>
          <a:prstGeom prst="rect">
            <a:avLst/>
          </a:prstGeom>
        </p:spPr>
        <p:txBody>
          <a:bodyPr vert="horz" lIns="91440" tIns="45720" rIns="91440" bIns="45720" rtlCol="0" anchor="t" anchorCtr="0">
            <a:noAutofit/>
          </a:bodyPr>
          <a:lstStyle/>
          <a:p>
            <a:r>
              <a:rPr lang="en-US"/>
              <a:t>Click to edit Master title style</a:t>
            </a:r>
          </a:p>
        </p:txBody>
      </p:sp>
      <p:sp>
        <p:nvSpPr>
          <p:cNvPr id="6" name="Slide Number Placeholder 5"/>
          <p:cNvSpPr>
            <a:spLocks noGrp="1"/>
          </p:cNvSpPr>
          <p:nvPr>
            <p:ph type="sldNum" sz="quarter" idx="4"/>
          </p:nvPr>
        </p:nvSpPr>
        <p:spPr>
          <a:xfrm>
            <a:off x="158155" y="6475818"/>
            <a:ext cx="2844059" cy="365125"/>
          </a:xfrm>
          <a:prstGeom prst="rect">
            <a:avLst/>
          </a:prstGeom>
        </p:spPr>
        <p:txBody>
          <a:bodyPr vert="horz" lIns="91440" tIns="45720" rIns="91440" bIns="45720" rtlCol="0" anchor="ctr"/>
          <a:lstStyle>
            <a:lvl1pPr algn="l">
              <a:defRPr sz="800" b="0" i="0">
                <a:solidFill>
                  <a:schemeClr val="tx1">
                    <a:tint val="75000"/>
                  </a:schemeClr>
                </a:solidFill>
                <a:latin typeface="Arial"/>
                <a:cs typeface="Arial"/>
              </a:defRPr>
            </a:lvl1pPr>
          </a:lstStyle>
          <a:p>
            <a:fld id="{B49F4571-797E-F142-9C8A-F3F3AD6D4F24}" type="slidenum">
              <a:rPr lang="en-US" smtClean="0"/>
              <a:pPr/>
              <a:t>‹#›</a:t>
            </a:fld>
            <a:endParaRPr lang="en-US"/>
          </a:p>
        </p:txBody>
      </p:sp>
      <p:pic>
        <p:nvPicPr>
          <p:cNvPr id="4" name="Picture 3" descr="Zebra Logo Horiz.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9443" y="151415"/>
            <a:ext cx="1156215" cy="356616"/>
          </a:xfrm>
          <a:prstGeom prst="rect">
            <a:avLst/>
          </a:prstGeom>
        </p:spPr>
      </p:pic>
      <p:sp>
        <p:nvSpPr>
          <p:cNvPr id="12" name="Text Placeholder 2"/>
          <p:cNvSpPr>
            <a:spLocks noGrp="1"/>
          </p:cNvSpPr>
          <p:nvPr>
            <p:ph type="body" idx="1"/>
          </p:nvPr>
        </p:nvSpPr>
        <p:spPr>
          <a:xfrm>
            <a:off x="522376" y="1611089"/>
            <a:ext cx="11109850" cy="4463143"/>
          </a:xfrm>
          <a:prstGeom prst="rect">
            <a:avLst/>
          </a:prstGeom>
        </p:spPr>
        <p:txBody>
          <a:bodyPr vert="horz" lIns="91440" tIns="45720" rIns="91440" bIns="45720" rtlCol="0">
            <a:normAutofit/>
          </a:bodyPr>
          <a:lstStyle/>
          <a:p>
            <a:pPr marL="174573" marR="0" lvl="0"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Click to edit Master text styles</a:t>
            </a:r>
          </a:p>
          <a:p>
            <a:pPr marL="174573" marR="0" lvl="1"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Second level</a:t>
            </a:r>
          </a:p>
          <a:p>
            <a:pPr marL="174573" marR="0" lvl="2"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Third level</a:t>
            </a:r>
          </a:p>
          <a:p>
            <a:pPr marL="174573" marR="0" lvl="3"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Fourth level</a:t>
            </a:r>
          </a:p>
          <a:p>
            <a:pPr marL="174573" marR="0" lvl="4" indent="-174573" algn="l" defTabSz="457063" rtl="0" eaLnBrk="1" fontAlgn="auto" latinLnBrk="0" hangingPunct="1">
              <a:lnSpc>
                <a:spcPct val="100000"/>
              </a:lnSpc>
              <a:spcBef>
                <a:spcPts val="1200"/>
              </a:spcBef>
              <a:spcAft>
                <a:spcPts val="0"/>
              </a:spcAft>
              <a:buClrTx/>
              <a:buSzTx/>
              <a:buFont typeface="Arial"/>
              <a:buChar char="•"/>
              <a:tabLst/>
              <a:defRPr/>
            </a:pPr>
            <a:r>
              <a:rPr kumimoji="0" lang="en-US" sz="1799" b="0" i="0" u="none" strike="noStrike" kern="1200" cap="none" spc="0" normalizeH="0" baseline="0" noProof="0">
                <a:ln>
                  <a:noFill/>
                </a:ln>
                <a:solidFill>
                  <a:prstClr val="black"/>
                </a:solidFill>
                <a:effectLst/>
                <a:uLnTx/>
                <a:uFillTx/>
                <a:latin typeface="Arial"/>
                <a:ea typeface="+mn-ea"/>
                <a:cs typeface="Arial"/>
              </a:rPr>
              <a:t>Fifth level</a:t>
            </a:r>
            <a:endParaRPr kumimoji="0" lang="en-US" sz="12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793259669"/>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183" r:id="rId9"/>
    <p:sldLayoutId id="2147484184" r:id="rId10"/>
    <p:sldLayoutId id="2147484186" r:id="rId11"/>
    <p:sldLayoutId id="2147484188" r:id="rId12"/>
    <p:sldLayoutId id="2147484190" r:id="rId13"/>
    <p:sldLayoutId id="2147484191" r:id="rId14"/>
    <p:sldLayoutId id="2147484193" r:id="rId15"/>
    <p:sldLayoutId id="2147484197" r:id="rId16"/>
    <p:sldLayoutId id="2147484207" r:id="rId17"/>
  </p:sldLayoutIdLst>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hf hdr="0" dt="0"/>
  <p:txStyles>
    <p:titleStyle>
      <a:lvl1pPr marL="0" indent="0" algn="l" defTabSz="457063" rtl="0" eaLnBrk="1" latinLnBrk="0" hangingPunct="1">
        <a:spcBef>
          <a:spcPct val="0"/>
        </a:spcBef>
        <a:buNone/>
        <a:tabLst>
          <a:tab pos="8173172" algn="l"/>
        </a:tabLst>
        <a:defRPr sz="1999" b="1" i="0" kern="1200">
          <a:solidFill>
            <a:srgbClr val="0D749F"/>
          </a:solidFill>
          <a:latin typeface="Arial"/>
          <a:ea typeface="+mj-ea"/>
          <a:cs typeface="Arial"/>
        </a:defRPr>
      </a:lvl1pPr>
    </p:titleStyle>
    <p:bodyStyle>
      <a:lvl1pPr marL="174573" marR="0" indent="-174573" algn="l" defTabSz="457063" rtl="0" eaLnBrk="1" fontAlgn="auto" latinLnBrk="0" hangingPunct="1">
        <a:lnSpc>
          <a:spcPct val="100000"/>
        </a:lnSpc>
        <a:spcBef>
          <a:spcPts val="1200"/>
        </a:spcBef>
        <a:spcAft>
          <a:spcPts val="0"/>
        </a:spcAft>
        <a:buClrTx/>
        <a:buSzTx/>
        <a:buFont typeface="Arial"/>
        <a:buChar char="•"/>
        <a:tabLst/>
        <a:defRPr sz="1799" kern="1200">
          <a:solidFill>
            <a:schemeClr val="tx1"/>
          </a:solidFill>
          <a:latin typeface="Arial"/>
          <a:ea typeface="+mn-ea"/>
          <a:cs typeface="Arial"/>
        </a:defRPr>
      </a:lvl1pPr>
      <a:lvl2pPr marL="458650" marR="0" indent="-228531" algn="l" defTabSz="457063" rtl="0" eaLnBrk="1" fontAlgn="auto" latinLnBrk="0" hangingPunct="1">
        <a:lnSpc>
          <a:spcPct val="100000"/>
        </a:lnSpc>
        <a:spcBef>
          <a:spcPct val="20000"/>
        </a:spcBef>
        <a:spcAft>
          <a:spcPts val="0"/>
        </a:spcAft>
        <a:buClrTx/>
        <a:buSzTx/>
        <a:buFont typeface="Arial"/>
        <a:buChar char="–"/>
        <a:tabLst/>
        <a:defRPr sz="1600" kern="1200">
          <a:solidFill>
            <a:schemeClr val="tx1"/>
          </a:solidFill>
          <a:latin typeface="Arial"/>
          <a:ea typeface="+mn-ea"/>
          <a:cs typeface="Arial"/>
        </a:defRPr>
      </a:lvl2pPr>
      <a:lvl3pPr marL="688768" marR="0" indent="-230119" algn="l" defTabSz="457063" rtl="0" eaLnBrk="1" fontAlgn="auto" latinLnBrk="0" hangingPunct="1">
        <a:lnSpc>
          <a:spcPct val="100000"/>
        </a:lnSpc>
        <a:spcBef>
          <a:spcPct val="20000"/>
        </a:spcBef>
        <a:spcAft>
          <a:spcPts val="0"/>
        </a:spcAft>
        <a:buClrTx/>
        <a:buSzTx/>
        <a:buFont typeface="Arial"/>
        <a:buChar char="•"/>
        <a:tabLst/>
        <a:defRPr sz="1400" kern="1200">
          <a:solidFill>
            <a:schemeClr val="tx1"/>
          </a:solidFill>
          <a:latin typeface="Arial"/>
          <a:ea typeface="+mn-ea"/>
          <a:cs typeface="Arial"/>
        </a:defRPr>
      </a:lvl3pPr>
      <a:lvl4pPr marL="918887" marR="0" indent="-230119" algn="l" defTabSz="457063" rtl="0" eaLnBrk="1" fontAlgn="auto" latinLnBrk="0" hangingPunct="1">
        <a:lnSpc>
          <a:spcPct val="100000"/>
        </a:lnSpc>
        <a:spcBef>
          <a:spcPct val="20000"/>
        </a:spcBef>
        <a:spcAft>
          <a:spcPts val="0"/>
        </a:spcAft>
        <a:buClrTx/>
        <a:buSzTx/>
        <a:buFont typeface="Arial"/>
        <a:buChar char="–"/>
        <a:tabLst/>
        <a:defRPr sz="1200" kern="1200">
          <a:solidFill>
            <a:schemeClr val="tx1"/>
          </a:solidFill>
          <a:latin typeface="Arial"/>
          <a:ea typeface="+mn-ea"/>
          <a:cs typeface="Arial"/>
        </a:defRPr>
      </a:lvl4pPr>
      <a:lvl5pPr marL="1155353" marR="0" indent="-230119" algn="l" defTabSz="457063" rtl="0" eaLnBrk="1" fontAlgn="auto" latinLnBrk="0" hangingPunct="1">
        <a:lnSpc>
          <a:spcPct val="100000"/>
        </a:lnSpc>
        <a:spcBef>
          <a:spcPct val="20000"/>
        </a:spcBef>
        <a:spcAft>
          <a:spcPts val="0"/>
        </a:spcAft>
        <a:buClrTx/>
        <a:buSzTx/>
        <a:buFont typeface="Arial"/>
        <a:buChar char="»"/>
        <a:tabLst/>
        <a:defRPr sz="1200" kern="1200">
          <a:solidFill>
            <a:schemeClr val="tx1"/>
          </a:solidFill>
          <a:latin typeface="Arial"/>
          <a:ea typeface="+mn-ea"/>
          <a:cs typeface="Arial"/>
        </a:defRPr>
      </a:lvl5pPr>
      <a:lvl6pPr marL="2513846" indent="-228531" algn="l" defTabSz="457063" rtl="0" eaLnBrk="1" latinLnBrk="0" hangingPunct="1">
        <a:spcBef>
          <a:spcPct val="20000"/>
        </a:spcBef>
        <a:buFont typeface="Arial"/>
        <a:buChar char="•"/>
        <a:defRPr sz="1999" kern="1200">
          <a:solidFill>
            <a:schemeClr val="tx1"/>
          </a:solidFill>
          <a:latin typeface="+mn-lt"/>
          <a:ea typeface="+mn-ea"/>
          <a:cs typeface="+mn-cs"/>
        </a:defRPr>
      </a:lvl6pPr>
      <a:lvl7pPr marL="2970908" indent="-228531" algn="l" defTabSz="457063" rtl="0" eaLnBrk="1" latinLnBrk="0" hangingPunct="1">
        <a:spcBef>
          <a:spcPct val="20000"/>
        </a:spcBef>
        <a:buFont typeface="Arial"/>
        <a:buChar char="•"/>
        <a:defRPr sz="1999" kern="1200">
          <a:solidFill>
            <a:schemeClr val="tx1"/>
          </a:solidFill>
          <a:latin typeface="+mn-lt"/>
          <a:ea typeface="+mn-ea"/>
          <a:cs typeface="+mn-cs"/>
        </a:defRPr>
      </a:lvl7pPr>
      <a:lvl8pPr marL="3427971" indent="-228531" algn="l" defTabSz="457063" rtl="0" eaLnBrk="1" latinLnBrk="0" hangingPunct="1">
        <a:spcBef>
          <a:spcPct val="20000"/>
        </a:spcBef>
        <a:buFont typeface="Arial"/>
        <a:buChar char="•"/>
        <a:defRPr sz="1999" kern="1200">
          <a:solidFill>
            <a:schemeClr val="tx1"/>
          </a:solidFill>
          <a:latin typeface="+mn-lt"/>
          <a:ea typeface="+mn-ea"/>
          <a:cs typeface="+mn-cs"/>
        </a:defRPr>
      </a:lvl8pPr>
      <a:lvl9pPr marL="3885034" indent="-228531" algn="l" defTabSz="457063"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346" y="1517904"/>
            <a:ext cx="10980212" cy="868680"/>
          </a:xfrm>
          <a:prstGeom prst="rect">
            <a:avLst/>
          </a:prstGeom>
        </p:spPr>
        <p:txBody>
          <a:bodyPr vert="horz" lIns="0" tIns="0" rIns="0" bIns="0" rtlCol="0" anchor="t" anchorCtr="0">
            <a:noAutofit/>
          </a:bodyPr>
          <a:lstStyle/>
          <a:p>
            <a:r>
              <a:rPr lang="en-US"/>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348" y="2542785"/>
            <a:ext cx="10980211" cy="1578281"/>
          </a:xfrm>
          <a:prstGeom prst="rect">
            <a:avLst/>
          </a:prstGeom>
        </p:spPr>
        <p:txBody>
          <a:bodyPr vert="horz" lIns="0" tIns="0" rIns="0" bIns="0" rtlCol="0">
            <a:noAutofit/>
          </a:bodyPr>
          <a:lstStyle/>
          <a:p>
            <a:pPr lvl="0"/>
            <a:r>
              <a:rPr lang="en-US"/>
              <a:t>Click to enter text</a:t>
            </a:r>
          </a:p>
          <a:p>
            <a:pPr lvl="1"/>
            <a:r>
              <a:rPr lang="en-US"/>
              <a:t>Second level</a:t>
            </a:r>
          </a:p>
          <a:p>
            <a:pPr lvl="2"/>
            <a:r>
              <a:rPr lang="en-US"/>
              <a:t>Third level</a:t>
            </a:r>
          </a:p>
        </p:txBody>
      </p:sp>
    </p:spTree>
    <p:extLst>
      <p:ext uri="{BB962C8B-B14F-4D97-AF65-F5344CB8AC3E}">
        <p14:creationId xmlns:p14="http://schemas.microsoft.com/office/powerpoint/2010/main" val="3597418550"/>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9" r:id="rId8"/>
    <p:sldLayoutId id="2147484222" r:id="rId9"/>
  </p:sldLayoutIdLst>
  <p:hf hdr="0" dt="0"/>
  <p:txStyles>
    <p:titleStyle>
      <a:lvl1pPr algn="l" defTabSz="913852" rtl="0" eaLnBrk="1" latinLnBrk="0" hangingPunct="1">
        <a:lnSpc>
          <a:spcPct val="100000"/>
        </a:lnSpc>
        <a:spcBef>
          <a:spcPct val="0"/>
        </a:spcBef>
        <a:buNone/>
        <a:defRPr sz="2798" kern="1200">
          <a:solidFill>
            <a:schemeClr val="tx1"/>
          </a:solidFill>
          <a:latin typeface="+mj-lt"/>
          <a:ea typeface="+mj-ea"/>
          <a:cs typeface="+mj-cs"/>
        </a:defRPr>
      </a:lvl1pPr>
    </p:titleStyle>
    <p:bodyStyle>
      <a:lvl1pPr marL="228462" indent="-228462" algn="l" defTabSz="913852" rtl="0" eaLnBrk="1" latinLnBrk="0" hangingPunct="1">
        <a:lnSpc>
          <a:spcPct val="100000"/>
        </a:lnSpc>
        <a:spcBef>
          <a:spcPts val="1000"/>
        </a:spcBef>
        <a:buClr>
          <a:schemeClr val="accent1"/>
        </a:buClr>
        <a:buFont typeface="Arial" panose="020B0604020202020204" pitchFamily="34" charset="0"/>
        <a:buChar char="•"/>
        <a:defRPr sz="1998" kern="1200">
          <a:solidFill>
            <a:schemeClr val="tx1"/>
          </a:solidFill>
          <a:latin typeface="+mn-lt"/>
          <a:ea typeface="+mn-ea"/>
          <a:cs typeface="+mn-cs"/>
        </a:defRPr>
      </a:lvl1pPr>
      <a:lvl2pPr marL="457063" indent="-231705"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2pPr>
      <a:lvl3pPr marL="631635" indent="-172986" algn="l" defTabSz="913852"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240" indent="-228462" algn="l" defTabSz="913852"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166" indent="-228462" algn="l" defTabSz="913852"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grpSp>
        <p:nvGrpSpPr>
          <p:cNvPr id="31" name="Group 30"/>
          <p:cNvGrpSpPr/>
          <p:nvPr userDrawn="1"/>
        </p:nvGrpSpPr>
        <p:grpSpPr>
          <a:xfrm>
            <a:off x="6568071" y="903250"/>
            <a:ext cx="5082389" cy="5830927"/>
            <a:chOff x="9959950" y="4707058"/>
            <a:chExt cx="2029842" cy="1996506"/>
          </a:xfrm>
          <a:solidFill>
            <a:schemeClr val="bg1">
              <a:alpha val="80000"/>
            </a:schemeClr>
          </a:solidFill>
        </p:grpSpPr>
        <p:sp>
          <p:nvSpPr>
            <p:cNvPr id="32" name="Freeform 31"/>
            <p:cNvSpPr>
              <a:spLocks/>
            </p:cNvSpPr>
            <p:nvPr userDrawn="1"/>
          </p:nvSpPr>
          <p:spPr bwMode="auto">
            <a:xfrm>
              <a:off x="11304825" y="5592639"/>
              <a:ext cx="161099" cy="398038"/>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3" name="Freeform 32"/>
            <p:cNvSpPr>
              <a:spLocks/>
            </p:cNvSpPr>
            <p:nvPr userDrawn="1"/>
          </p:nvSpPr>
          <p:spPr bwMode="auto">
            <a:xfrm>
              <a:off x="10253507" y="4707058"/>
              <a:ext cx="961818" cy="1598468"/>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7" name="Freeform 46"/>
            <p:cNvSpPr>
              <a:spLocks/>
            </p:cNvSpPr>
            <p:nvPr userDrawn="1"/>
          </p:nvSpPr>
          <p:spPr bwMode="auto">
            <a:xfrm>
              <a:off x="10986207" y="5311485"/>
              <a:ext cx="158712" cy="679191"/>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55" name="Freeform 54"/>
            <p:cNvSpPr>
              <a:spLocks/>
            </p:cNvSpPr>
            <p:nvPr userDrawn="1"/>
          </p:nvSpPr>
          <p:spPr bwMode="auto">
            <a:xfrm>
              <a:off x="11144920" y="5450483"/>
              <a:ext cx="389023" cy="142157"/>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56" name="Freeform 55"/>
            <p:cNvSpPr>
              <a:spLocks/>
            </p:cNvSpPr>
            <p:nvPr userDrawn="1"/>
          </p:nvSpPr>
          <p:spPr bwMode="auto">
            <a:xfrm>
              <a:off x="9959950" y="4962940"/>
              <a:ext cx="547735" cy="929808"/>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57" name="Freeform 56"/>
            <p:cNvSpPr>
              <a:spLocks/>
            </p:cNvSpPr>
            <p:nvPr userDrawn="1"/>
          </p:nvSpPr>
          <p:spPr bwMode="auto">
            <a:xfrm>
              <a:off x="9963530" y="5602116"/>
              <a:ext cx="1022678" cy="1101448"/>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58" name="Freeform 57"/>
            <p:cNvSpPr>
              <a:spLocks/>
            </p:cNvSpPr>
            <p:nvPr userDrawn="1"/>
          </p:nvSpPr>
          <p:spPr bwMode="auto">
            <a:xfrm>
              <a:off x="11465923" y="5813771"/>
              <a:ext cx="523869" cy="407515"/>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5" name="Footer Placeholder 4"/>
          <p:cNvSpPr>
            <a:spLocks noGrp="1"/>
          </p:cNvSpPr>
          <p:nvPr>
            <p:ph type="ftr" sz="quarter" idx="3"/>
          </p:nvPr>
        </p:nvSpPr>
        <p:spPr>
          <a:xfrm>
            <a:off x="3267870" y="6584954"/>
            <a:ext cx="5653087" cy="273049"/>
          </a:xfrm>
          <a:prstGeom prst="rect">
            <a:avLst/>
          </a:prstGeom>
        </p:spPr>
        <p:txBody>
          <a:bodyPr vert="horz" lIns="91440" tIns="45720" rIns="91440" bIns="45720" rtlCol="0" anchor="ctr"/>
          <a:lstStyle>
            <a:lvl1pPr algn="ctr">
              <a:defRPr sz="1000">
                <a:solidFill>
                  <a:schemeClr val="accent3"/>
                </a:solidFill>
              </a:defRPr>
            </a:lvl1pPr>
          </a:lstStyle>
          <a:p>
            <a:r>
              <a:rPr lang="en-US" dirty="0"/>
              <a:t>Zebra Confidential: For Internal Use Only</a:t>
            </a:r>
          </a:p>
        </p:txBody>
      </p:sp>
      <p:sp>
        <p:nvSpPr>
          <p:cNvPr id="6" name="Slide Number Placeholder 5"/>
          <p:cNvSpPr>
            <a:spLocks noGrp="1"/>
          </p:cNvSpPr>
          <p:nvPr>
            <p:ph type="sldNum" sz="quarter" idx="4"/>
          </p:nvPr>
        </p:nvSpPr>
        <p:spPr>
          <a:xfrm>
            <a:off x="3" y="6584954"/>
            <a:ext cx="1219201" cy="273049"/>
          </a:xfrm>
          <a:prstGeom prst="rect">
            <a:avLst/>
          </a:prstGeom>
        </p:spPr>
        <p:txBody>
          <a:bodyPr vert="horz" lIns="91440" tIns="45720" rIns="91440" bIns="45720" rtlCol="0" anchor="ctr"/>
          <a:lstStyle>
            <a:lvl1pPr algn="l">
              <a:defRPr sz="800">
                <a:solidFill>
                  <a:schemeClr val="accent3"/>
                </a:solidFill>
              </a:defRPr>
            </a:lvl1pPr>
          </a:lstStyle>
          <a:p>
            <a:fld id="{AAEAE4A8-A6E5-453E-B946-FB774B73F48C}" type="slidenum">
              <a:rPr lang="en-US" smtClean="0"/>
              <a:pPr/>
              <a:t>‹#›</a:t>
            </a:fld>
            <a:endParaRPr lang="en-US" dirty="0"/>
          </a:p>
        </p:txBody>
      </p:sp>
      <p:sp>
        <p:nvSpPr>
          <p:cNvPr id="24" name="Rectangle 23"/>
          <p:cNvSpPr/>
          <p:nvPr userDrawn="1"/>
        </p:nvSpPr>
        <p:spPr>
          <a:xfrm>
            <a:off x="1" y="3"/>
            <a:ext cx="12188825" cy="69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0589" tIns="65294" rIns="130589" bIns="65294" rtlCol="0" anchor="ctr"/>
          <a:lstStyle/>
          <a:p>
            <a:pPr algn="ctr"/>
            <a:endParaRPr lang="en-US" sz="1799" dirty="0">
              <a:solidFill>
                <a:prstClr val="white"/>
              </a:solidFill>
            </a:endParaRPr>
          </a:p>
        </p:txBody>
      </p:sp>
      <p:grpSp>
        <p:nvGrpSpPr>
          <p:cNvPr id="30" name="Group 29"/>
          <p:cNvGrpSpPr>
            <a:grpSpLocks noChangeAspect="1"/>
          </p:cNvGrpSpPr>
          <p:nvPr userDrawn="1"/>
        </p:nvGrpSpPr>
        <p:grpSpPr>
          <a:xfrm>
            <a:off x="403282" y="151857"/>
            <a:ext cx="1297406" cy="418699"/>
            <a:chOff x="254000" y="6443663"/>
            <a:chExt cx="1096963" cy="354012"/>
          </a:xfrm>
          <a:solidFill>
            <a:schemeClr val="bg1"/>
          </a:solidFill>
        </p:grpSpPr>
        <p:sp>
          <p:nvSpPr>
            <p:cNvPr id="34" name="Freeform 6"/>
            <p:cNvSpPr>
              <a:spLocks/>
            </p:cNvSpPr>
            <p:nvPr/>
          </p:nvSpPr>
          <p:spPr bwMode="auto">
            <a:xfrm>
              <a:off x="465138" y="6600825"/>
              <a:ext cx="25400" cy="71437"/>
            </a:xfrm>
            <a:custGeom>
              <a:avLst/>
              <a:gdLst>
                <a:gd name="T0" fmla="*/ 16 w 16"/>
                <a:gd name="T1" fmla="*/ 16 h 45"/>
                <a:gd name="T2" fmla="*/ 0 w 16"/>
                <a:gd name="T3" fmla="*/ 0 h 45"/>
                <a:gd name="T4" fmla="*/ 0 w 16"/>
                <a:gd name="T5" fmla="*/ 45 h 45"/>
                <a:gd name="T6" fmla="*/ 16 w 16"/>
                <a:gd name="T7" fmla="*/ 45 h 45"/>
                <a:gd name="T8" fmla="*/ 16 w 16"/>
                <a:gd name="T9" fmla="*/ 16 h 45"/>
              </a:gdLst>
              <a:ahLst/>
              <a:cxnLst>
                <a:cxn ang="0">
                  <a:pos x="T0" y="T1"/>
                </a:cxn>
                <a:cxn ang="0">
                  <a:pos x="T2" y="T3"/>
                </a:cxn>
                <a:cxn ang="0">
                  <a:pos x="T4" y="T5"/>
                </a:cxn>
                <a:cxn ang="0">
                  <a:pos x="T6" y="T7"/>
                </a:cxn>
                <a:cxn ang="0">
                  <a:pos x="T8" y="T9"/>
                </a:cxn>
              </a:cxnLst>
              <a:rect l="0" t="0" r="r" b="b"/>
              <a:pathLst>
                <a:path w="16" h="45">
                  <a:moveTo>
                    <a:pt x="16" y="16"/>
                  </a:moveTo>
                  <a:lnTo>
                    <a:pt x="0" y="0"/>
                  </a:lnTo>
                  <a:lnTo>
                    <a:pt x="0" y="45"/>
                  </a:lnTo>
                  <a:lnTo>
                    <a:pt x="16" y="45"/>
                  </a:lnTo>
                  <a:lnTo>
                    <a:pt x="1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5" name="Freeform 7"/>
            <p:cNvSpPr>
              <a:spLocks/>
            </p:cNvSpPr>
            <p:nvPr/>
          </p:nvSpPr>
          <p:spPr bwMode="auto">
            <a:xfrm>
              <a:off x="300038" y="6443663"/>
              <a:ext cx="150813" cy="284162"/>
            </a:xfrm>
            <a:custGeom>
              <a:avLst/>
              <a:gdLst>
                <a:gd name="T0" fmla="*/ 178 w 299"/>
                <a:gd name="T1" fmla="*/ 212 h 563"/>
                <a:gd name="T2" fmla="*/ 299 w 299"/>
                <a:gd name="T3" fmla="*/ 212 h 563"/>
                <a:gd name="T4" fmla="*/ 250 w 299"/>
                <a:gd name="T5" fmla="*/ 163 h 563"/>
                <a:gd name="T6" fmla="*/ 249 w 299"/>
                <a:gd name="T7" fmla="*/ 163 h 563"/>
                <a:gd name="T8" fmla="*/ 186 w 299"/>
                <a:gd name="T9" fmla="*/ 163 h 563"/>
                <a:gd name="T10" fmla="*/ 260 w 299"/>
                <a:gd name="T11" fmla="*/ 81 h 563"/>
                <a:gd name="T12" fmla="*/ 178 w 299"/>
                <a:gd name="T13" fmla="*/ 0 h 563"/>
                <a:gd name="T14" fmla="*/ 178 w 299"/>
                <a:gd name="T15" fmla="*/ 163 h 563"/>
                <a:gd name="T16" fmla="*/ 178 w 299"/>
                <a:gd name="T17" fmla="*/ 163 h 563"/>
                <a:gd name="T18" fmla="*/ 43 w 299"/>
                <a:gd name="T19" fmla="*/ 28 h 563"/>
                <a:gd name="T20" fmla="*/ 22 w 299"/>
                <a:gd name="T21" fmla="*/ 40 h 563"/>
                <a:gd name="T22" fmla="*/ 0 w 299"/>
                <a:gd name="T23" fmla="*/ 55 h 563"/>
                <a:gd name="T24" fmla="*/ 129 w 299"/>
                <a:gd name="T25" fmla="*/ 183 h 563"/>
                <a:gd name="T26" fmla="*/ 129 w 299"/>
                <a:gd name="T27" fmla="*/ 464 h 563"/>
                <a:gd name="T28" fmla="*/ 228 w 299"/>
                <a:gd name="T29" fmla="*/ 563 h 563"/>
                <a:gd name="T30" fmla="*/ 228 w 299"/>
                <a:gd name="T31" fmla="*/ 493 h 563"/>
                <a:gd name="T32" fmla="*/ 178 w 299"/>
                <a:gd name="T33" fmla="*/ 443 h 563"/>
                <a:gd name="T34" fmla="*/ 178 w 299"/>
                <a:gd name="T35" fmla="*/ 21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563">
                  <a:moveTo>
                    <a:pt x="178" y="212"/>
                  </a:moveTo>
                  <a:cubicBezTo>
                    <a:pt x="299" y="212"/>
                    <a:pt x="299" y="212"/>
                    <a:pt x="299" y="212"/>
                  </a:cubicBezTo>
                  <a:cubicBezTo>
                    <a:pt x="250" y="163"/>
                    <a:pt x="250" y="163"/>
                    <a:pt x="250" y="163"/>
                  </a:cubicBezTo>
                  <a:cubicBezTo>
                    <a:pt x="249" y="163"/>
                    <a:pt x="249" y="163"/>
                    <a:pt x="249" y="163"/>
                  </a:cubicBezTo>
                  <a:cubicBezTo>
                    <a:pt x="186" y="163"/>
                    <a:pt x="186" y="163"/>
                    <a:pt x="186" y="163"/>
                  </a:cubicBezTo>
                  <a:cubicBezTo>
                    <a:pt x="227" y="159"/>
                    <a:pt x="260" y="124"/>
                    <a:pt x="260" y="81"/>
                  </a:cubicBezTo>
                  <a:cubicBezTo>
                    <a:pt x="260" y="36"/>
                    <a:pt x="223" y="0"/>
                    <a:pt x="178" y="0"/>
                  </a:cubicBezTo>
                  <a:cubicBezTo>
                    <a:pt x="178" y="163"/>
                    <a:pt x="178" y="163"/>
                    <a:pt x="178" y="163"/>
                  </a:cubicBezTo>
                  <a:cubicBezTo>
                    <a:pt x="178" y="163"/>
                    <a:pt x="178" y="163"/>
                    <a:pt x="178" y="163"/>
                  </a:cubicBezTo>
                  <a:cubicBezTo>
                    <a:pt x="43" y="28"/>
                    <a:pt x="43" y="28"/>
                    <a:pt x="43" y="28"/>
                  </a:cubicBezTo>
                  <a:cubicBezTo>
                    <a:pt x="36" y="31"/>
                    <a:pt x="29" y="35"/>
                    <a:pt x="22" y="40"/>
                  </a:cubicBezTo>
                  <a:cubicBezTo>
                    <a:pt x="14" y="45"/>
                    <a:pt x="7" y="50"/>
                    <a:pt x="0" y="55"/>
                  </a:cubicBezTo>
                  <a:cubicBezTo>
                    <a:pt x="129" y="183"/>
                    <a:pt x="129" y="183"/>
                    <a:pt x="129" y="183"/>
                  </a:cubicBezTo>
                  <a:cubicBezTo>
                    <a:pt x="129" y="464"/>
                    <a:pt x="129" y="464"/>
                    <a:pt x="129" y="464"/>
                  </a:cubicBezTo>
                  <a:cubicBezTo>
                    <a:pt x="228" y="563"/>
                    <a:pt x="228" y="563"/>
                    <a:pt x="228" y="563"/>
                  </a:cubicBezTo>
                  <a:cubicBezTo>
                    <a:pt x="228" y="493"/>
                    <a:pt x="228" y="493"/>
                    <a:pt x="228" y="493"/>
                  </a:cubicBezTo>
                  <a:cubicBezTo>
                    <a:pt x="178" y="443"/>
                    <a:pt x="178" y="443"/>
                    <a:pt x="178" y="443"/>
                  </a:cubicBezTo>
                  <a:lnTo>
                    <a:pt x="178" y="2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6" name="Freeform 8"/>
            <p:cNvSpPr>
              <a:spLocks/>
            </p:cNvSpPr>
            <p:nvPr/>
          </p:nvSpPr>
          <p:spPr bwMode="auto">
            <a:xfrm>
              <a:off x="414338" y="6550025"/>
              <a:ext cx="25400" cy="122237"/>
            </a:xfrm>
            <a:custGeom>
              <a:avLst/>
              <a:gdLst>
                <a:gd name="T0" fmla="*/ 0 w 16"/>
                <a:gd name="T1" fmla="*/ 0 h 77"/>
                <a:gd name="T2" fmla="*/ 0 w 16"/>
                <a:gd name="T3" fmla="*/ 77 h 77"/>
                <a:gd name="T4" fmla="*/ 16 w 16"/>
                <a:gd name="T5" fmla="*/ 77 h 77"/>
                <a:gd name="T6" fmla="*/ 16 w 16"/>
                <a:gd name="T7" fmla="*/ 16 h 77"/>
                <a:gd name="T8" fmla="*/ 0 w 16"/>
                <a:gd name="T9" fmla="*/ 0 h 77"/>
              </a:gdLst>
              <a:ahLst/>
              <a:cxnLst>
                <a:cxn ang="0">
                  <a:pos x="T0" y="T1"/>
                </a:cxn>
                <a:cxn ang="0">
                  <a:pos x="T2" y="T3"/>
                </a:cxn>
                <a:cxn ang="0">
                  <a:pos x="T4" y="T5"/>
                </a:cxn>
                <a:cxn ang="0">
                  <a:pos x="T6" y="T7"/>
                </a:cxn>
                <a:cxn ang="0">
                  <a:pos x="T8" y="T9"/>
                </a:cxn>
              </a:cxnLst>
              <a:rect l="0" t="0" r="r" b="b"/>
              <a:pathLst>
                <a:path w="16" h="77">
                  <a:moveTo>
                    <a:pt x="0" y="0"/>
                  </a:moveTo>
                  <a:lnTo>
                    <a:pt x="0" y="77"/>
                  </a:lnTo>
                  <a:lnTo>
                    <a:pt x="16" y="77"/>
                  </a:lnTo>
                  <a:lnTo>
                    <a:pt x="16" y="1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7" name="Freeform 9"/>
            <p:cNvSpPr>
              <a:spLocks/>
            </p:cNvSpPr>
            <p:nvPr/>
          </p:nvSpPr>
          <p:spPr bwMode="auto">
            <a:xfrm>
              <a:off x="439738" y="6575425"/>
              <a:ext cx="60325" cy="25400"/>
            </a:xfrm>
            <a:custGeom>
              <a:avLst/>
              <a:gdLst>
                <a:gd name="T0" fmla="*/ 38 w 38"/>
                <a:gd name="T1" fmla="*/ 16 h 16"/>
                <a:gd name="T2" fmla="*/ 22 w 38"/>
                <a:gd name="T3" fmla="*/ 0 h 16"/>
                <a:gd name="T4" fmla="*/ 0 w 38"/>
                <a:gd name="T5" fmla="*/ 0 h 16"/>
                <a:gd name="T6" fmla="*/ 16 w 38"/>
                <a:gd name="T7" fmla="*/ 16 h 16"/>
                <a:gd name="T8" fmla="*/ 38 w 38"/>
                <a:gd name="T9" fmla="*/ 16 h 16"/>
              </a:gdLst>
              <a:ahLst/>
              <a:cxnLst>
                <a:cxn ang="0">
                  <a:pos x="T0" y="T1"/>
                </a:cxn>
                <a:cxn ang="0">
                  <a:pos x="T2" y="T3"/>
                </a:cxn>
                <a:cxn ang="0">
                  <a:pos x="T4" y="T5"/>
                </a:cxn>
                <a:cxn ang="0">
                  <a:pos x="T6" y="T7"/>
                </a:cxn>
                <a:cxn ang="0">
                  <a:pos x="T8" y="T9"/>
                </a:cxn>
              </a:cxnLst>
              <a:rect l="0" t="0" r="r" b="b"/>
              <a:pathLst>
                <a:path w="38" h="16">
                  <a:moveTo>
                    <a:pt x="38" y="16"/>
                  </a:moveTo>
                  <a:lnTo>
                    <a:pt x="22" y="0"/>
                  </a:lnTo>
                  <a:lnTo>
                    <a:pt x="0" y="0"/>
                  </a:lnTo>
                  <a:lnTo>
                    <a:pt x="16" y="16"/>
                  </a:lnTo>
                  <a:lnTo>
                    <a:pt x="3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8" name="Freeform 10"/>
            <p:cNvSpPr>
              <a:spLocks/>
            </p:cNvSpPr>
            <p:nvPr/>
          </p:nvSpPr>
          <p:spPr bwMode="auto">
            <a:xfrm>
              <a:off x="254000" y="6489700"/>
              <a:ext cx="85725" cy="163512"/>
            </a:xfrm>
            <a:custGeom>
              <a:avLst/>
              <a:gdLst>
                <a:gd name="T0" fmla="*/ 170 w 170"/>
                <a:gd name="T1" fmla="*/ 327 h 327"/>
                <a:gd name="T2" fmla="*/ 170 w 170"/>
                <a:gd name="T3" fmla="*/ 324 h 327"/>
                <a:gd name="T4" fmla="*/ 170 w 170"/>
                <a:gd name="T5" fmla="*/ 324 h 327"/>
                <a:gd name="T6" fmla="*/ 170 w 170"/>
                <a:gd name="T7" fmla="*/ 114 h 327"/>
                <a:gd name="T8" fmla="*/ 56 w 170"/>
                <a:gd name="T9" fmla="*/ 0 h 327"/>
                <a:gd name="T10" fmla="*/ 29 w 170"/>
                <a:gd name="T11" fmla="*/ 43 h 327"/>
                <a:gd name="T12" fmla="*/ 121 w 170"/>
                <a:gd name="T13" fmla="*/ 135 h 327"/>
                <a:gd name="T14" fmla="*/ 121 w 170"/>
                <a:gd name="T15" fmla="*/ 205 h 327"/>
                <a:gd name="T16" fmla="*/ 121 w 170"/>
                <a:gd name="T17" fmla="*/ 205 h 327"/>
                <a:gd name="T18" fmla="*/ 9 w 170"/>
                <a:gd name="T19" fmla="*/ 93 h 327"/>
                <a:gd name="T20" fmla="*/ 0 w 170"/>
                <a:gd name="T21" fmla="*/ 155 h 327"/>
                <a:gd name="T22" fmla="*/ 170 w 170"/>
                <a:gd name="T23"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27">
                  <a:moveTo>
                    <a:pt x="170" y="327"/>
                  </a:moveTo>
                  <a:cubicBezTo>
                    <a:pt x="170" y="324"/>
                    <a:pt x="170" y="324"/>
                    <a:pt x="170" y="324"/>
                  </a:cubicBezTo>
                  <a:cubicBezTo>
                    <a:pt x="170" y="324"/>
                    <a:pt x="170" y="324"/>
                    <a:pt x="170" y="324"/>
                  </a:cubicBezTo>
                  <a:cubicBezTo>
                    <a:pt x="170" y="114"/>
                    <a:pt x="170" y="114"/>
                    <a:pt x="170" y="114"/>
                  </a:cubicBezTo>
                  <a:cubicBezTo>
                    <a:pt x="56" y="0"/>
                    <a:pt x="56" y="0"/>
                    <a:pt x="56" y="0"/>
                  </a:cubicBezTo>
                  <a:cubicBezTo>
                    <a:pt x="46" y="13"/>
                    <a:pt x="36" y="28"/>
                    <a:pt x="29" y="43"/>
                  </a:cubicBezTo>
                  <a:cubicBezTo>
                    <a:pt x="121" y="135"/>
                    <a:pt x="121" y="135"/>
                    <a:pt x="121" y="135"/>
                  </a:cubicBezTo>
                  <a:cubicBezTo>
                    <a:pt x="121" y="205"/>
                    <a:pt x="121" y="205"/>
                    <a:pt x="121" y="205"/>
                  </a:cubicBezTo>
                  <a:cubicBezTo>
                    <a:pt x="121" y="205"/>
                    <a:pt x="121" y="205"/>
                    <a:pt x="121" y="205"/>
                  </a:cubicBezTo>
                  <a:cubicBezTo>
                    <a:pt x="9" y="93"/>
                    <a:pt x="9" y="93"/>
                    <a:pt x="9" y="93"/>
                  </a:cubicBezTo>
                  <a:cubicBezTo>
                    <a:pt x="4" y="113"/>
                    <a:pt x="1" y="133"/>
                    <a:pt x="0" y="155"/>
                  </a:cubicBezTo>
                  <a:cubicBezTo>
                    <a:pt x="0" y="155"/>
                    <a:pt x="165" y="322"/>
                    <a:pt x="170" y="3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39" name="Freeform 11"/>
            <p:cNvSpPr>
              <a:spLocks/>
            </p:cNvSpPr>
            <p:nvPr/>
          </p:nvSpPr>
          <p:spPr bwMode="auto">
            <a:xfrm>
              <a:off x="254000" y="6602413"/>
              <a:ext cx="160338" cy="195262"/>
            </a:xfrm>
            <a:custGeom>
              <a:avLst/>
              <a:gdLst>
                <a:gd name="T0" fmla="*/ 0 w 101"/>
                <a:gd name="T1" fmla="*/ 0 h 123"/>
                <a:gd name="T2" fmla="*/ 0 w 101"/>
                <a:gd name="T3" fmla="*/ 23 h 123"/>
                <a:gd name="T4" fmla="*/ 101 w 101"/>
                <a:gd name="T5" fmla="*/ 123 h 123"/>
                <a:gd name="T6" fmla="*/ 101 w 101"/>
                <a:gd name="T7" fmla="*/ 101 h 123"/>
                <a:gd name="T8" fmla="*/ 0 w 101"/>
                <a:gd name="T9" fmla="*/ 0 h 123"/>
              </a:gdLst>
              <a:ahLst/>
              <a:cxnLst>
                <a:cxn ang="0">
                  <a:pos x="T0" y="T1"/>
                </a:cxn>
                <a:cxn ang="0">
                  <a:pos x="T2" y="T3"/>
                </a:cxn>
                <a:cxn ang="0">
                  <a:pos x="T4" y="T5"/>
                </a:cxn>
                <a:cxn ang="0">
                  <a:pos x="T6" y="T7"/>
                </a:cxn>
                <a:cxn ang="0">
                  <a:pos x="T8" y="T9"/>
                </a:cxn>
              </a:cxnLst>
              <a:rect l="0" t="0" r="r" b="b"/>
              <a:pathLst>
                <a:path w="101" h="123">
                  <a:moveTo>
                    <a:pt x="0" y="0"/>
                  </a:moveTo>
                  <a:lnTo>
                    <a:pt x="0" y="23"/>
                  </a:lnTo>
                  <a:lnTo>
                    <a:pt x="101" y="123"/>
                  </a:lnTo>
                  <a:lnTo>
                    <a:pt x="101" y="101"/>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0" name="Freeform 12"/>
            <p:cNvSpPr>
              <a:spLocks/>
            </p:cNvSpPr>
            <p:nvPr/>
          </p:nvSpPr>
          <p:spPr bwMode="auto">
            <a:xfrm>
              <a:off x="490538" y="6640513"/>
              <a:ext cx="80963" cy="73025"/>
            </a:xfrm>
            <a:custGeom>
              <a:avLst/>
              <a:gdLst>
                <a:gd name="T0" fmla="*/ 99 w 163"/>
                <a:gd name="T1" fmla="*/ 0 h 145"/>
                <a:gd name="T2" fmla="*/ 49 w 163"/>
                <a:gd name="T3" fmla="*/ 0 h 145"/>
                <a:gd name="T4" fmla="*/ 49 w 163"/>
                <a:gd name="T5" fmla="*/ 63 h 145"/>
                <a:gd name="T6" fmla="*/ 0 w 163"/>
                <a:gd name="T7" fmla="*/ 63 h 145"/>
                <a:gd name="T8" fmla="*/ 81 w 163"/>
                <a:gd name="T9" fmla="*/ 145 h 145"/>
                <a:gd name="T10" fmla="*/ 163 w 163"/>
                <a:gd name="T11" fmla="*/ 63 h 145"/>
                <a:gd name="T12" fmla="*/ 99 w 163"/>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63" h="145">
                  <a:moveTo>
                    <a:pt x="99" y="0"/>
                  </a:moveTo>
                  <a:cubicBezTo>
                    <a:pt x="49" y="0"/>
                    <a:pt x="49" y="0"/>
                    <a:pt x="49" y="0"/>
                  </a:cubicBezTo>
                  <a:cubicBezTo>
                    <a:pt x="49" y="63"/>
                    <a:pt x="49" y="63"/>
                    <a:pt x="49" y="63"/>
                  </a:cubicBezTo>
                  <a:cubicBezTo>
                    <a:pt x="0" y="63"/>
                    <a:pt x="0" y="63"/>
                    <a:pt x="0" y="63"/>
                  </a:cubicBezTo>
                  <a:cubicBezTo>
                    <a:pt x="0" y="108"/>
                    <a:pt x="36" y="145"/>
                    <a:pt x="81" y="145"/>
                  </a:cubicBezTo>
                  <a:cubicBezTo>
                    <a:pt x="126" y="145"/>
                    <a:pt x="163" y="108"/>
                    <a:pt x="163" y="63"/>
                  </a:cubicBezTo>
                  <a:lnTo>
                    <a:pt x="9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1" name="Freeform 13"/>
            <p:cNvSpPr>
              <a:spLocks/>
            </p:cNvSpPr>
            <p:nvPr/>
          </p:nvSpPr>
          <p:spPr bwMode="auto">
            <a:xfrm>
              <a:off x="606425" y="6526213"/>
              <a:ext cx="144463" cy="180975"/>
            </a:xfrm>
            <a:custGeom>
              <a:avLst/>
              <a:gdLst>
                <a:gd name="T0" fmla="*/ 87 w 91"/>
                <a:gd name="T1" fmla="*/ 92 h 114"/>
                <a:gd name="T2" fmla="*/ 74 w 91"/>
                <a:gd name="T3" fmla="*/ 114 h 114"/>
                <a:gd name="T4" fmla="*/ 0 w 91"/>
                <a:gd name="T5" fmla="*/ 114 h 114"/>
                <a:gd name="T6" fmla="*/ 48 w 91"/>
                <a:gd name="T7" fmla="*/ 23 h 114"/>
                <a:gd name="T8" fmla="*/ 6 w 91"/>
                <a:gd name="T9" fmla="*/ 23 h 114"/>
                <a:gd name="T10" fmla="*/ 18 w 91"/>
                <a:gd name="T11" fmla="*/ 0 h 114"/>
                <a:gd name="T12" fmla="*/ 91 w 91"/>
                <a:gd name="T13" fmla="*/ 0 h 114"/>
                <a:gd name="T14" fmla="*/ 44 w 91"/>
                <a:gd name="T15" fmla="*/ 92 h 114"/>
                <a:gd name="T16" fmla="*/ 87 w 91"/>
                <a:gd name="T17" fmla="*/ 9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4">
                  <a:moveTo>
                    <a:pt x="87" y="92"/>
                  </a:moveTo>
                  <a:lnTo>
                    <a:pt x="74" y="114"/>
                  </a:lnTo>
                  <a:lnTo>
                    <a:pt x="0" y="114"/>
                  </a:lnTo>
                  <a:lnTo>
                    <a:pt x="48" y="23"/>
                  </a:lnTo>
                  <a:lnTo>
                    <a:pt x="6" y="23"/>
                  </a:lnTo>
                  <a:lnTo>
                    <a:pt x="18" y="0"/>
                  </a:lnTo>
                  <a:lnTo>
                    <a:pt x="91" y="0"/>
                  </a:lnTo>
                  <a:lnTo>
                    <a:pt x="44" y="92"/>
                  </a:lnTo>
                  <a:lnTo>
                    <a:pt x="87" y="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2" name="Freeform 14"/>
            <p:cNvSpPr>
              <a:spLocks/>
            </p:cNvSpPr>
            <p:nvPr/>
          </p:nvSpPr>
          <p:spPr bwMode="auto">
            <a:xfrm>
              <a:off x="766763" y="6526213"/>
              <a:ext cx="103188" cy="180975"/>
            </a:xfrm>
            <a:custGeom>
              <a:avLst/>
              <a:gdLst>
                <a:gd name="T0" fmla="*/ 28 w 65"/>
                <a:gd name="T1" fmla="*/ 46 h 114"/>
                <a:gd name="T2" fmla="*/ 65 w 65"/>
                <a:gd name="T3" fmla="*/ 46 h 114"/>
                <a:gd name="T4" fmla="*/ 65 w 65"/>
                <a:gd name="T5" fmla="*/ 68 h 114"/>
                <a:gd name="T6" fmla="*/ 28 w 65"/>
                <a:gd name="T7" fmla="*/ 68 h 114"/>
                <a:gd name="T8" fmla="*/ 28 w 65"/>
                <a:gd name="T9" fmla="*/ 92 h 114"/>
                <a:gd name="T10" fmla="*/ 65 w 65"/>
                <a:gd name="T11" fmla="*/ 92 h 114"/>
                <a:gd name="T12" fmla="*/ 65 w 65"/>
                <a:gd name="T13" fmla="*/ 114 h 114"/>
                <a:gd name="T14" fmla="*/ 0 w 65"/>
                <a:gd name="T15" fmla="*/ 114 h 114"/>
                <a:gd name="T16" fmla="*/ 0 w 65"/>
                <a:gd name="T17" fmla="*/ 0 h 114"/>
                <a:gd name="T18" fmla="*/ 65 w 65"/>
                <a:gd name="T19" fmla="*/ 0 h 114"/>
                <a:gd name="T20" fmla="*/ 65 w 65"/>
                <a:gd name="T21" fmla="*/ 23 h 114"/>
                <a:gd name="T22" fmla="*/ 28 w 65"/>
                <a:gd name="T23" fmla="*/ 23 h 114"/>
                <a:gd name="T24" fmla="*/ 28 w 65"/>
                <a:gd name="T2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14">
                  <a:moveTo>
                    <a:pt x="28" y="46"/>
                  </a:moveTo>
                  <a:lnTo>
                    <a:pt x="65" y="46"/>
                  </a:lnTo>
                  <a:lnTo>
                    <a:pt x="65" y="68"/>
                  </a:lnTo>
                  <a:lnTo>
                    <a:pt x="28" y="68"/>
                  </a:lnTo>
                  <a:lnTo>
                    <a:pt x="28" y="92"/>
                  </a:lnTo>
                  <a:lnTo>
                    <a:pt x="65" y="92"/>
                  </a:lnTo>
                  <a:lnTo>
                    <a:pt x="65" y="114"/>
                  </a:lnTo>
                  <a:lnTo>
                    <a:pt x="0" y="114"/>
                  </a:lnTo>
                  <a:lnTo>
                    <a:pt x="0" y="0"/>
                  </a:lnTo>
                  <a:lnTo>
                    <a:pt x="65" y="0"/>
                  </a:lnTo>
                  <a:lnTo>
                    <a:pt x="65" y="23"/>
                  </a:lnTo>
                  <a:lnTo>
                    <a:pt x="28" y="23"/>
                  </a:lnTo>
                  <a:lnTo>
                    <a:pt x="2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3" name="Freeform 15"/>
            <p:cNvSpPr>
              <a:spLocks noEditPoints="1"/>
            </p:cNvSpPr>
            <p:nvPr/>
          </p:nvSpPr>
          <p:spPr bwMode="auto">
            <a:xfrm>
              <a:off x="889000" y="6526213"/>
              <a:ext cx="131763" cy="180975"/>
            </a:xfrm>
            <a:custGeom>
              <a:avLst/>
              <a:gdLst>
                <a:gd name="T0" fmla="*/ 123 w 260"/>
                <a:gd name="T1" fmla="*/ 0 h 360"/>
                <a:gd name="T2" fmla="*/ 215 w 260"/>
                <a:gd name="T3" fmla="*/ 17 h 360"/>
                <a:gd name="T4" fmla="*/ 255 w 260"/>
                <a:gd name="T5" fmla="*/ 98 h 360"/>
                <a:gd name="T6" fmla="*/ 231 w 260"/>
                <a:gd name="T7" fmla="*/ 160 h 360"/>
                <a:gd name="T8" fmla="*/ 193 w 260"/>
                <a:gd name="T9" fmla="*/ 181 h 360"/>
                <a:gd name="T10" fmla="*/ 236 w 260"/>
                <a:gd name="T11" fmla="*/ 202 h 360"/>
                <a:gd name="T12" fmla="*/ 260 w 260"/>
                <a:gd name="T13" fmla="*/ 264 h 360"/>
                <a:gd name="T14" fmla="*/ 223 w 260"/>
                <a:gd name="T15" fmla="*/ 343 h 360"/>
                <a:gd name="T16" fmla="*/ 147 w 260"/>
                <a:gd name="T17" fmla="*/ 360 h 360"/>
                <a:gd name="T18" fmla="*/ 0 w 260"/>
                <a:gd name="T19" fmla="*/ 360 h 360"/>
                <a:gd name="T20" fmla="*/ 0 w 260"/>
                <a:gd name="T21" fmla="*/ 0 h 360"/>
                <a:gd name="T22" fmla="*/ 123 w 260"/>
                <a:gd name="T23" fmla="*/ 0 h 360"/>
                <a:gd name="T24" fmla="*/ 88 w 260"/>
                <a:gd name="T25" fmla="*/ 149 h 360"/>
                <a:gd name="T26" fmla="*/ 109 w 260"/>
                <a:gd name="T27" fmla="*/ 149 h 360"/>
                <a:gd name="T28" fmla="*/ 166 w 260"/>
                <a:gd name="T29" fmla="*/ 107 h 360"/>
                <a:gd name="T30" fmla="*/ 108 w 260"/>
                <a:gd name="T31" fmla="*/ 65 h 360"/>
                <a:gd name="T32" fmla="*/ 88 w 260"/>
                <a:gd name="T33" fmla="*/ 65 h 360"/>
                <a:gd name="T34" fmla="*/ 88 w 260"/>
                <a:gd name="T35" fmla="*/ 149 h 360"/>
                <a:gd name="T36" fmla="*/ 88 w 260"/>
                <a:gd name="T37" fmla="*/ 297 h 360"/>
                <a:gd name="T38" fmla="*/ 119 w 260"/>
                <a:gd name="T39" fmla="*/ 297 h 360"/>
                <a:gd name="T40" fmla="*/ 172 w 260"/>
                <a:gd name="T41" fmla="*/ 256 h 360"/>
                <a:gd name="T42" fmla="*/ 152 w 260"/>
                <a:gd name="T43" fmla="*/ 219 h 360"/>
                <a:gd name="T44" fmla="*/ 107 w 260"/>
                <a:gd name="T45" fmla="*/ 212 h 360"/>
                <a:gd name="T46" fmla="*/ 88 w 260"/>
                <a:gd name="T47" fmla="*/ 212 h 360"/>
                <a:gd name="T48" fmla="*/ 88 w 260"/>
                <a:gd name="T49" fmla="*/ 29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60">
                  <a:moveTo>
                    <a:pt x="123" y="0"/>
                  </a:moveTo>
                  <a:cubicBezTo>
                    <a:pt x="169" y="0"/>
                    <a:pt x="195" y="5"/>
                    <a:pt x="215" y="17"/>
                  </a:cubicBezTo>
                  <a:cubicBezTo>
                    <a:pt x="240" y="32"/>
                    <a:pt x="255" y="63"/>
                    <a:pt x="255" y="98"/>
                  </a:cubicBezTo>
                  <a:cubicBezTo>
                    <a:pt x="255" y="123"/>
                    <a:pt x="247" y="144"/>
                    <a:pt x="231" y="160"/>
                  </a:cubicBezTo>
                  <a:cubicBezTo>
                    <a:pt x="220" y="171"/>
                    <a:pt x="212" y="176"/>
                    <a:pt x="193" y="181"/>
                  </a:cubicBezTo>
                  <a:cubicBezTo>
                    <a:pt x="215" y="186"/>
                    <a:pt x="225" y="191"/>
                    <a:pt x="236" y="202"/>
                  </a:cubicBezTo>
                  <a:cubicBezTo>
                    <a:pt x="252" y="217"/>
                    <a:pt x="260" y="238"/>
                    <a:pt x="260" y="264"/>
                  </a:cubicBezTo>
                  <a:cubicBezTo>
                    <a:pt x="260" y="298"/>
                    <a:pt x="247" y="327"/>
                    <a:pt x="223" y="343"/>
                  </a:cubicBezTo>
                  <a:cubicBezTo>
                    <a:pt x="206" y="355"/>
                    <a:pt x="184" y="360"/>
                    <a:pt x="147" y="360"/>
                  </a:cubicBezTo>
                  <a:cubicBezTo>
                    <a:pt x="0" y="360"/>
                    <a:pt x="0" y="360"/>
                    <a:pt x="0" y="360"/>
                  </a:cubicBezTo>
                  <a:cubicBezTo>
                    <a:pt x="0" y="0"/>
                    <a:pt x="0" y="0"/>
                    <a:pt x="0" y="0"/>
                  </a:cubicBezTo>
                  <a:lnTo>
                    <a:pt x="123" y="0"/>
                  </a:lnTo>
                  <a:close/>
                  <a:moveTo>
                    <a:pt x="88" y="149"/>
                  </a:moveTo>
                  <a:cubicBezTo>
                    <a:pt x="109" y="149"/>
                    <a:pt x="109" y="149"/>
                    <a:pt x="109" y="149"/>
                  </a:cubicBezTo>
                  <a:cubicBezTo>
                    <a:pt x="149" y="149"/>
                    <a:pt x="166" y="136"/>
                    <a:pt x="166" y="107"/>
                  </a:cubicBezTo>
                  <a:cubicBezTo>
                    <a:pt x="166" y="78"/>
                    <a:pt x="149" y="65"/>
                    <a:pt x="108" y="65"/>
                  </a:cubicBezTo>
                  <a:cubicBezTo>
                    <a:pt x="88" y="65"/>
                    <a:pt x="88" y="65"/>
                    <a:pt x="88" y="65"/>
                  </a:cubicBezTo>
                  <a:lnTo>
                    <a:pt x="88" y="149"/>
                  </a:lnTo>
                  <a:close/>
                  <a:moveTo>
                    <a:pt x="88" y="297"/>
                  </a:moveTo>
                  <a:cubicBezTo>
                    <a:pt x="119" y="297"/>
                    <a:pt x="119" y="297"/>
                    <a:pt x="119" y="297"/>
                  </a:cubicBezTo>
                  <a:cubicBezTo>
                    <a:pt x="156" y="297"/>
                    <a:pt x="172" y="285"/>
                    <a:pt x="172" y="256"/>
                  </a:cubicBezTo>
                  <a:cubicBezTo>
                    <a:pt x="172" y="238"/>
                    <a:pt x="165" y="226"/>
                    <a:pt x="152" y="219"/>
                  </a:cubicBezTo>
                  <a:cubicBezTo>
                    <a:pt x="143" y="214"/>
                    <a:pt x="134" y="212"/>
                    <a:pt x="107" y="212"/>
                  </a:cubicBezTo>
                  <a:cubicBezTo>
                    <a:pt x="88" y="212"/>
                    <a:pt x="88" y="212"/>
                    <a:pt x="88" y="212"/>
                  </a:cubicBezTo>
                  <a:lnTo>
                    <a:pt x="88" y="2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4" name="Freeform 16"/>
            <p:cNvSpPr>
              <a:spLocks noEditPoints="1"/>
            </p:cNvSpPr>
            <p:nvPr/>
          </p:nvSpPr>
          <p:spPr bwMode="auto">
            <a:xfrm>
              <a:off x="1039813" y="6526213"/>
              <a:ext cx="136525" cy="180975"/>
            </a:xfrm>
            <a:custGeom>
              <a:avLst/>
              <a:gdLst>
                <a:gd name="T0" fmla="*/ 88 w 271"/>
                <a:gd name="T1" fmla="*/ 360 h 360"/>
                <a:gd name="T2" fmla="*/ 0 w 271"/>
                <a:gd name="T3" fmla="*/ 360 h 360"/>
                <a:gd name="T4" fmla="*/ 0 w 271"/>
                <a:gd name="T5" fmla="*/ 0 h 360"/>
                <a:gd name="T6" fmla="*/ 117 w 271"/>
                <a:gd name="T7" fmla="*/ 0 h 360"/>
                <a:gd name="T8" fmla="*/ 222 w 271"/>
                <a:gd name="T9" fmla="*/ 27 h 360"/>
                <a:gd name="T10" fmla="*/ 261 w 271"/>
                <a:gd name="T11" fmla="*/ 118 h 360"/>
                <a:gd name="T12" fmla="*/ 192 w 271"/>
                <a:gd name="T13" fmla="*/ 228 h 360"/>
                <a:gd name="T14" fmla="*/ 271 w 271"/>
                <a:gd name="T15" fmla="*/ 360 h 360"/>
                <a:gd name="T16" fmla="*/ 166 w 271"/>
                <a:gd name="T17" fmla="*/ 360 h 360"/>
                <a:gd name="T18" fmla="*/ 88 w 271"/>
                <a:gd name="T19" fmla="*/ 221 h 360"/>
                <a:gd name="T20" fmla="*/ 88 w 271"/>
                <a:gd name="T21" fmla="*/ 360 h 360"/>
                <a:gd name="T22" fmla="*/ 116 w 271"/>
                <a:gd name="T23" fmla="*/ 171 h 360"/>
                <a:gd name="T24" fmla="*/ 173 w 271"/>
                <a:gd name="T25" fmla="*/ 122 h 360"/>
                <a:gd name="T26" fmla="*/ 121 w 271"/>
                <a:gd name="T27" fmla="*/ 72 h 360"/>
                <a:gd name="T28" fmla="*/ 88 w 271"/>
                <a:gd name="T29" fmla="*/ 72 h 360"/>
                <a:gd name="T30" fmla="*/ 88 w 271"/>
                <a:gd name="T31" fmla="*/ 171 h 360"/>
                <a:gd name="T32" fmla="*/ 116 w 271"/>
                <a:gd name="T33" fmla="*/ 17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360">
                  <a:moveTo>
                    <a:pt x="88" y="360"/>
                  </a:moveTo>
                  <a:cubicBezTo>
                    <a:pt x="0" y="360"/>
                    <a:pt x="0" y="360"/>
                    <a:pt x="0" y="360"/>
                  </a:cubicBezTo>
                  <a:cubicBezTo>
                    <a:pt x="0" y="0"/>
                    <a:pt x="0" y="0"/>
                    <a:pt x="0" y="0"/>
                  </a:cubicBezTo>
                  <a:cubicBezTo>
                    <a:pt x="117" y="0"/>
                    <a:pt x="117" y="0"/>
                    <a:pt x="117" y="0"/>
                  </a:cubicBezTo>
                  <a:cubicBezTo>
                    <a:pt x="164" y="0"/>
                    <a:pt x="199" y="9"/>
                    <a:pt x="222" y="27"/>
                  </a:cubicBezTo>
                  <a:cubicBezTo>
                    <a:pt x="247" y="46"/>
                    <a:pt x="261" y="79"/>
                    <a:pt x="261" y="118"/>
                  </a:cubicBezTo>
                  <a:cubicBezTo>
                    <a:pt x="261" y="173"/>
                    <a:pt x="238" y="209"/>
                    <a:pt x="192" y="228"/>
                  </a:cubicBezTo>
                  <a:cubicBezTo>
                    <a:pt x="271" y="360"/>
                    <a:pt x="271" y="360"/>
                    <a:pt x="271" y="360"/>
                  </a:cubicBezTo>
                  <a:cubicBezTo>
                    <a:pt x="166" y="360"/>
                    <a:pt x="166" y="360"/>
                    <a:pt x="166" y="360"/>
                  </a:cubicBezTo>
                  <a:cubicBezTo>
                    <a:pt x="88" y="221"/>
                    <a:pt x="88" y="221"/>
                    <a:pt x="88" y="221"/>
                  </a:cubicBezTo>
                  <a:lnTo>
                    <a:pt x="88" y="360"/>
                  </a:lnTo>
                  <a:close/>
                  <a:moveTo>
                    <a:pt x="116" y="171"/>
                  </a:moveTo>
                  <a:cubicBezTo>
                    <a:pt x="151" y="171"/>
                    <a:pt x="173" y="153"/>
                    <a:pt x="173" y="122"/>
                  </a:cubicBezTo>
                  <a:cubicBezTo>
                    <a:pt x="173" y="92"/>
                    <a:pt x="152" y="72"/>
                    <a:pt x="121" y="72"/>
                  </a:cubicBezTo>
                  <a:cubicBezTo>
                    <a:pt x="88" y="72"/>
                    <a:pt x="88" y="72"/>
                    <a:pt x="88" y="72"/>
                  </a:cubicBezTo>
                  <a:cubicBezTo>
                    <a:pt x="88" y="171"/>
                    <a:pt x="88" y="171"/>
                    <a:pt x="88" y="171"/>
                  </a:cubicBezTo>
                  <a:lnTo>
                    <a:pt x="116" y="1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sp>
          <p:nvSpPr>
            <p:cNvPr id="45" name="Freeform 17"/>
            <p:cNvSpPr>
              <a:spLocks noEditPoints="1"/>
            </p:cNvSpPr>
            <p:nvPr/>
          </p:nvSpPr>
          <p:spPr bwMode="auto">
            <a:xfrm>
              <a:off x="1176338" y="6526213"/>
              <a:ext cx="174625" cy="180975"/>
            </a:xfrm>
            <a:custGeom>
              <a:avLst/>
              <a:gdLst>
                <a:gd name="T0" fmla="*/ 73 w 110"/>
                <a:gd name="T1" fmla="*/ 0 h 114"/>
                <a:gd name="T2" fmla="*/ 38 w 110"/>
                <a:gd name="T3" fmla="*/ 0 h 114"/>
                <a:gd name="T4" fmla="*/ 0 w 110"/>
                <a:gd name="T5" fmla="*/ 114 h 114"/>
                <a:gd name="T6" fmla="*/ 29 w 110"/>
                <a:gd name="T7" fmla="*/ 114 h 114"/>
                <a:gd name="T8" fmla="*/ 36 w 110"/>
                <a:gd name="T9" fmla="*/ 92 h 114"/>
                <a:gd name="T10" fmla="*/ 73 w 110"/>
                <a:gd name="T11" fmla="*/ 92 h 114"/>
                <a:gd name="T12" fmla="*/ 80 w 110"/>
                <a:gd name="T13" fmla="*/ 114 h 114"/>
                <a:gd name="T14" fmla="*/ 110 w 110"/>
                <a:gd name="T15" fmla="*/ 114 h 114"/>
                <a:gd name="T16" fmla="*/ 73 w 110"/>
                <a:gd name="T17" fmla="*/ 0 h 114"/>
                <a:gd name="T18" fmla="*/ 43 w 110"/>
                <a:gd name="T19" fmla="*/ 70 h 114"/>
                <a:gd name="T20" fmla="*/ 55 w 110"/>
                <a:gd name="T21" fmla="*/ 33 h 114"/>
                <a:gd name="T22" fmla="*/ 66 w 110"/>
                <a:gd name="T23" fmla="*/ 70 h 114"/>
                <a:gd name="T24" fmla="*/ 43 w 110"/>
                <a:gd name="T25" fmla="*/ 7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4">
                  <a:moveTo>
                    <a:pt x="73" y="0"/>
                  </a:moveTo>
                  <a:lnTo>
                    <a:pt x="38" y="0"/>
                  </a:lnTo>
                  <a:lnTo>
                    <a:pt x="0" y="114"/>
                  </a:lnTo>
                  <a:lnTo>
                    <a:pt x="29" y="114"/>
                  </a:lnTo>
                  <a:lnTo>
                    <a:pt x="36" y="92"/>
                  </a:lnTo>
                  <a:lnTo>
                    <a:pt x="73" y="92"/>
                  </a:lnTo>
                  <a:lnTo>
                    <a:pt x="80" y="114"/>
                  </a:lnTo>
                  <a:lnTo>
                    <a:pt x="110" y="114"/>
                  </a:lnTo>
                  <a:lnTo>
                    <a:pt x="73" y="0"/>
                  </a:lnTo>
                  <a:close/>
                  <a:moveTo>
                    <a:pt x="43" y="70"/>
                  </a:moveTo>
                  <a:lnTo>
                    <a:pt x="55" y="33"/>
                  </a:lnTo>
                  <a:lnTo>
                    <a:pt x="66" y="70"/>
                  </a:lnTo>
                  <a:lnTo>
                    <a:pt x="43"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dirty="0">
                <a:solidFill>
                  <a:prstClr val="black"/>
                </a:solidFill>
              </a:endParaRPr>
            </a:p>
          </p:txBody>
        </p:sp>
      </p:grpSp>
      <p:sp>
        <p:nvSpPr>
          <p:cNvPr id="3" name="Text Placeholder 2"/>
          <p:cNvSpPr>
            <a:spLocks noGrp="1"/>
          </p:cNvSpPr>
          <p:nvPr>
            <p:ph type="body" idx="1"/>
          </p:nvPr>
        </p:nvSpPr>
        <p:spPr>
          <a:xfrm>
            <a:off x="704089" y="1918011"/>
            <a:ext cx="10789920" cy="46188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Placeholder 1"/>
          <p:cNvSpPr>
            <a:spLocks noGrp="1"/>
          </p:cNvSpPr>
          <p:nvPr>
            <p:ph type="title"/>
          </p:nvPr>
        </p:nvSpPr>
        <p:spPr bwMode="auto">
          <a:xfrm>
            <a:off x="704089" y="657923"/>
            <a:ext cx="10789920" cy="1137424"/>
          </a:xfrm>
          <a:prstGeom prst="rect">
            <a:avLst/>
          </a:prstGeom>
        </p:spPr>
        <p:txBody>
          <a:bodyPr vert="horz" lIns="91440" tIns="45720" rIns="91440" bIns="45720" rtlCol="0" anchor="b" anchorCtr="0">
            <a:normAutofit/>
          </a:bodyPr>
          <a:lstStyle/>
          <a:p>
            <a:r>
              <a:rPr lang="en-US"/>
              <a:t>Click to edit Master title style</a:t>
            </a:r>
            <a:endParaRPr/>
          </a:p>
        </p:txBody>
      </p:sp>
    </p:spTree>
    <p:extLst>
      <p:ext uri="{BB962C8B-B14F-4D97-AF65-F5344CB8AC3E}">
        <p14:creationId xmlns:p14="http://schemas.microsoft.com/office/powerpoint/2010/main" val="2948277034"/>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 id="2147484238" r:id="rId15"/>
    <p:sldLayoutId id="2147484239" r:id="rId16"/>
    <p:sldLayoutId id="2147484240" r:id="rId17"/>
    <p:sldLayoutId id="2147484241" r:id="rId18"/>
    <p:sldLayoutId id="2147484242" r:id="rId19"/>
    <p:sldLayoutId id="2147484243" r:id="rId20"/>
    <p:sldLayoutId id="2147484244" r:id="rId21"/>
    <p:sldLayoutId id="2147484245" r:id="rId22"/>
    <p:sldLayoutId id="2147484246" r:id="rId23"/>
    <p:sldLayoutId id="2147484247" r:id="rId24"/>
    <p:sldLayoutId id="2147484248" r:id="rId25"/>
    <p:sldLayoutId id="2147484249" r:id="rId26"/>
    <p:sldLayoutId id="2147484250" r:id="rId27"/>
    <p:sldLayoutId id="2147484251" r:id="rId28"/>
    <p:sldLayoutId id="2147484252" r:id="rId29"/>
    <p:sldLayoutId id="2147484253" r:id="rId30"/>
    <p:sldLayoutId id="2147484254" r:id="rId31"/>
    <p:sldLayoutId id="2147484255" r:id="rId32"/>
    <p:sldLayoutId id="2147484256" r:id="rId33"/>
    <p:sldLayoutId id="2147484257" r:id="rId34"/>
    <p:sldLayoutId id="2147484258" r:id="rId35"/>
    <p:sldLayoutId id="2147484259" r:id="rId36"/>
    <p:sldLayoutId id="2147484260" r:id="rId37"/>
    <p:sldLayoutId id="2147484261" r:id="rId38"/>
    <p:sldLayoutId id="2147484262" r:id="rId39"/>
    <p:sldLayoutId id="2147484263" r:id="rId40"/>
    <p:sldLayoutId id="2147484264" r:id="rId41"/>
    <p:sldLayoutId id="2147484265" r:id="rId42"/>
    <p:sldLayoutId id="2147484266" r:id="rId43"/>
    <p:sldLayoutId id="2147484267" r:id="rId44"/>
    <p:sldLayoutId id="2147484268" r:id="rId45"/>
    <p:sldLayoutId id="2147484269" r:id="rId46"/>
    <p:sldLayoutId id="2147484270" r:id="rId47"/>
    <p:sldLayoutId id="2147484271" r:id="rId48"/>
    <p:sldLayoutId id="2147484272" r:id="rId49"/>
    <p:sldLayoutId id="2147484273"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03" rtl="0" eaLnBrk="1" latinLnBrk="0" hangingPunct="1">
        <a:lnSpc>
          <a:spcPct val="90000"/>
        </a:lnSpc>
        <a:spcBef>
          <a:spcPct val="0"/>
        </a:spcBef>
        <a:buNone/>
        <a:defRPr sz="3399" b="1" kern="1200">
          <a:solidFill>
            <a:schemeClr val="accent1"/>
          </a:solidFill>
          <a:latin typeface="+mj-lt"/>
          <a:ea typeface="+mj-ea"/>
          <a:cs typeface="+mj-cs"/>
        </a:defRPr>
      </a:lvl1pPr>
    </p:titleStyle>
    <p:bodyStyle>
      <a:lvl1pPr marL="274231" indent="-228525" algn="l" defTabSz="914103" rtl="0" eaLnBrk="1" latinLnBrk="0" hangingPunct="1">
        <a:lnSpc>
          <a:spcPct val="95000"/>
        </a:lnSpc>
        <a:spcBef>
          <a:spcPts val="1799"/>
        </a:spcBef>
        <a:buClr>
          <a:schemeClr val="tx2"/>
        </a:buClr>
        <a:buSzPct val="90000"/>
        <a:buFont typeface="Wingdings" panose="05000000000000000000" pitchFamily="2" charset="2"/>
        <a:buChar char="§"/>
        <a:defRPr sz="1999" kern="1200">
          <a:solidFill>
            <a:schemeClr val="tx1">
              <a:lumMod val="65000"/>
              <a:lumOff val="35000"/>
            </a:schemeClr>
          </a:solidFill>
          <a:latin typeface="+mn-lt"/>
          <a:ea typeface="+mn-ea"/>
          <a:cs typeface="+mn-cs"/>
        </a:defRPr>
      </a:lvl1pPr>
      <a:lvl2pPr marL="594167" indent="-228525" algn="l" defTabSz="914103" rtl="0" eaLnBrk="1" latinLnBrk="0" hangingPunct="1">
        <a:lnSpc>
          <a:spcPct val="95000"/>
        </a:lnSpc>
        <a:spcBef>
          <a:spcPts val="500"/>
        </a:spcBef>
        <a:buClr>
          <a:schemeClr val="tx2"/>
        </a:buClr>
        <a:buSzPct val="90000"/>
        <a:buFont typeface="Arial" pitchFamily="34" charset="0"/>
        <a:buChar char="•"/>
        <a:defRPr sz="1799" kern="1200">
          <a:solidFill>
            <a:schemeClr val="tx1">
              <a:lumMod val="65000"/>
              <a:lumOff val="35000"/>
            </a:schemeClr>
          </a:solidFill>
          <a:latin typeface="+mn-lt"/>
          <a:ea typeface="+mn-ea"/>
          <a:cs typeface="+mn-cs"/>
        </a:defRPr>
      </a:lvl2pPr>
      <a:lvl3pPr marL="776988" indent="-182820" algn="l" defTabSz="914103" rtl="0" eaLnBrk="1" latinLnBrk="0" hangingPunct="1">
        <a:lnSpc>
          <a:spcPct val="95000"/>
        </a:lnSpc>
        <a:spcBef>
          <a:spcPts val="500"/>
        </a:spcBef>
        <a:buClr>
          <a:schemeClr val="tx2"/>
        </a:buClr>
        <a:buSzPct val="90000"/>
        <a:buFont typeface="Arial" pitchFamily="34" charset="0"/>
        <a:buChar char="•"/>
        <a:defRPr sz="1600" kern="1200">
          <a:solidFill>
            <a:schemeClr val="tx1">
              <a:lumMod val="65000"/>
              <a:lumOff val="35000"/>
            </a:schemeClr>
          </a:solidFill>
          <a:latin typeface="+mn-lt"/>
          <a:ea typeface="+mn-ea"/>
          <a:cs typeface="+mn-cs"/>
        </a:defRPr>
      </a:lvl3pPr>
      <a:lvl4pPr marL="959808" indent="-182820" algn="l" defTabSz="914103" rtl="0" eaLnBrk="1" latinLnBrk="0" hangingPunct="1">
        <a:lnSpc>
          <a:spcPct val="95000"/>
        </a:lnSpc>
        <a:spcBef>
          <a:spcPts val="500"/>
        </a:spcBef>
        <a:buClr>
          <a:schemeClr val="tx2"/>
        </a:buClr>
        <a:buSzPct val="90000"/>
        <a:buFont typeface="Arial" pitchFamily="34" charset="0"/>
        <a:buChar char="•"/>
        <a:defRPr sz="1400" kern="1200">
          <a:solidFill>
            <a:schemeClr val="tx1">
              <a:lumMod val="65000"/>
              <a:lumOff val="35000"/>
            </a:schemeClr>
          </a:solidFill>
          <a:latin typeface="+mn-lt"/>
          <a:ea typeface="+mn-ea"/>
          <a:cs typeface="+mn-cs"/>
        </a:defRPr>
      </a:lvl4pPr>
      <a:lvl5pPr marL="1096924" indent="-137116" algn="l" defTabSz="914103" rtl="0" eaLnBrk="1" latinLnBrk="0" hangingPunct="1">
        <a:lnSpc>
          <a:spcPct val="95000"/>
        </a:lnSpc>
        <a:spcBef>
          <a:spcPts val="500"/>
        </a:spcBef>
        <a:buClr>
          <a:schemeClr val="tx2"/>
        </a:buClr>
        <a:buSzPct val="90000"/>
        <a:buFont typeface="Arial" pitchFamily="34" charset="0"/>
        <a:buChar char="•"/>
        <a:defRPr sz="1400" kern="1200">
          <a:solidFill>
            <a:schemeClr val="tx1">
              <a:lumMod val="65000"/>
              <a:lumOff val="35000"/>
            </a:schemeClr>
          </a:solidFill>
          <a:latin typeface="+mn-lt"/>
          <a:ea typeface="+mn-ea"/>
          <a:cs typeface="+mn-cs"/>
        </a:defRPr>
      </a:lvl5pPr>
      <a:lvl6pPr marL="1234039" indent="-137116" algn="l" defTabSz="914103"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155" indent="-137116" algn="l" defTabSz="914103"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269" indent="-137116" algn="l" defTabSz="914103"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385" indent="-137116" algn="l" defTabSz="914103"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p:bodyStyle>
    <p:otherStyle>
      <a:defPPr>
        <a:defRPr/>
      </a:defPPr>
      <a:lvl1pPr marL="0" algn="l" defTabSz="914103" rtl="0" eaLnBrk="1" latinLnBrk="0" hangingPunct="1">
        <a:defRPr sz="1799" kern="1200">
          <a:solidFill>
            <a:schemeClr val="tx1"/>
          </a:solidFill>
          <a:latin typeface="+mn-lt"/>
          <a:ea typeface="+mn-ea"/>
          <a:cs typeface="+mn-cs"/>
        </a:defRPr>
      </a:lvl1pPr>
      <a:lvl2pPr marL="457052"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5" algn="l" defTabSz="914103" rtl="0" eaLnBrk="1" latinLnBrk="0" hangingPunct="1">
        <a:defRPr sz="1799" kern="1200">
          <a:solidFill>
            <a:schemeClr val="tx1"/>
          </a:solidFill>
          <a:latin typeface="+mn-lt"/>
          <a:ea typeface="+mn-ea"/>
          <a:cs typeface="+mn-cs"/>
        </a:defRPr>
      </a:lvl4pPr>
      <a:lvl5pPr marL="1828205"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2" algn="l" defTabSz="914103" rtl="0" eaLnBrk="1" latinLnBrk="0" hangingPunct="1">
        <a:defRPr sz="1799"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346" y="1517904"/>
            <a:ext cx="10980212"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347" y="2542783"/>
            <a:ext cx="10980211"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2803857746"/>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Lst>
  <p:hf sldNum="0"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081" y="457200"/>
            <a:ext cx="11198483" cy="3657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082" y="1691640"/>
            <a:ext cx="11225908" cy="4469548"/>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
        <p:nvSpPr>
          <p:cNvPr id="5" name="Footer Placeholder 3">
            <a:extLst>
              <a:ext uri="{FF2B5EF4-FFF2-40B4-BE49-F238E27FC236}">
                <a16:creationId xmlns:a16="http://schemas.microsoft.com/office/drawing/2014/main" id="{091B9C1B-2601-4466-B36D-921C0C76E21C}"/>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1805876898"/>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 id="2147484301" r:id="rId12"/>
  </p:sldLayoutIdLst>
  <p:hf hd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081" y="457200"/>
            <a:ext cx="11198483" cy="3657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082" y="1691640"/>
            <a:ext cx="11225908" cy="4469548"/>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Footer Placeholder 3">
            <a:extLst>
              <a:ext uri="{FF2B5EF4-FFF2-40B4-BE49-F238E27FC236}">
                <a16:creationId xmlns:a16="http://schemas.microsoft.com/office/drawing/2014/main" id="{091B9C1B-2601-4466-B36D-921C0C76E21C}"/>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2548890847"/>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 id="2147484315" r:id="rId12"/>
    <p:sldLayoutId id="2147484316" r:id="rId13"/>
    <p:sldLayoutId id="2147484317" r:id="rId14"/>
  </p:sldLayoutIdLst>
  <p:hf hd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7982" y="365125"/>
            <a:ext cx="10512862" cy="1325563"/>
          </a:xfrm>
          <a:prstGeom prst="rect">
            <a:avLst/>
          </a:prstGeom>
        </p:spPr>
        <p:txBody>
          <a:bodyPr vert="horz" lIns="91440" tIns="45720" rIns="91440" bIns="45720" rtlCol="0" anchor="ctr">
            <a:normAutofit/>
          </a:bodyPr>
          <a:lstStyle/>
          <a:p>
            <a:r>
              <a:rPr lang="en-US"/>
              <a:t>Clic para editar título</a:t>
            </a:r>
            <a:endParaRPr lang="es-ES_tradnl"/>
          </a:p>
        </p:txBody>
      </p:sp>
      <p:sp>
        <p:nvSpPr>
          <p:cNvPr id="3" name="Marcador de texto 2"/>
          <p:cNvSpPr>
            <a:spLocks noGrp="1"/>
          </p:cNvSpPr>
          <p:nvPr>
            <p:ph type="body" idx="1"/>
          </p:nvPr>
        </p:nvSpPr>
        <p:spPr>
          <a:xfrm>
            <a:off x="837982" y="1825625"/>
            <a:ext cx="10512862" cy="4351339"/>
          </a:xfrm>
          <a:prstGeom prst="rect">
            <a:avLst/>
          </a:prstGeom>
        </p:spPr>
        <p:txBody>
          <a:bodyPr vert="horz" lIns="91440" tIns="45720" rIns="91440" bIns="45720" rtlCol="0">
            <a:normAutofit/>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s-ES_tradnl"/>
          </a:p>
        </p:txBody>
      </p:sp>
      <p:sp>
        <p:nvSpPr>
          <p:cNvPr id="4" name="Marcador de fecha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9222BC-98BC-A340-9CF3-1F8740B6A742}" type="datetimeFigureOut">
              <a:rPr lang="es-ES_tradnl" smtClean="0"/>
              <a:t>27/08/2020</a:t>
            </a:fld>
            <a:endParaRPr lang="es-ES_tradnl" dirty="0"/>
          </a:p>
        </p:txBody>
      </p:sp>
      <p:sp>
        <p:nvSpPr>
          <p:cNvPr id="5" name="Marcador de pie de página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dirty="0"/>
          </a:p>
        </p:txBody>
      </p:sp>
      <p:sp>
        <p:nvSpPr>
          <p:cNvPr id="6" name="Marcador de número de diapositiva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7C3C7F-562A-E740-BE73-659206CA092E}" type="slidenum">
              <a:rPr lang="es-ES_tradnl" smtClean="0"/>
              <a:t>‹#›</a:t>
            </a:fld>
            <a:endParaRPr lang="es-ES_tradnl" dirty="0"/>
          </a:p>
        </p:txBody>
      </p:sp>
    </p:spTree>
    <p:extLst>
      <p:ext uri="{BB962C8B-B14F-4D97-AF65-F5344CB8AC3E}">
        <p14:creationId xmlns:p14="http://schemas.microsoft.com/office/powerpoint/2010/main" val="3644584672"/>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Lst>
  <p:txStyles>
    <p:titleStyle>
      <a:lvl1pPr algn="l" defTabSz="914171"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1"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629" indent="-228543" algn="l" defTabSz="914171" rtl="0" eaLnBrk="1" latinLnBrk="0" hangingPunct="1">
        <a:lnSpc>
          <a:spcPct val="90000"/>
        </a:lnSpc>
        <a:spcBef>
          <a:spcPts val="500"/>
        </a:spcBef>
        <a:buFont typeface="Arial"/>
        <a:buChar char="•"/>
        <a:defRPr sz="2399" kern="1200">
          <a:solidFill>
            <a:schemeClr val="tx1"/>
          </a:solidFill>
          <a:latin typeface="+mn-lt"/>
          <a:ea typeface="+mn-ea"/>
          <a:cs typeface="+mn-cs"/>
        </a:defRPr>
      </a:lvl2pPr>
      <a:lvl3pPr marL="1142714" indent="-228543" algn="l" defTabSz="914171"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800" indent="-228543" algn="l" defTabSz="914171"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6886" indent="-228543" algn="l" defTabSz="914171"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3971" indent="-228543" algn="l" defTabSz="914171"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143" indent="-228543" algn="l" defTabSz="914171"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228" indent="-228543" algn="l" defTabSz="914171"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6" algn="l" defTabSz="91417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346" y="1517904"/>
            <a:ext cx="10980212"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348" y="2542785"/>
            <a:ext cx="10980211"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718835655"/>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2" r:id="rId8"/>
    <p:sldLayoutId id="2147484343" r:id="rId9"/>
    <p:sldLayoutId id="2147484344" r:id="rId10"/>
  </p:sldLayoutIdLst>
  <p:txStyles>
    <p:titleStyle>
      <a:lvl1pPr algn="l" defTabSz="913852" rtl="0" eaLnBrk="1" latinLnBrk="0" hangingPunct="1">
        <a:lnSpc>
          <a:spcPct val="100000"/>
        </a:lnSpc>
        <a:spcBef>
          <a:spcPct val="0"/>
        </a:spcBef>
        <a:buNone/>
        <a:defRPr sz="2798" kern="1200">
          <a:solidFill>
            <a:schemeClr val="tx1"/>
          </a:solidFill>
          <a:latin typeface="+mj-lt"/>
          <a:ea typeface="+mj-ea"/>
          <a:cs typeface="+mj-cs"/>
        </a:defRPr>
      </a:lvl1pPr>
    </p:titleStyle>
    <p:bodyStyle>
      <a:lvl1pPr marL="228462" indent="-228462" algn="l" defTabSz="913852" rtl="0" eaLnBrk="1" latinLnBrk="0" hangingPunct="1">
        <a:lnSpc>
          <a:spcPct val="100000"/>
        </a:lnSpc>
        <a:spcBef>
          <a:spcPts val="1000"/>
        </a:spcBef>
        <a:buClr>
          <a:schemeClr val="accent1"/>
        </a:buClr>
        <a:buFont typeface="Arial" panose="020B0604020202020204" pitchFamily="34" charset="0"/>
        <a:buChar char="•"/>
        <a:defRPr sz="1998" kern="1200">
          <a:solidFill>
            <a:schemeClr val="tx1"/>
          </a:solidFill>
          <a:latin typeface="+mn-lt"/>
          <a:ea typeface="+mn-ea"/>
          <a:cs typeface="+mn-cs"/>
        </a:defRPr>
      </a:lvl1pPr>
      <a:lvl2pPr marL="457063" indent="-231705" algn="l" defTabSz="913852" rtl="0" eaLnBrk="1" latinLnBrk="0" hangingPunct="1">
        <a:lnSpc>
          <a:spcPct val="100000"/>
        </a:lnSpc>
        <a:spcBef>
          <a:spcPts val="800"/>
        </a:spcBef>
        <a:buFont typeface="Arial" panose="020B0604020202020204" pitchFamily="34" charset="0"/>
        <a:buChar char="–"/>
        <a:defRPr sz="1798" kern="1200">
          <a:solidFill>
            <a:schemeClr val="tx1"/>
          </a:solidFill>
          <a:latin typeface="+mn-lt"/>
          <a:ea typeface="+mn-ea"/>
          <a:cs typeface="+mn-cs"/>
        </a:defRPr>
      </a:lvl2pPr>
      <a:lvl3pPr marL="631635" indent="-172986" algn="l" defTabSz="913852"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240" indent="-228462" algn="l" defTabSz="913852"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166" indent="-228462" algn="l" defTabSz="913852"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346" y="1344168"/>
            <a:ext cx="6070035" cy="923544"/>
          </a:xfrm>
          <a:prstGeom prst="rect">
            <a:avLst/>
          </a:prstGeom>
        </p:spPr>
        <p:txBody>
          <a:bodyPr vert="horz" lIns="0" tIns="0" rIns="0" bIns="0" rtlCol="0" anchor="t" anchorCtr="0">
            <a:noAutofit/>
          </a:bodyPr>
          <a:lstStyle/>
          <a:p>
            <a:r>
              <a:rPr lang="en-US" dirty="0"/>
              <a:t>Click to enter headline</a:t>
            </a:r>
          </a:p>
        </p:txBody>
      </p:sp>
      <p:sp>
        <p:nvSpPr>
          <p:cNvPr id="4" name="Footer Placeholder 3">
            <a:extLst>
              <a:ext uri="{FF2B5EF4-FFF2-40B4-BE49-F238E27FC236}">
                <a16:creationId xmlns:a16="http://schemas.microsoft.com/office/drawing/2014/main" id="{B7973F35-5FF7-48F9-94E9-9F532BFA5D58}"/>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3861249399"/>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122" r:id="rId5"/>
  </p:sldLayoutIdLst>
  <p:hf hd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1999" kern="1200">
          <a:solidFill>
            <a:schemeClr val="tx1"/>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082" y="457200"/>
            <a:ext cx="11198483" cy="3657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082" y="1691640"/>
            <a:ext cx="11225908" cy="4469548"/>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3852"/>
            <a:fld id="{F19F85D4-6AC3-4CF9-A1A5-831DFC2C241F}" type="slidenum">
              <a:rPr lang="en-US" smtClean="0">
                <a:solidFill>
                  <a:srgbClr val="000000"/>
                </a:solidFill>
              </a:rPr>
              <a:pPr defTabSz="913852"/>
              <a:t>‹#›</a:t>
            </a:fld>
            <a:endParaRPr lang="en-US">
              <a:solidFill>
                <a:srgbClr val="000000"/>
              </a:solidFill>
            </a:endParaRPr>
          </a:p>
        </p:txBody>
      </p:sp>
      <p:sp>
        <p:nvSpPr>
          <p:cNvPr id="5" name="Footer Placeholder 3">
            <a:extLst>
              <a:ext uri="{FF2B5EF4-FFF2-40B4-BE49-F238E27FC236}">
                <a16:creationId xmlns:a16="http://schemas.microsoft.com/office/drawing/2014/main" id="{091B9C1B-2601-4466-B36D-921C0C76E21C}"/>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3941208049"/>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7" r:id="rId12"/>
    <p:sldLayoutId id="2147484358" r:id="rId13"/>
    <p:sldLayoutId id="2147484359" r:id="rId14"/>
    <p:sldLayoutId id="2147484360" r:id="rId15"/>
  </p:sldLayoutIdLst>
  <p:hf hdr="0" dt="0"/>
  <p:txStyles>
    <p:titleStyle>
      <a:lvl1pPr algn="l" defTabSz="913852" rtl="0" eaLnBrk="1" latinLnBrk="0" hangingPunct="1">
        <a:lnSpc>
          <a:spcPct val="100000"/>
        </a:lnSpc>
        <a:spcBef>
          <a:spcPct val="0"/>
        </a:spcBef>
        <a:buNone/>
        <a:defRPr sz="2798" kern="1200">
          <a:solidFill>
            <a:schemeClr val="tx1"/>
          </a:solidFill>
          <a:latin typeface="+mj-lt"/>
          <a:ea typeface="+mj-ea"/>
          <a:cs typeface="+mj-cs"/>
        </a:defRPr>
      </a:lvl1pPr>
    </p:titleStyle>
    <p:bodyStyle>
      <a:lvl1pPr marL="228462" indent="-228462" algn="l" defTabSz="913852" rtl="0" eaLnBrk="1" latinLnBrk="0" hangingPunct="1">
        <a:lnSpc>
          <a:spcPct val="100000"/>
        </a:lnSpc>
        <a:spcBef>
          <a:spcPts val="1000"/>
        </a:spcBef>
        <a:buClr>
          <a:schemeClr val="accent1"/>
        </a:buClr>
        <a:buFont typeface="Arial" panose="020B0604020202020204" pitchFamily="34" charset="0"/>
        <a:buChar char="•"/>
        <a:defRPr sz="1998" kern="1200">
          <a:solidFill>
            <a:schemeClr val="tx1"/>
          </a:solidFill>
          <a:latin typeface="+mn-lt"/>
          <a:ea typeface="+mn-ea"/>
          <a:cs typeface="+mn-cs"/>
        </a:defRPr>
      </a:lvl1pPr>
      <a:lvl2pPr marL="457063" indent="-230119" algn="l" defTabSz="913852" rtl="0" eaLnBrk="1" latinLnBrk="0" hangingPunct="1">
        <a:lnSpc>
          <a:spcPct val="100000"/>
        </a:lnSpc>
        <a:spcBef>
          <a:spcPts val="800"/>
        </a:spcBef>
        <a:buFont typeface="Arial" panose="020B0604020202020204" pitchFamily="34" charset="0"/>
        <a:buChar char="–"/>
        <a:defRPr sz="1798" kern="1200">
          <a:solidFill>
            <a:schemeClr val="tx1"/>
          </a:solidFill>
          <a:latin typeface="+mn-lt"/>
          <a:ea typeface="+mn-ea"/>
          <a:cs typeface="+mn-cs"/>
        </a:defRPr>
      </a:lvl2pPr>
      <a:lvl3pPr marL="631635" indent="-172986" algn="l" defTabSz="913852"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240" indent="-228462" algn="l" defTabSz="913852"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166" indent="-228462" algn="l" defTabSz="913852"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081" y="457200"/>
            <a:ext cx="4479393"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082" y="1413895"/>
            <a:ext cx="4479393"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Footer Placeholder 3">
            <a:extLst>
              <a:ext uri="{FF2B5EF4-FFF2-40B4-BE49-F238E27FC236}">
                <a16:creationId xmlns:a16="http://schemas.microsoft.com/office/drawing/2014/main" id="{A5FAAB7A-D442-4498-955E-3832CA23149D}"/>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1193397485"/>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20" r:id="rId11"/>
  </p:sldLayoutIdLst>
  <p:hf hd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081" y="457200"/>
            <a:ext cx="11198483" cy="3657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082" y="1691640"/>
            <a:ext cx="11225908" cy="4469548"/>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Footer Placeholder 3">
            <a:extLst>
              <a:ext uri="{FF2B5EF4-FFF2-40B4-BE49-F238E27FC236}">
                <a16:creationId xmlns:a16="http://schemas.microsoft.com/office/drawing/2014/main" id="{091B9C1B-2601-4466-B36D-921C0C76E21C}"/>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1225108031"/>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121" r:id="rId5"/>
    <p:sldLayoutId id="2147484055" r:id="rId6"/>
    <p:sldLayoutId id="2147484056" r:id="rId7"/>
    <p:sldLayoutId id="2147484057" r:id="rId8"/>
    <p:sldLayoutId id="2147484058" r:id="rId9"/>
    <p:sldLayoutId id="2147484059" r:id="rId10"/>
    <p:sldLayoutId id="2147484119" r:id="rId11"/>
    <p:sldLayoutId id="2147484169" r:id="rId12"/>
  </p:sldLayoutIdLst>
  <p:hf hd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081" y="457200"/>
            <a:ext cx="11198483" cy="3657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082" y="1691640"/>
            <a:ext cx="11198482" cy="430682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Footer Placeholder 3">
            <a:extLst>
              <a:ext uri="{FF2B5EF4-FFF2-40B4-BE49-F238E27FC236}">
                <a16:creationId xmlns:a16="http://schemas.microsoft.com/office/drawing/2014/main" id="{1638F400-7958-4F2A-8695-B87DBF99D8DC}"/>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3004996114"/>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Lst>
  <p:hf hd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1243260" y="1243584"/>
            <a:ext cx="5521538" cy="768096"/>
          </a:xfrm>
          <a:prstGeom prst="rect">
            <a:avLst/>
          </a:prstGeom>
        </p:spPr>
        <p:txBody>
          <a:bodyPr vert="horz" lIns="0" tIns="0" rIns="0" bIns="0" rtlCol="0" anchor="t" anchorCtr="0">
            <a:noAutofit/>
          </a:bodyPr>
          <a:lstStyle/>
          <a:p>
            <a:r>
              <a:rPr lang="en-US" dirty="0"/>
              <a:t>Click to edit Master title style</a:t>
            </a:r>
          </a:p>
        </p:txBody>
      </p:sp>
      <p:sp>
        <p:nvSpPr>
          <p:cNvPr id="3" name="Slide Number Placeholder 2">
            <a:extLst>
              <a:ext uri="{FF2B5EF4-FFF2-40B4-BE49-F238E27FC236}">
                <a16:creationId xmlns:a16="http://schemas.microsoft.com/office/drawing/2014/main" id="{9ACB6C62-CAD2-4608-A684-F81B211408A2}"/>
              </a:ext>
            </a:extLst>
          </p:cNvPr>
          <p:cNvSpPr>
            <a:spLocks noGrp="1"/>
          </p:cNvSpPr>
          <p:nvPr>
            <p:ph type="sldNum" sz="quarter" idx="4"/>
          </p:nvPr>
        </p:nvSpPr>
        <p:spPr>
          <a:xfrm>
            <a:off x="10924234" y="6401928"/>
            <a:ext cx="1264591" cy="457200"/>
          </a:xfrm>
          <a:prstGeom prst="rect">
            <a:avLst/>
          </a:prstGeom>
        </p:spPr>
        <p:txBody>
          <a:bodyPr vert="horz" lIns="0" tIns="0" rIns="182880" bIns="182880" rtlCol="0" anchor="b" anchorCtr="0"/>
          <a:lstStyle>
            <a:lvl1pPr algn="r">
              <a:defRPr sz="800">
                <a:solidFill>
                  <a:schemeClr val="tx1"/>
                </a:solidFill>
              </a:defRPr>
            </a:lvl1pPr>
          </a:lstStyle>
          <a:p>
            <a:fld id="{F19F85D4-6AC3-4CF9-A1A5-831DFC2C241F}" type="slidenum">
              <a:rPr lang="en-US" smtClean="0"/>
              <a:pPr/>
              <a:t>‹#›</a:t>
            </a:fld>
            <a:endParaRPr lang="en-US"/>
          </a:p>
        </p:txBody>
      </p:sp>
      <p:sp>
        <p:nvSpPr>
          <p:cNvPr id="4" name="Footer Placeholder 3">
            <a:extLst>
              <a:ext uri="{FF2B5EF4-FFF2-40B4-BE49-F238E27FC236}">
                <a16:creationId xmlns:a16="http://schemas.microsoft.com/office/drawing/2014/main" id="{BDA106FD-E1BB-42F3-AFC3-D6ACEC545AF7}"/>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1113279552"/>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6" r:id="rId3"/>
    <p:sldLayoutId id="2147484107" r:id="rId4"/>
  </p:sldLayoutIdLst>
  <p:hf hdr="0" dt="0"/>
  <p:txStyles>
    <p:titleStyle>
      <a:lvl1pPr algn="l" defTabSz="914126" rtl="0" eaLnBrk="1" latinLnBrk="0" hangingPunct="1">
        <a:lnSpc>
          <a:spcPct val="100000"/>
        </a:lnSpc>
        <a:spcBef>
          <a:spcPct val="0"/>
        </a:spcBef>
        <a:buNone/>
        <a:defRPr sz="49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1999" kern="1200">
          <a:solidFill>
            <a:schemeClr val="tx1"/>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4F20DCA7-7F25-4016-A85F-017C8645D578}"/>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Tree>
    <p:extLst>
      <p:ext uri="{BB962C8B-B14F-4D97-AF65-F5344CB8AC3E}">
        <p14:creationId xmlns:p14="http://schemas.microsoft.com/office/powerpoint/2010/main" val="674574060"/>
      </p:ext>
    </p:extLst>
  </p:cSld>
  <p:clrMap bg1="lt1" tx1="dk1" bg2="lt2" tx2="dk2" accent1="accent1" accent2="accent2" accent3="accent3" accent4="accent4" accent5="accent5" accent6="accent6" hlink="hlink" folHlink="folHlink"/>
  <p:sldLayoutIdLst>
    <p:sldLayoutId id="2147484010" r:id="rId1"/>
    <p:sldLayoutId id="2147484015" r:id="rId2"/>
  </p:sldLayoutIdLst>
  <p:hf hd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a:spLocks/>
          </p:cNvSpPr>
          <p:nvPr/>
        </p:nvSpPr>
        <p:spPr>
          <a:xfrm>
            <a:off x="1" y="-1"/>
            <a:ext cx="12188825" cy="731520"/>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32" tIns="60932" rIns="60932" bIns="60932" numCol="1" spcCol="50791" rtlCol="0" anchor="ctr">
            <a:noAutofit/>
          </a:bodyPr>
          <a:lstStyle/>
          <a:p>
            <a:pPr marL="0" marR="0" indent="0" algn="l" defTabSz="609341" rtl="0" fontAlgn="auto" latinLnBrk="1" hangingPunct="0">
              <a:lnSpc>
                <a:spcPct val="100000"/>
              </a:lnSpc>
              <a:spcBef>
                <a:spcPts val="0"/>
              </a:spcBef>
              <a:spcAft>
                <a:spcPts val="0"/>
              </a:spcAft>
              <a:buClrTx/>
              <a:buSzTx/>
              <a:buFontTx/>
              <a:buNone/>
              <a:tabLst/>
            </a:pPr>
            <a:endParaRPr kumimoji="0" lang="en-US" sz="2399" b="0" i="0" u="none" strike="noStrike" cap="none" spc="0" normalizeH="0" baseline="0">
              <a:ln>
                <a:noFill/>
              </a:ln>
              <a:solidFill>
                <a:srgbClr val="000000"/>
              </a:solidFill>
              <a:effectLst/>
              <a:uFillTx/>
              <a:latin typeface="Arial"/>
              <a:ea typeface="Arial"/>
              <a:cs typeface="Arial"/>
              <a:sym typeface="Arial"/>
            </a:endParaRPr>
          </a:p>
        </p:txBody>
      </p:sp>
      <p:pic>
        <p:nvPicPr>
          <p:cNvPr id="8" name="Picture 7" descr="Zebra_Logo_W.jpg"/>
          <p:cNvPicPr>
            <a:picLocks noChangeAspect="1"/>
          </p:cNvPicPr>
          <p:nvPr/>
        </p:nvPicPr>
        <p:blipFill>
          <a:blip r:embed="rId22" cstate="screen">
            <a:extLst>
              <a:ext uri="{28A0092B-C50C-407E-A947-70E740481C1C}">
                <a14:useLocalDpi xmlns:a14="http://schemas.microsoft.com/office/drawing/2010/main"/>
              </a:ext>
            </a:extLst>
          </a:blip>
          <a:srcRect/>
          <a:stretch>
            <a:fillRect/>
          </a:stretch>
        </p:blipFill>
        <p:spPr>
          <a:xfrm>
            <a:off x="101574" y="72376"/>
            <a:ext cx="1726750" cy="575733"/>
          </a:xfrm>
          <a:prstGeom prst="rect">
            <a:avLst/>
          </a:prstGeom>
        </p:spPr>
      </p:pic>
      <p:sp>
        <p:nvSpPr>
          <p:cNvPr id="10" name="Title Placeholder 1"/>
          <p:cNvSpPr>
            <a:spLocks noGrp="1"/>
          </p:cNvSpPr>
          <p:nvPr>
            <p:ph type="title"/>
          </p:nvPr>
        </p:nvSpPr>
        <p:spPr>
          <a:xfrm>
            <a:off x="414358" y="962474"/>
            <a:ext cx="11353811" cy="883725"/>
          </a:xfrm>
          <a:prstGeom prst="rect">
            <a:avLst/>
          </a:prstGeom>
        </p:spPr>
        <p:txBody>
          <a:bodyPr vert="horz" lIns="121899" tIns="60949" rIns="121899" bIns="60949" rtlCol="0" anchor="t" anchorCtr="0">
            <a:noAutofit/>
          </a:bodyPr>
          <a:lstStyle/>
          <a:p>
            <a:r>
              <a:rPr lang="en-US"/>
              <a:t>Click to edit Master title style</a:t>
            </a:r>
            <a:endParaRPr lang="en-US" dirty="0"/>
          </a:p>
        </p:txBody>
      </p:sp>
      <p:sp>
        <p:nvSpPr>
          <p:cNvPr id="11" name="Text Placeholder 2"/>
          <p:cNvSpPr>
            <a:spLocks noGrp="1"/>
          </p:cNvSpPr>
          <p:nvPr>
            <p:ph type="body" idx="1"/>
          </p:nvPr>
        </p:nvSpPr>
        <p:spPr>
          <a:xfrm>
            <a:off x="425340" y="1969367"/>
            <a:ext cx="11319252" cy="4478439"/>
          </a:xfrm>
          <a:prstGeom prst="rect">
            <a:avLst/>
          </a:prstGeom>
        </p:spPr>
        <p:txBody>
          <a:bodyPr vert="horz" lIns="121899" tIns="60949" rIns="121899" bIns="6094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Slide Number Placeholder 1"/>
          <p:cNvSpPr>
            <a:spLocks noGrp="1"/>
          </p:cNvSpPr>
          <p:nvPr>
            <p:ph type="sldNum" sz="quarter" idx="4"/>
          </p:nvPr>
        </p:nvSpPr>
        <p:spPr>
          <a:xfrm>
            <a:off x="10924468" y="6314299"/>
            <a:ext cx="1054464" cy="366183"/>
          </a:xfrm>
          <a:prstGeom prst="rect">
            <a:avLst/>
          </a:prstGeom>
        </p:spPr>
        <p:txBody>
          <a:bodyPr vert="horz" lIns="0" tIns="0" rIns="0" bIns="0" rtlCol="0" anchor="b"/>
          <a:lstStyle>
            <a:lvl1pPr algn="r">
              <a:defRPr sz="800" baseline="0">
                <a:solidFill>
                  <a:schemeClr val="bg2"/>
                </a:solidFill>
              </a:defRPr>
            </a:lvl1pPr>
          </a:lstStyle>
          <a:p>
            <a:fld id="{B49F4571-797E-F142-9C8A-F3F3AD6D4F24}" type="slidenum">
              <a:rPr lang="en-US" smtClean="0"/>
              <a:pPr/>
              <a:t>‹#›</a:t>
            </a:fld>
            <a:endParaRPr lang="en-US"/>
          </a:p>
        </p:txBody>
      </p:sp>
    </p:spTree>
    <p:extLst>
      <p:ext uri="{BB962C8B-B14F-4D97-AF65-F5344CB8AC3E}">
        <p14:creationId xmlns:p14="http://schemas.microsoft.com/office/powerpoint/2010/main" val="849392222"/>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txStyles>
    <p:titleStyle>
      <a:lvl1pPr algn="l" rtl="0" eaLnBrk="1" fontAlgn="base" hangingPunct="1">
        <a:lnSpc>
          <a:spcPct val="95000"/>
        </a:lnSpc>
        <a:spcBef>
          <a:spcPct val="0"/>
        </a:spcBef>
        <a:spcAft>
          <a:spcPct val="0"/>
        </a:spcAft>
        <a:defRPr sz="3399" b="1">
          <a:solidFill>
            <a:schemeClr val="accent1"/>
          </a:solidFill>
          <a:latin typeface="+mj-lt"/>
          <a:ea typeface="MS PGothic" pitchFamily="34" charset="-128"/>
          <a:cs typeface="MS PGothic"/>
        </a:defRPr>
      </a:lvl1pPr>
      <a:lvl2pPr algn="l" rtl="0" eaLnBrk="1" fontAlgn="base" hangingPunct="1">
        <a:lnSpc>
          <a:spcPct val="80000"/>
        </a:lnSpc>
        <a:spcBef>
          <a:spcPct val="0"/>
        </a:spcBef>
        <a:spcAft>
          <a:spcPct val="0"/>
        </a:spcAft>
        <a:defRPr sz="4299" b="1">
          <a:solidFill>
            <a:srgbClr val="0079C2"/>
          </a:solidFill>
          <a:latin typeface="Arial" pitchFamily="34" charset="0"/>
          <a:ea typeface="MS PGothic" pitchFamily="34" charset="-128"/>
          <a:cs typeface="MS PGothic"/>
        </a:defRPr>
      </a:lvl2pPr>
      <a:lvl3pPr algn="l" rtl="0" eaLnBrk="1" fontAlgn="base" hangingPunct="1">
        <a:lnSpc>
          <a:spcPct val="80000"/>
        </a:lnSpc>
        <a:spcBef>
          <a:spcPct val="0"/>
        </a:spcBef>
        <a:spcAft>
          <a:spcPct val="0"/>
        </a:spcAft>
        <a:defRPr sz="4299" b="1">
          <a:solidFill>
            <a:srgbClr val="0079C2"/>
          </a:solidFill>
          <a:latin typeface="Arial" pitchFamily="34" charset="0"/>
          <a:ea typeface="MS PGothic" pitchFamily="34" charset="-128"/>
          <a:cs typeface="MS PGothic"/>
        </a:defRPr>
      </a:lvl3pPr>
      <a:lvl4pPr algn="l" rtl="0" eaLnBrk="1" fontAlgn="base" hangingPunct="1">
        <a:lnSpc>
          <a:spcPct val="80000"/>
        </a:lnSpc>
        <a:spcBef>
          <a:spcPct val="0"/>
        </a:spcBef>
        <a:spcAft>
          <a:spcPct val="0"/>
        </a:spcAft>
        <a:defRPr sz="4299" b="1">
          <a:solidFill>
            <a:srgbClr val="0079C2"/>
          </a:solidFill>
          <a:latin typeface="Arial" pitchFamily="34" charset="0"/>
          <a:ea typeface="MS PGothic" pitchFamily="34" charset="-128"/>
          <a:cs typeface="MS PGothic"/>
        </a:defRPr>
      </a:lvl4pPr>
      <a:lvl5pPr algn="l" rtl="0" eaLnBrk="1" fontAlgn="base" hangingPunct="1">
        <a:lnSpc>
          <a:spcPct val="80000"/>
        </a:lnSpc>
        <a:spcBef>
          <a:spcPct val="0"/>
        </a:spcBef>
        <a:spcAft>
          <a:spcPct val="0"/>
        </a:spcAft>
        <a:defRPr sz="4299" b="1">
          <a:solidFill>
            <a:srgbClr val="0079C2"/>
          </a:solidFill>
          <a:latin typeface="Arial" pitchFamily="34" charset="0"/>
          <a:ea typeface="MS PGothic" pitchFamily="34" charset="-128"/>
          <a:cs typeface="MS PGothic"/>
        </a:defRPr>
      </a:lvl5pPr>
      <a:lvl6pPr marL="609278" algn="l" rtl="0" eaLnBrk="1" fontAlgn="base" hangingPunct="1">
        <a:lnSpc>
          <a:spcPct val="80000"/>
        </a:lnSpc>
        <a:spcBef>
          <a:spcPct val="0"/>
        </a:spcBef>
        <a:spcAft>
          <a:spcPct val="0"/>
        </a:spcAft>
        <a:defRPr sz="5299" b="1">
          <a:solidFill>
            <a:srgbClr val="0079C2"/>
          </a:solidFill>
          <a:latin typeface="Arial" pitchFamily="34" charset="0"/>
          <a:ea typeface="MS PGothic" pitchFamily="34" charset="-128"/>
        </a:defRPr>
      </a:lvl6pPr>
      <a:lvl7pPr marL="1218555" algn="l" rtl="0" eaLnBrk="1" fontAlgn="base" hangingPunct="1">
        <a:lnSpc>
          <a:spcPct val="80000"/>
        </a:lnSpc>
        <a:spcBef>
          <a:spcPct val="0"/>
        </a:spcBef>
        <a:spcAft>
          <a:spcPct val="0"/>
        </a:spcAft>
        <a:defRPr sz="5299" b="1">
          <a:solidFill>
            <a:srgbClr val="0079C2"/>
          </a:solidFill>
          <a:latin typeface="Arial" pitchFamily="34" charset="0"/>
          <a:ea typeface="MS PGothic" pitchFamily="34" charset="-128"/>
        </a:defRPr>
      </a:lvl7pPr>
      <a:lvl8pPr marL="1827834" algn="l" rtl="0" eaLnBrk="1" fontAlgn="base" hangingPunct="1">
        <a:lnSpc>
          <a:spcPct val="80000"/>
        </a:lnSpc>
        <a:spcBef>
          <a:spcPct val="0"/>
        </a:spcBef>
        <a:spcAft>
          <a:spcPct val="0"/>
        </a:spcAft>
        <a:defRPr sz="5299" b="1">
          <a:solidFill>
            <a:srgbClr val="0079C2"/>
          </a:solidFill>
          <a:latin typeface="Arial" pitchFamily="34" charset="0"/>
          <a:ea typeface="MS PGothic" pitchFamily="34" charset="-128"/>
        </a:defRPr>
      </a:lvl8pPr>
      <a:lvl9pPr marL="2437111" algn="l" rtl="0" eaLnBrk="1" fontAlgn="base" hangingPunct="1">
        <a:lnSpc>
          <a:spcPct val="80000"/>
        </a:lnSpc>
        <a:spcBef>
          <a:spcPct val="0"/>
        </a:spcBef>
        <a:spcAft>
          <a:spcPct val="0"/>
        </a:spcAft>
        <a:defRPr sz="5299" b="1">
          <a:solidFill>
            <a:srgbClr val="0079C2"/>
          </a:solidFill>
          <a:latin typeface="Arial" pitchFamily="34" charset="0"/>
          <a:ea typeface="MS PGothic" pitchFamily="34" charset="-128"/>
        </a:defRPr>
      </a:lvl9pPr>
    </p:titleStyle>
    <p:bodyStyle>
      <a:lvl1pPr marL="0" indent="-219364" algn="l" rtl="0" eaLnBrk="1" fontAlgn="base" hangingPunct="1">
        <a:spcBef>
          <a:spcPts val="800"/>
        </a:spcBef>
        <a:spcAft>
          <a:spcPct val="0"/>
        </a:spcAft>
        <a:buClr>
          <a:srgbClr val="007CB0"/>
        </a:buClr>
        <a:buChar char="•"/>
        <a:defRPr sz="2000" b="0">
          <a:solidFill>
            <a:schemeClr val="tx1"/>
          </a:solidFill>
          <a:latin typeface="+mn-lt"/>
          <a:ea typeface="MS PGothic" pitchFamily="34" charset="-128"/>
          <a:cs typeface="MS PGothic"/>
        </a:defRPr>
      </a:lvl1pPr>
      <a:lvl2pPr marL="463099" indent="-219364" algn="l" rtl="0" eaLnBrk="1" fontAlgn="base" hangingPunct="1">
        <a:spcBef>
          <a:spcPts val="800"/>
        </a:spcBef>
        <a:spcAft>
          <a:spcPct val="0"/>
        </a:spcAft>
        <a:buClr>
          <a:schemeClr val="tx1"/>
        </a:buClr>
        <a:buFont typeface="Arial"/>
        <a:buChar char="–"/>
        <a:defRPr sz="1800">
          <a:solidFill>
            <a:srgbClr val="000000"/>
          </a:solidFill>
          <a:latin typeface="+mn-lt"/>
          <a:ea typeface="MS PGothic" pitchFamily="34" charset="-128"/>
          <a:cs typeface="MS PGothic"/>
        </a:defRPr>
      </a:lvl2pPr>
      <a:lvl3pPr marL="682463" indent="-219364" algn="l" rtl="0" eaLnBrk="1" fontAlgn="base" hangingPunct="1">
        <a:spcBef>
          <a:spcPts val="800"/>
        </a:spcBef>
        <a:spcAft>
          <a:spcPct val="0"/>
        </a:spcAft>
        <a:buClr>
          <a:schemeClr val="tx1"/>
        </a:buClr>
        <a:buFont typeface="Arial"/>
        <a:buChar char="•"/>
        <a:defRPr sz="1600">
          <a:solidFill>
            <a:srgbClr val="000000"/>
          </a:solidFill>
          <a:latin typeface="+mn-lt"/>
          <a:ea typeface="MS PGothic" pitchFamily="34" charset="-128"/>
          <a:cs typeface="MS PGothic"/>
        </a:defRPr>
      </a:lvl3pPr>
      <a:lvl4pPr marL="1023693" indent="-219364" algn="l" rtl="0" eaLnBrk="1" fontAlgn="base" hangingPunct="1">
        <a:spcBef>
          <a:spcPts val="533"/>
        </a:spcBef>
        <a:spcAft>
          <a:spcPct val="0"/>
        </a:spcAft>
        <a:buFont typeface="Arial"/>
        <a:buChar char="•"/>
        <a:defRPr sz="1600">
          <a:solidFill>
            <a:schemeClr val="tx1"/>
          </a:solidFill>
          <a:latin typeface="+mn-lt"/>
          <a:ea typeface="MS PGothic" pitchFamily="34" charset="-128"/>
          <a:cs typeface="MS PGothic"/>
        </a:defRPr>
      </a:lvl4pPr>
      <a:lvl5pPr marL="2739919" indent="-302555" algn="l" rtl="0" eaLnBrk="1" fontAlgn="base" hangingPunct="1">
        <a:spcBef>
          <a:spcPct val="20000"/>
        </a:spcBef>
        <a:spcAft>
          <a:spcPct val="0"/>
        </a:spcAft>
        <a:buFont typeface="Arial"/>
        <a:buChar char="•"/>
        <a:defRPr sz="1600">
          <a:solidFill>
            <a:schemeClr val="tx1"/>
          </a:solidFill>
          <a:latin typeface="+mn-lt"/>
          <a:ea typeface="MS PGothic" pitchFamily="34" charset="-128"/>
          <a:cs typeface="MS PGothic"/>
        </a:defRPr>
      </a:lvl5pPr>
      <a:lvl6pPr marL="3351029" indent="-304640" algn="l" rtl="0" eaLnBrk="1" fontAlgn="base" hangingPunct="1">
        <a:spcBef>
          <a:spcPct val="20000"/>
        </a:spcBef>
        <a:spcAft>
          <a:spcPct val="0"/>
        </a:spcAft>
        <a:buChar char="»"/>
        <a:defRPr sz="2699">
          <a:solidFill>
            <a:schemeClr val="tx1"/>
          </a:solidFill>
          <a:latin typeface="+mn-lt"/>
          <a:ea typeface="+mn-ea"/>
        </a:defRPr>
      </a:lvl6pPr>
      <a:lvl7pPr marL="3960306" indent="-304640" algn="l" rtl="0" eaLnBrk="1" fontAlgn="base" hangingPunct="1">
        <a:spcBef>
          <a:spcPct val="20000"/>
        </a:spcBef>
        <a:spcAft>
          <a:spcPct val="0"/>
        </a:spcAft>
        <a:buChar char="»"/>
        <a:defRPr sz="2699">
          <a:solidFill>
            <a:schemeClr val="tx1"/>
          </a:solidFill>
          <a:latin typeface="+mn-lt"/>
          <a:ea typeface="+mn-ea"/>
        </a:defRPr>
      </a:lvl7pPr>
      <a:lvl8pPr marL="4569584" indent="-304640" algn="l" rtl="0" eaLnBrk="1" fontAlgn="base" hangingPunct="1">
        <a:spcBef>
          <a:spcPct val="20000"/>
        </a:spcBef>
        <a:spcAft>
          <a:spcPct val="0"/>
        </a:spcAft>
        <a:buChar char="»"/>
        <a:defRPr sz="2699">
          <a:solidFill>
            <a:schemeClr val="tx1"/>
          </a:solidFill>
          <a:latin typeface="+mn-lt"/>
          <a:ea typeface="+mn-ea"/>
        </a:defRPr>
      </a:lvl8pPr>
      <a:lvl9pPr marL="5178861" indent="-304640" algn="l" rtl="0" eaLnBrk="1" fontAlgn="base" hangingPunct="1">
        <a:spcBef>
          <a:spcPct val="20000"/>
        </a:spcBef>
        <a:spcAft>
          <a:spcPct val="0"/>
        </a:spcAft>
        <a:buChar char="»"/>
        <a:defRPr sz="2699">
          <a:solidFill>
            <a:schemeClr val="tx1"/>
          </a:solidFill>
          <a:latin typeface="+mn-lt"/>
          <a:ea typeface="+mn-ea"/>
        </a:defRPr>
      </a:lvl9pPr>
    </p:bodyStyle>
    <p:otherStyle>
      <a:defPPr>
        <a:defRPr lang="en-US"/>
      </a:defPPr>
      <a:lvl1pPr marL="0" algn="l" defTabSz="1218555" rtl="0" eaLnBrk="1" latinLnBrk="0" hangingPunct="1">
        <a:defRPr sz="2399" kern="1200">
          <a:solidFill>
            <a:schemeClr val="tx1"/>
          </a:solidFill>
          <a:latin typeface="+mn-lt"/>
          <a:ea typeface="+mn-ea"/>
          <a:cs typeface="+mn-cs"/>
        </a:defRPr>
      </a:lvl1pPr>
      <a:lvl2pPr marL="609278" algn="l" defTabSz="1218555" rtl="0" eaLnBrk="1" latinLnBrk="0" hangingPunct="1">
        <a:defRPr sz="2399" kern="1200">
          <a:solidFill>
            <a:schemeClr val="tx1"/>
          </a:solidFill>
          <a:latin typeface="+mn-lt"/>
          <a:ea typeface="+mn-ea"/>
          <a:cs typeface="+mn-cs"/>
        </a:defRPr>
      </a:lvl2pPr>
      <a:lvl3pPr marL="1218555" algn="l" defTabSz="1218555" rtl="0" eaLnBrk="1" latinLnBrk="0" hangingPunct="1">
        <a:defRPr sz="2399" kern="1200">
          <a:solidFill>
            <a:schemeClr val="tx1"/>
          </a:solidFill>
          <a:latin typeface="+mn-lt"/>
          <a:ea typeface="+mn-ea"/>
          <a:cs typeface="+mn-cs"/>
        </a:defRPr>
      </a:lvl3pPr>
      <a:lvl4pPr marL="1827834" algn="l" defTabSz="1218555" rtl="0" eaLnBrk="1" latinLnBrk="0" hangingPunct="1">
        <a:defRPr sz="2399" kern="1200">
          <a:solidFill>
            <a:schemeClr val="tx1"/>
          </a:solidFill>
          <a:latin typeface="+mn-lt"/>
          <a:ea typeface="+mn-ea"/>
          <a:cs typeface="+mn-cs"/>
        </a:defRPr>
      </a:lvl4pPr>
      <a:lvl5pPr marL="2437111" algn="l" defTabSz="1218555" rtl="0" eaLnBrk="1" latinLnBrk="0" hangingPunct="1">
        <a:defRPr sz="2399" kern="1200">
          <a:solidFill>
            <a:schemeClr val="tx1"/>
          </a:solidFill>
          <a:latin typeface="+mn-lt"/>
          <a:ea typeface="+mn-ea"/>
          <a:cs typeface="+mn-cs"/>
        </a:defRPr>
      </a:lvl5pPr>
      <a:lvl6pPr marL="3046389" algn="l" defTabSz="1218555" rtl="0" eaLnBrk="1" latinLnBrk="0" hangingPunct="1">
        <a:defRPr sz="2399" kern="1200">
          <a:solidFill>
            <a:schemeClr val="tx1"/>
          </a:solidFill>
          <a:latin typeface="+mn-lt"/>
          <a:ea typeface="+mn-ea"/>
          <a:cs typeface="+mn-cs"/>
        </a:defRPr>
      </a:lvl6pPr>
      <a:lvl7pPr marL="3655666" algn="l" defTabSz="1218555" rtl="0" eaLnBrk="1" latinLnBrk="0" hangingPunct="1">
        <a:defRPr sz="2399" kern="1200">
          <a:solidFill>
            <a:schemeClr val="tx1"/>
          </a:solidFill>
          <a:latin typeface="+mn-lt"/>
          <a:ea typeface="+mn-ea"/>
          <a:cs typeface="+mn-cs"/>
        </a:defRPr>
      </a:lvl7pPr>
      <a:lvl8pPr marL="4264944" algn="l" defTabSz="1218555" rtl="0" eaLnBrk="1" latinLnBrk="0" hangingPunct="1">
        <a:defRPr sz="2399" kern="1200">
          <a:solidFill>
            <a:schemeClr val="tx1"/>
          </a:solidFill>
          <a:latin typeface="+mn-lt"/>
          <a:ea typeface="+mn-ea"/>
          <a:cs typeface="+mn-cs"/>
        </a:defRPr>
      </a:lvl8pPr>
      <a:lvl9pPr marL="4874221" algn="l" defTabSz="1218555"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p15:clr>
            <a:srgbClr val="F26B43"/>
          </p15:clr>
        </p15:guide>
        <p15:guide id="2" pos="383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a:spLocks/>
          </p:cNvSpPr>
          <p:nvPr userDrawn="1"/>
        </p:nvSpPr>
        <p:spPr>
          <a:xfrm>
            <a:off x="0" y="-1"/>
            <a:ext cx="12188825" cy="731520"/>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43" tIns="60943" rIns="60943" bIns="60943" numCol="1" spcCol="38100" rtlCol="0" anchor="ctr">
            <a:noAutofit/>
          </a:bodyPr>
          <a:lstStyle/>
          <a:p>
            <a:pPr marL="0" marR="0" indent="0" algn="l" defTabSz="609448" rtl="0" fontAlgn="auto" latinLnBrk="1" hangingPunct="0">
              <a:lnSpc>
                <a:spcPct val="100000"/>
              </a:lnSpc>
              <a:spcBef>
                <a:spcPts val="0"/>
              </a:spcBef>
              <a:spcAft>
                <a:spcPts val="0"/>
              </a:spcAft>
              <a:buClrTx/>
              <a:buSzTx/>
              <a:buFontTx/>
              <a:buNone/>
              <a:tabLst/>
            </a:pPr>
            <a:endParaRPr kumimoji="0" lang="en-US" sz="2399" b="0" i="0" u="none" strike="noStrike" cap="none" spc="0" normalizeH="0" baseline="0" dirty="0">
              <a:ln>
                <a:noFill/>
              </a:ln>
              <a:solidFill>
                <a:srgbClr val="000000"/>
              </a:solidFill>
              <a:effectLst/>
              <a:uFillTx/>
              <a:latin typeface="Arial"/>
              <a:ea typeface="Arial"/>
              <a:cs typeface="Arial"/>
              <a:sym typeface="Arial"/>
            </a:endParaRPr>
          </a:p>
        </p:txBody>
      </p:sp>
      <p:sp>
        <p:nvSpPr>
          <p:cNvPr id="10" name="Title Placeholder 1"/>
          <p:cNvSpPr>
            <a:spLocks noGrp="1"/>
          </p:cNvSpPr>
          <p:nvPr>
            <p:ph type="title"/>
          </p:nvPr>
        </p:nvSpPr>
        <p:spPr>
          <a:xfrm>
            <a:off x="414358" y="1002229"/>
            <a:ext cx="11353811" cy="609600"/>
          </a:xfrm>
          <a:prstGeom prst="rect">
            <a:avLst/>
          </a:prstGeom>
        </p:spPr>
        <p:txBody>
          <a:bodyPr vert="horz" lIns="91440" tIns="45720" rIns="91440" bIns="45720" rtlCol="0" anchor="t" anchorCtr="0">
            <a:noAutofit/>
          </a:bodyPr>
          <a:lstStyle/>
          <a:p>
            <a:r>
              <a:rPr lang="en-US" dirty="0"/>
              <a:t>Click to edit Master title style</a:t>
            </a:r>
          </a:p>
        </p:txBody>
      </p:sp>
      <p:sp>
        <p:nvSpPr>
          <p:cNvPr id="11" name="Text Placeholder 2"/>
          <p:cNvSpPr>
            <a:spLocks noGrp="1"/>
          </p:cNvSpPr>
          <p:nvPr>
            <p:ph type="body" idx="1"/>
          </p:nvPr>
        </p:nvSpPr>
        <p:spPr>
          <a:xfrm>
            <a:off x="425340" y="1969345"/>
            <a:ext cx="11319252" cy="44784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Slide Number Placeholder 1"/>
          <p:cNvSpPr>
            <a:spLocks noGrp="1"/>
          </p:cNvSpPr>
          <p:nvPr>
            <p:ph type="sldNum" sz="quarter" idx="4"/>
          </p:nvPr>
        </p:nvSpPr>
        <p:spPr>
          <a:xfrm>
            <a:off x="10924468" y="6314277"/>
            <a:ext cx="1054464" cy="366183"/>
          </a:xfrm>
          <a:prstGeom prst="rect">
            <a:avLst/>
          </a:prstGeom>
        </p:spPr>
        <p:txBody>
          <a:bodyPr vert="horz" lIns="0" tIns="0" rIns="0" bIns="0" rtlCol="0" anchor="b"/>
          <a:lstStyle>
            <a:lvl1pPr algn="r">
              <a:defRPr sz="1066" baseline="0">
                <a:solidFill>
                  <a:schemeClr val="bg2"/>
                </a:solidFill>
              </a:defRPr>
            </a:lvl1pPr>
          </a:lstStyle>
          <a:p>
            <a:fld id="{79044E51-BF79-AF42-BAC5-B771B1D9D8E0}" type="slidenum">
              <a:rPr lang="en-US" smtClean="0"/>
              <a:pPr/>
              <a:t>‹#›</a:t>
            </a:fld>
            <a:endParaRPr lang="en-US" dirty="0"/>
          </a:p>
        </p:txBody>
      </p:sp>
      <p:pic>
        <p:nvPicPr>
          <p:cNvPr id="4" name="Picture 3">
            <a:extLst>
              <a:ext uri="{FF2B5EF4-FFF2-40B4-BE49-F238E27FC236}">
                <a16:creationId xmlns:a16="http://schemas.microsoft.com/office/drawing/2014/main" id="{28F4A327-EB01-624A-B24C-945CB556B04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55356" y="131892"/>
            <a:ext cx="1431484" cy="460616"/>
          </a:xfrm>
          <a:prstGeom prst="rect">
            <a:avLst/>
          </a:prstGeom>
        </p:spPr>
      </p:pic>
    </p:spTree>
    <p:extLst>
      <p:ext uri="{BB962C8B-B14F-4D97-AF65-F5344CB8AC3E}">
        <p14:creationId xmlns:p14="http://schemas.microsoft.com/office/powerpoint/2010/main" val="386149258"/>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 id="2147484318" r:id="rId13"/>
    <p:sldLayoutId id="2147484319" r:id="rId14"/>
  </p:sldLayoutIdLst>
  <p:transition>
    <p:fade/>
  </p:transition>
  <p:hf hdr="0" ftr="0" dt="0"/>
  <p:txStyles>
    <p:titleStyle>
      <a:lvl1pPr algn="l" rtl="0" eaLnBrk="0" fontAlgn="base" hangingPunct="0">
        <a:lnSpc>
          <a:spcPts val="3732"/>
        </a:lnSpc>
        <a:spcBef>
          <a:spcPct val="0"/>
        </a:spcBef>
        <a:spcAft>
          <a:spcPct val="0"/>
        </a:spcAft>
        <a:defRPr sz="3732" b="1">
          <a:solidFill>
            <a:srgbClr val="00A7FF"/>
          </a:solidFill>
          <a:latin typeface="+mj-lt"/>
          <a:ea typeface="MS PGothic" pitchFamily="34" charset="-128"/>
          <a:cs typeface="MS PGothic"/>
        </a:defRPr>
      </a:lvl1pPr>
      <a:lvl2pPr algn="l" rtl="0" eaLnBrk="0" fontAlgn="base" hangingPunct="0">
        <a:lnSpc>
          <a:spcPct val="80000"/>
        </a:lnSpc>
        <a:spcBef>
          <a:spcPct val="0"/>
        </a:spcBef>
        <a:spcAft>
          <a:spcPct val="0"/>
        </a:spcAft>
        <a:defRPr sz="4266" b="1">
          <a:solidFill>
            <a:srgbClr val="0079C2"/>
          </a:solidFill>
          <a:latin typeface="Arial" pitchFamily="34" charset="0"/>
          <a:ea typeface="MS PGothic" pitchFamily="34" charset="-128"/>
          <a:cs typeface="MS PGothic"/>
        </a:defRPr>
      </a:lvl2pPr>
      <a:lvl3pPr algn="l" rtl="0" eaLnBrk="0" fontAlgn="base" hangingPunct="0">
        <a:lnSpc>
          <a:spcPct val="80000"/>
        </a:lnSpc>
        <a:spcBef>
          <a:spcPct val="0"/>
        </a:spcBef>
        <a:spcAft>
          <a:spcPct val="0"/>
        </a:spcAft>
        <a:defRPr sz="4266" b="1">
          <a:solidFill>
            <a:srgbClr val="0079C2"/>
          </a:solidFill>
          <a:latin typeface="Arial" pitchFamily="34" charset="0"/>
          <a:ea typeface="MS PGothic" pitchFamily="34" charset="-128"/>
          <a:cs typeface="MS PGothic"/>
        </a:defRPr>
      </a:lvl3pPr>
      <a:lvl4pPr algn="l" rtl="0" eaLnBrk="0" fontAlgn="base" hangingPunct="0">
        <a:lnSpc>
          <a:spcPct val="80000"/>
        </a:lnSpc>
        <a:spcBef>
          <a:spcPct val="0"/>
        </a:spcBef>
        <a:spcAft>
          <a:spcPct val="0"/>
        </a:spcAft>
        <a:defRPr sz="4266" b="1">
          <a:solidFill>
            <a:srgbClr val="0079C2"/>
          </a:solidFill>
          <a:latin typeface="Arial" pitchFamily="34" charset="0"/>
          <a:ea typeface="MS PGothic" pitchFamily="34" charset="-128"/>
          <a:cs typeface="MS PGothic"/>
        </a:defRPr>
      </a:lvl4pPr>
      <a:lvl5pPr algn="l" rtl="0" eaLnBrk="0" fontAlgn="base" hangingPunct="0">
        <a:lnSpc>
          <a:spcPct val="80000"/>
        </a:lnSpc>
        <a:spcBef>
          <a:spcPct val="0"/>
        </a:spcBef>
        <a:spcAft>
          <a:spcPct val="0"/>
        </a:spcAft>
        <a:defRPr sz="4266" b="1">
          <a:solidFill>
            <a:srgbClr val="0079C2"/>
          </a:solidFill>
          <a:latin typeface="Arial" pitchFamily="34" charset="0"/>
          <a:ea typeface="MS PGothic" pitchFamily="34" charset="-128"/>
          <a:cs typeface="MS PGothic"/>
        </a:defRPr>
      </a:lvl5pPr>
      <a:lvl6pPr marL="609385" algn="l" rtl="0" eaLnBrk="1" fontAlgn="base" hangingPunct="1">
        <a:lnSpc>
          <a:spcPct val="80000"/>
        </a:lnSpc>
        <a:spcBef>
          <a:spcPct val="0"/>
        </a:spcBef>
        <a:spcAft>
          <a:spcPct val="0"/>
        </a:spcAft>
        <a:defRPr sz="5332" b="1">
          <a:solidFill>
            <a:srgbClr val="0079C2"/>
          </a:solidFill>
          <a:latin typeface="Arial" pitchFamily="34" charset="0"/>
          <a:ea typeface="MS PGothic" pitchFamily="34" charset="-128"/>
        </a:defRPr>
      </a:lvl6pPr>
      <a:lvl7pPr marL="1218769" algn="l" rtl="0" eaLnBrk="1" fontAlgn="base" hangingPunct="1">
        <a:lnSpc>
          <a:spcPct val="80000"/>
        </a:lnSpc>
        <a:spcBef>
          <a:spcPct val="0"/>
        </a:spcBef>
        <a:spcAft>
          <a:spcPct val="0"/>
        </a:spcAft>
        <a:defRPr sz="5332" b="1">
          <a:solidFill>
            <a:srgbClr val="0079C2"/>
          </a:solidFill>
          <a:latin typeface="Arial" pitchFamily="34" charset="0"/>
          <a:ea typeface="MS PGothic" pitchFamily="34" charset="-128"/>
        </a:defRPr>
      </a:lvl7pPr>
      <a:lvl8pPr marL="1828154" algn="l" rtl="0" eaLnBrk="1" fontAlgn="base" hangingPunct="1">
        <a:lnSpc>
          <a:spcPct val="80000"/>
        </a:lnSpc>
        <a:spcBef>
          <a:spcPct val="0"/>
        </a:spcBef>
        <a:spcAft>
          <a:spcPct val="0"/>
        </a:spcAft>
        <a:defRPr sz="5332" b="1">
          <a:solidFill>
            <a:srgbClr val="0079C2"/>
          </a:solidFill>
          <a:latin typeface="Arial" pitchFamily="34" charset="0"/>
          <a:ea typeface="MS PGothic" pitchFamily="34" charset="-128"/>
        </a:defRPr>
      </a:lvl8pPr>
      <a:lvl9pPr marL="2437537" algn="l" rtl="0" eaLnBrk="1" fontAlgn="base" hangingPunct="1">
        <a:lnSpc>
          <a:spcPct val="80000"/>
        </a:lnSpc>
        <a:spcBef>
          <a:spcPct val="0"/>
        </a:spcBef>
        <a:spcAft>
          <a:spcPct val="0"/>
        </a:spcAft>
        <a:defRPr sz="5332" b="1">
          <a:solidFill>
            <a:srgbClr val="0079C2"/>
          </a:solidFill>
          <a:latin typeface="Arial" pitchFamily="34" charset="0"/>
          <a:ea typeface="MS PGothic" pitchFamily="34" charset="-128"/>
        </a:defRPr>
      </a:lvl9pPr>
    </p:titleStyle>
    <p:bodyStyle>
      <a:lvl1pPr marL="0" indent="-219401" algn="l" rtl="0" eaLnBrk="0" fontAlgn="base" hangingPunct="0">
        <a:spcBef>
          <a:spcPts val="800"/>
        </a:spcBef>
        <a:spcAft>
          <a:spcPct val="0"/>
        </a:spcAft>
        <a:buClr>
          <a:srgbClr val="007CB0"/>
        </a:buClr>
        <a:buChar char="•"/>
        <a:defRPr sz="2133" b="0">
          <a:solidFill>
            <a:schemeClr val="tx1"/>
          </a:solidFill>
          <a:latin typeface="+mn-lt"/>
          <a:ea typeface="MS PGothic" pitchFamily="34" charset="-128"/>
          <a:cs typeface="MS PGothic"/>
        </a:defRPr>
      </a:lvl1pPr>
      <a:lvl2pPr marL="463180" indent="-219401" algn="l" rtl="0" eaLnBrk="0" fontAlgn="base" hangingPunct="0">
        <a:spcBef>
          <a:spcPts val="800"/>
        </a:spcBef>
        <a:spcAft>
          <a:spcPct val="0"/>
        </a:spcAft>
        <a:buClr>
          <a:schemeClr val="tx1"/>
        </a:buClr>
        <a:buFont typeface="Arial"/>
        <a:buChar char="–"/>
        <a:defRPr sz="1866">
          <a:solidFill>
            <a:srgbClr val="000000"/>
          </a:solidFill>
          <a:latin typeface="+mn-lt"/>
          <a:ea typeface="MS PGothic" pitchFamily="34" charset="-128"/>
          <a:cs typeface="MS PGothic"/>
        </a:defRPr>
      </a:lvl2pPr>
      <a:lvl3pPr marL="682581" indent="-219401" algn="l" rtl="0" eaLnBrk="0" fontAlgn="base" hangingPunct="0">
        <a:spcBef>
          <a:spcPts val="800"/>
        </a:spcBef>
        <a:spcAft>
          <a:spcPct val="0"/>
        </a:spcAft>
        <a:buClr>
          <a:schemeClr val="tx1"/>
        </a:buClr>
        <a:buFont typeface="Arial"/>
        <a:buChar char="•"/>
        <a:defRPr sz="1600">
          <a:solidFill>
            <a:srgbClr val="000000"/>
          </a:solidFill>
          <a:latin typeface="+mn-lt"/>
          <a:ea typeface="MS PGothic" pitchFamily="34" charset="-128"/>
          <a:cs typeface="MS PGothic"/>
        </a:defRPr>
      </a:lvl3pPr>
      <a:lvl4pPr marL="1023872" indent="-219401" algn="l" rtl="0" eaLnBrk="0" fontAlgn="base" hangingPunct="0">
        <a:spcBef>
          <a:spcPts val="533"/>
        </a:spcBef>
        <a:spcAft>
          <a:spcPct val="0"/>
        </a:spcAft>
        <a:buFont typeface="Arial"/>
        <a:buChar char="•"/>
        <a:defRPr sz="1600">
          <a:solidFill>
            <a:schemeClr val="tx1"/>
          </a:solidFill>
          <a:latin typeface="+mn-lt"/>
          <a:ea typeface="MS PGothic" pitchFamily="34" charset="-128"/>
          <a:cs typeface="MS PGothic"/>
        </a:defRPr>
      </a:lvl4pPr>
      <a:lvl5pPr marL="2740399" indent="-302608" algn="l" rtl="0" eaLnBrk="0" fontAlgn="base" hangingPunct="0">
        <a:spcBef>
          <a:spcPct val="20000"/>
        </a:spcBef>
        <a:spcAft>
          <a:spcPct val="0"/>
        </a:spcAft>
        <a:buFont typeface="Arial"/>
        <a:buChar char="•"/>
        <a:defRPr sz="1600">
          <a:solidFill>
            <a:schemeClr val="tx1"/>
          </a:solidFill>
          <a:latin typeface="+mn-lt"/>
          <a:ea typeface="MS PGothic" pitchFamily="34" charset="-128"/>
          <a:cs typeface="MS PGothic"/>
        </a:defRPr>
      </a:lvl5pPr>
      <a:lvl6pPr marL="3351615" indent="-304693" algn="l" rtl="0" eaLnBrk="1" fontAlgn="base" hangingPunct="1">
        <a:spcBef>
          <a:spcPct val="20000"/>
        </a:spcBef>
        <a:spcAft>
          <a:spcPct val="0"/>
        </a:spcAft>
        <a:buChar char="»"/>
        <a:defRPr sz="2666">
          <a:solidFill>
            <a:schemeClr val="tx1"/>
          </a:solidFill>
          <a:latin typeface="+mn-lt"/>
          <a:ea typeface="+mn-ea"/>
        </a:defRPr>
      </a:lvl6pPr>
      <a:lvl7pPr marL="3960999" indent="-304693" algn="l" rtl="0" eaLnBrk="1" fontAlgn="base" hangingPunct="1">
        <a:spcBef>
          <a:spcPct val="20000"/>
        </a:spcBef>
        <a:spcAft>
          <a:spcPct val="0"/>
        </a:spcAft>
        <a:buChar char="»"/>
        <a:defRPr sz="2666">
          <a:solidFill>
            <a:schemeClr val="tx1"/>
          </a:solidFill>
          <a:latin typeface="+mn-lt"/>
          <a:ea typeface="+mn-ea"/>
        </a:defRPr>
      </a:lvl7pPr>
      <a:lvl8pPr marL="4570384" indent="-304693" algn="l" rtl="0" eaLnBrk="1" fontAlgn="base" hangingPunct="1">
        <a:spcBef>
          <a:spcPct val="20000"/>
        </a:spcBef>
        <a:spcAft>
          <a:spcPct val="0"/>
        </a:spcAft>
        <a:buChar char="»"/>
        <a:defRPr sz="2666">
          <a:solidFill>
            <a:schemeClr val="tx1"/>
          </a:solidFill>
          <a:latin typeface="+mn-lt"/>
          <a:ea typeface="+mn-ea"/>
        </a:defRPr>
      </a:lvl8pPr>
      <a:lvl9pPr marL="5179767" indent="-304693" algn="l" rtl="0" eaLnBrk="1" fontAlgn="base" hangingPunct="1">
        <a:spcBef>
          <a:spcPct val="20000"/>
        </a:spcBef>
        <a:spcAft>
          <a:spcPct val="0"/>
        </a:spcAft>
        <a:buChar char="»"/>
        <a:defRPr sz="2666">
          <a:solidFill>
            <a:schemeClr val="tx1"/>
          </a:solidFill>
          <a:latin typeface="+mn-lt"/>
          <a:ea typeface="+mn-ea"/>
        </a:defRPr>
      </a:lvl9pPr>
    </p:bodyStyle>
    <p:otherStyle>
      <a:defPPr>
        <a:defRPr lang="en-US"/>
      </a:defPPr>
      <a:lvl1pPr marL="0" algn="l" defTabSz="1218769" rtl="0" eaLnBrk="1" latinLnBrk="0" hangingPunct="1">
        <a:defRPr sz="2399" kern="1200">
          <a:solidFill>
            <a:schemeClr val="tx1"/>
          </a:solidFill>
          <a:latin typeface="+mn-lt"/>
          <a:ea typeface="+mn-ea"/>
          <a:cs typeface="+mn-cs"/>
        </a:defRPr>
      </a:lvl1pPr>
      <a:lvl2pPr marL="609385" algn="l" defTabSz="1218769" rtl="0" eaLnBrk="1" latinLnBrk="0" hangingPunct="1">
        <a:defRPr sz="2399" kern="1200">
          <a:solidFill>
            <a:schemeClr val="tx1"/>
          </a:solidFill>
          <a:latin typeface="+mn-lt"/>
          <a:ea typeface="+mn-ea"/>
          <a:cs typeface="+mn-cs"/>
        </a:defRPr>
      </a:lvl2pPr>
      <a:lvl3pPr marL="1218769" algn="l" defTabSz="1218769" rtl="0" eaLnBrk="1" latinLnBrk="0" hangingPunct="1">
        <a:defRPr sz="2399" kern="1200">
          <a:solidFill>
            <a:schemeClr val="tx1"/>
          </a:solidFill>
          <a:latin typeface="+mn-lt"/>
          <a:ea typeface="+mn-ea"/>
          <a:cs typeface="+mn-cs"/>
        </a:defRPr>
      </a:lvl3pPr>
      <a:lvl4pPr marL="1828154" algn="l" defTabSz="1218769" rtl="0" eaLnBrk="1" latinLnBrk="0" hangingPunct="1">
        <a:defRPr sz="2399" kern="1200">
          <a:solidFill>
            <a:schemeClr val="tx1"/>
          </a:solidFill>
          <a:latin typeface="+mn-lt"/>
          <a:ea typeface="+mn-ea"/>
          <a:cs typeface="+mn-cs"/>
        </a:defRPr>
      </a:lvl4pPr>
      <a:lvl5pPr marL="2437537" algn="l" defTabSz="1218769" rtl="0" eaLnBrk="1" latinLnBrk="0" hangingPunct="1">
        <a:defRPr sz="2399" kern="1200">
          <a:solidFill>
            <a:schemeClr val="tx1"/>
          </a:solidFill>
          <a:latin typeface="+mn-lt"/>
          <a:ea typeface="+mn-ea"/>
          <a:cs typeface="+mn-cs"/>
        </a:defRPr>
      </a:lvl5pPr>
      <a:lvl6pPr marL="3046922" algn="l" defTabSz="1218769" rtl="0" eaLnBrk="1" latinLnBrk="0" hangingPunct="1">
        <a:defRPr sz="2399" kern="1200">
          <a:solidFill>
            <a:schemeClr val="tx1"/>
          </a:solidFill>
          <a:latin typeface="+mn-lt"/>
          <a:ea typeface="+mn-ea"/>
          <a:cs typeface="+mn-cs"/>
        </a:defRPr>
      </a:lvl6pPr>
      <a:lvl7pPr marL="3656306" algn="l" defTabSz="1218769" rtl="0" eaLnBrk="1" latinLnBrk="0" hangingPunct="1">
        <a:defRPr sz="2399" kern="1200">
          <a:solidFill>
            <a:schemeClr val="tx1"/>
          </a:solidFill>
          <a:latin typeface="+mn-lt"/>
          <a:ea typeface="+mn-ea"/>
          <a:cs typeface="+mn-cs"/>
        </a:defRPr>
      </a:lvl7pPr>
      <a:lvl8pPr marL="4265691" algn="l" defTabSz="1218769" rtl="0" eaLnBrk="1" latinLnBrk="0" hangingPunct="1">
        <a:defRPr sz="2399" kern="1200">
          <a:solidFill>
            <a:schemeClr val="tx1"/>
          </a:solidFill>
          <a:latin typeface="+mn-lt"/>
          <a:ea typeface="+mn-ea"/>
          <a:cs typeface="+mn-cs"/>
        </a:defRPr>
      </a:lvl8pPr>
      <a:lvl9pPr marL="4875074" algn="l" defTabSz="1218769"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jpeg"/><Relationship Id="rId26" Type="http://schemas.openxmlformats.org/officeDocument/2006/relationships/image" Target="../media/image105.png"/><Relationship Id="rId3" Type="http://schemas.openxmlformats.org/officeDocument/2006/relationships/notesSlide" Target="../notesSlides/notesSlide4.xml"/><Relationship Id="rId21" Type="http://schemas.openxmlformats.org/officeDocument/2006/relationships/image" Target="../media/image100.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5" Type="http://schemas.openxmlformats.org/officeDocument/2006/relationships/image" Target="../media/image104.png"/><Relationship Id="rId2" Type="http://schemas.openxmlformats.org/officeDocument/2006/relationships/slideLayout" Target="../slideLayouts/slideLayout203.xml"/><Relationship Id="rId16" Type="http://schemas.openxmlformats.org/officeDocument/2006/relationships/image" Target="../media/image95.png"/><Relationship Id="rId20" Type="http://schemas.openxmlformats.org/officeDocument/2006/relationships/image" Target="../media/image99.png"/><Relationship Id="rId1" Type="http://schemas.openxmlformats.org/officeDocument/2006/relationships/tags" Target="../tags/tag3.xml"/><Relationship Id="rId6" Type="http://schemas.openxmlformats.org/officeDocument/2006/relationships/image" Target="../media/image85.png"/><Relationship Id="rId11" Type="http://schemas.openxmlformats.org/officeDocument/2006/relationships/image" Target="../media/image90.png"/><Relationship Id="rId24" Type="http://schemas.openxmlformats.org/officeDocument/2006/relationships/image" Target="../media/image103.png"/><Relationship Id="rId5" Type="http://schemas.openxmlformats.org/officeDocument/2006/relationships/image" Target="../media/image84.png"/><Relationship Id="rId15" Type="http://schemas.openxmlformats.org/officeDocument/2006/relationships/image" Target="../media/image94.tif"/><Relationship Id="rId23" Type="http://schemas.openxmlformats.org/officeDocument/2006/relationships/image" Target="../media/image102.png"/><Relationship Id="rId10" Type="http://schemas.openxmlformats.org/officeDocument/2006/relationships/image" Target="../media/image89.png"/><Relationship Id="rId19"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101.png"/><Relationship Id="rId27" Type="http://schemas.openxmlformats.org/officeDocument/2006/relationships/image" Target="../media/image106.png"/></Relationships>
</file>

<file path=ppt/slides/_rels/slide11.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emf"/><Relationship Id="rId7" Type="http://schemas.openxmlformats.org/officeDocument/2006/relationships/image" Target="../media/image114.emf"/><Relationship Id="rId12" Type="http://schemas.openxmlformats.org/officeDocument/2006/relationships/image" Target="../media/image119.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113.emf"/><Relationship Id="rId11" Type="http://schemas.openxmlformats.org/officeDocument/2006/relationships/image" Target="../media/image118.png"/><Relationship Id="rId5" Type="http://schemas.openxmlformats.org/officeDocument/2006/relationships/image" Target="../media/image112.emf"/><Relationship Id="rId10" Type="http://schemas.openxmlformats.org/officeDocument/2006/relationships/image" Target="../media/image117.png"/><Relationship Id="rId4" Type="http://schemas.openxmlformats.org/officeDocument/2006/relationships/image" Target="../media/image111.emf"/><Relationship Id="rId9" Type="http://schemas.openxmlformats.org/officeDocument/2006/relationships/image" Target="../media/image116.png"/></Relationships>
</file>

<file path=ppt/slides/_rels/slide15.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28.png"/><Relationship Id="rId3" Type="http://schemas.openxmlformats.org/officeDocument/2006/relationships/image" Target="../media/image121.emf"/><Relationship Id="rId7" Type="http://schemas.openxmlformats.org/officeDocument/2006/relationships/image" Target="../media/image125.png"/><Relationship Id="rId12" Type="http://schemas.openxmlformats.org/officeDocument/2006/relationships/image" Target="../media/image118.png"/><Relationship Id="rId2" Type="http://schemas.openxmlformats.org/officeDocument/2006/relationships/image" Target="../media/image120.emf"/><Relationship Id="rId16" Type="http://schemas.openxmlformats.org/officeDocument/2006/relationships/image" Target="../media/image131.emf"/><Relationship Id="rId1" Type="http://schemas.openxmlformats.org/officeDocument/2006/relationships/slideLayout" Target="../slideLayouts/slideLayout27.xml"/><Relationship Id="rId6" Type="http://schemas.openxmlformats.org/officeDocument/2006/relationships/image" Target="../media/image124.png"/><Relationship Id="rId11" Type="http://schemas.openxmlformats.org/officeDocument/2006/relationships/image" Target="../media/image117.png"/><Relationship Id="rId5" Type="http://schemas.openxmlformats.org/officeDocument/2006/relationships/image" Target="../media/image123.emf"/><Relationship Id="rId15" Type="http://schemas.openxmlformats.org/officeDocument/2006/relationships/image" Target="../media/image130.emf"/><Relationship Id="rId10" Type="http://schemas.openxmlformats.org/officeDocument/2006/relationships/image" Target="../media/image116.png"/><Relationship Id="rId4" Type="http://schemas.openxmlformats.org/officeDocument/2006/relationships/image" Target="../media/image122.emf"/><Relationship Id="rId9" Type="http://schemas.openxmlformats.org/officeDocument/2006/relationships/image" Target="../media/image127.emf"/><Relationship Id="rId14" Type="http://schemas.openxmlformats.org/officeDocument/2006/relationships/image" Target="../media/image129.emf"/></Relationships>
</file>

<file path=ppt/slides/_rels/slide16.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105.xml"/></Relationships>
</file>

<file path=ppt/slides/_rels/slide17.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image" Target="../media/image133.jpeg"/><Relationship Id="rId1" Type="http://schemas.openxmlformats.org/officeDocument/2006/relationships/slideLayout" Target="../slideLayouts/slideLayout10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jpeg"/></Relationships>
</file>

<file path=ppt/slides/_rels/slide1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110.xml"/></Relationships>
</file>

<file path=ppt/slides/_rels/slide19.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1.emf"/><Relationship Id="rId1" Type="http://schemas.openxmlformats.org/officeDocument/2006/relationships/slideLayout" Target="../slideLayouts/slideLayout105.xml"/><Relationship Id="rId4" Type="http://schemas.openxmlformats.org/officeDocument/2006/relationships/image" Target="../media/image143.png"/></Relationships>
</file>

<file path=ppt/slides/_rels/slide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8.xml"/><Relationship Id="rId1" Type="http://schemas.openxmlformats.org/officeDocument/2006/relationships/slideLayout" Target="../slideLayouts/slideLayout111.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jpeg"/><Relationship Id="rId9" Type="http://schemas.openxmlformats.org/officeDocument/2006/relationships/image" Target="../media/image1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2.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151.emf"/><Relationship Id="rId1" Type="http://schemas.openxmlformats.org/officeDocument/2006/relationships/slideLayout" Target="../slideLayouts/slideLayout1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11.emf"/><Relationship Id="rId7" Type="http://schemas.openxmlformats.org/officeDocument/2006/relationships/image" Target="../media/image155.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14.emf"/><Relationship Id="rId10" Type="http://schemas.openxmlformats.org/officeDocument/2006/relationships/image" Target="../media/image158.png"/><Relationship Id="rId4" Type="http://schemas.openxmlformats.org/officeDocument/2006/relationships/image" Target="../media/image112.emf"/><Relationship Id="rId9" Type="http://schemas.openxmlformats.org/officeDocument/2006/relationships/image" Target="../media/image157.png"/></Relationships>
</file>

<file path=ppt/slides/_rels/slide26.xml.rels><?xml version="1.0" encoding="UTF-8" standalone="yes"?>
<Relationships xmlns="http://schemas.openxmlformats.org/package/2006/relationships"><Relationship Id="rId8" Type="http://schemas.openxmlformats.org/officeDocument/2006/relationships/image" Target="../media/image127.emf"/><Relationship Id="rId13" Type="http://schemas.openxmlformats.org/officeDocument/2006/relationships/image" Target="../media/image158.png"/><Relationship Id="rId18" Type="http://schemas.openxmlformats.org/officeDocument/2006/relationships/image" Target="../media/image131.emf"/><Relationship Id="rId3" Type="http://schemas.openxmlformats.org/officeDocument/2006/relationships/image" Target="../media/image120.emf"/><Relationship Id="rId7" Type="http://schemas.openxmlformats.org/officeDocument/2006/relationships/image" Target="../media/image126.png"/><Relationship Id="rId12" Type="http://schemas.openxmlformats.org/officeDocument/2006/relationships/image" Target="../media/image154.png"/><Relationship Id="rId17" Type="http://schemas.openxmlformats.org/officeDocument/2006/relationships/image" Target="../media/image162.png"/><Relationship Id="rId2" Type="http://schemas.openxmlformats.org/officeDocument/2006/relationships/notesSlide" Target="../notesSlides/notesSlide10.xml"/><Relationship Id="rId16" Type="http://schemas.openxmlformats.org/officeDocument/2006/relationships/image" Target="../media/image161.png"/><Relationship Id="rId1" Type="http://schemas.openxmlformats.org/officeDocument/2006/relationships/slideLayout" Target="../slideLayouts/slideLayout27.xml"/><Relationship Id="rId6" Type="http://schemas.openxmlformats.org/officeDocument/2006/relationships/image" Target="../media/image123.emf"/><Relationship Id="rId11" Type="http://schemas.openxmlformats.org/officeDocument/2006/relationships/image" Target="../media/image128.png"/><Relationship Id="rId5" Type="http://schemas.openxmlformats.org/officeDocument/2006/relationships/image" Target="../media/image122.emf"/><Relationship Id="rId15" Type="http://schemas.openxmlformats.org/officeDocument/2006/relationships/image" Target="../media/image160.png"/><Relationship Id="rId10" Type="http://schemas.openxmlformats.org/officeDocument/2006/relationships/image" Target="../media/image130.emf"/><Relationship Id="rId4" Type="http://schemas.openxmlformats.org/officeDocument/2006/relationships/image" Target="../media/image121.emf"/><Relationship Id="rId9" Type="http://schemas.openxmlformats.org/officeDocument/2006/relationships/image" Target="../media/image129.emf"/><Relationship Id="rId14" Type="http://schemas.openxmlformats.org/officeDocument/2006/relationships/image" Target="../media/image159.png"/></Relationships>
</file>

<file path=ppt/slides/_rels/slide2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xml"/><Relationship Id="rId1" Type="http://schemas.openxmlformats.org/officeDocument/2006/relationships/slideLayout" Target="../slideLayouts/slideLayout109.xml"/><Relationship Id="rId5" Type="http://schemas.openxmlformats.org/officeDocument/2006/relationships/image" Target="../media/image165.png"/><Relationship Id="rId4" Type="http://schemas.openxmlformats.org/officeDocument/2006/relationships/image" Target="../media/image164.png"/></Relationships>
</file>

<file path=ppt/slides/_rels/slide2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105.xml"/></Relationships>
</file>

<file path=ppt/slides/_rels/slide2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xml"/><Relationship Id="rId1" Type="http://schemas.openxmlformats.org/officeDocument/2006/relationships/slideLayout" Target="../slideLayouts/slideLayout105.xml"/><Relationship Id="rId5" Type="http://schemas.openxmlformats.org/officeDocument/2006/relationships/image" Target="../media/image170.png"/><Relationship Id="rId4" Type="http://schemas.openxmlformats.org/officeDocument/2006/relationships/image" Target="../media/image1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5.jpeg"/><Relationship Id="rId2" Type="http://schemas.openxmlformats.org/officeDocument/2006/relationships/notesSlide" Target="../notesSlides/notesSlide13.xml"/><Relationship Id="rId1" Type="http://schemas.openxmlformats.org/officeDocument/2006/relationships/slideLayout" Target="../slideLayouts/slideLayout105.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3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4.xml"/><Relationship Id="rId1" Type="http://schemas.openxmlformats.org/officeDocument/2006/relationships/slideLayout" Target="../slideLayouts/slideLayout105.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1.jpg"/><Relationship Id="rId2" Type="http://schemas.openxmlformats.org/officeDocument/2006/relationships/notesSlide" Target="../notesSlides/notesSlide15.xml"/><Relationship Id="rId1" Type="http://schemas.openxmlformats.org/officeDocument/2006/relationships/slideLayout" Target="../slideLayouts/slideLayout109.xml"/><Relationship Id="rId6" Type="http://schemas.openxmlformats.org/officeDocument/2006/relationships/image" Target="../media/image180.jpeg"/><Relationship Id="rId5" Type="http://schemas.openxmlformats.org/officeDocument/2006/relationships/image" Target="../media/image179.png"/><Relationship Id="rId4" Type="http://schemas.openxmlformats.org/officeDocument/2006/relationships/image" Target="../media/image178.png"/></Relationships>
</file>

<file path=ppt/slides/_rels/slide3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12.emf"/><Relationship Id="rId3" Type="http://schemas.openxmlformats.org/officeDocument/2006/relationships/image" Target="../media/image110.emf"/><Relationship Id="rId7" Type="http://schemas.openxmlformats.org/officeDocument/2006/relationships/image" Target="../media/image184.emf"/><Relationship Id="rId12" Type="http://schemas.openxmlformats.org/officeDocument/2006/relationships/image" Target="../media/image189.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183.emf"/><Relationship Id="rId11" Type="http://schemas.openxmlformats.org/officeDocument/2006/relationships/image" Target="../media/image188.png"/><Relationship Id="rId5" Type="http://schemas.openxmlformats.org/officeDocument/2006/relationships/image" Target="../media/image114.emf"/><Relationship Id="rId10" Type="http://schemas.openxmlformats.org/officeDocument/2006/relationships/image" Target="../media/image187.png"/><Relationship Id="rId4" Type="http://schemas.openxmlformats.org/officeDocument/2006/relationships/image" Target="../media/image113.emf"/><Relationship Id="rId9" Type="http://schemas.openxmlformats.org/officeDocument/2006/relationships/image" Target="../media/image186.png"/><Relationship Id="rId14" Type="http://schemas.openxmlformats.org/officeDocument/2006/relationships/image" Target="../media/image190.png"/></Relationships>
</file>

<file path=ppt/slides/_rels/slide35.xml.rels><?xml version="1.0" encoding="UTF-8" standalone="yes"?>
<Relationships xmlns="http://schemas.openxmlformats.org/package/2006/relationships"><Relationship Id="rId8" Type="http://schemas.openxmlformats.org/officeDocument/2006/relationships/image" Target="../media/image129.emf"/><Relationship Id="rId13" Type="http://schemas.openxmlformats.org/officeDocument/2006/relationships/image" Target="../media/image193.png"/><Relationship Id="rId3" Type="http://schemas.openxmlformats.org/officeDocument/2006/relationships/image" Target="../media/image121.emf"/><Relationship Id="rId7" Type="http://schemas.openxmlformats.org/officeDocument/2006/relationships/image" Target="../media/image127.emf"/><Relationship Id="rId12" Type="http://schemas.openxmlformats.org/officeDocument/2006/relationships/image" Target="../media/image186.png"/><Relationship Id="rId17" Type="http://schemas.openxmlformats.org/officeDocument/2006/relationships/image" Target="../media/image131.emf"/><Relationship Id="rId2" Type="http://schemas.openxmlformats.org/officeDocument/2006/relationships/image" Target="../media/image120.emf"/><Relationship Id="rId16" Type="http://schemas.openxmlformats.org/officeDocument/2006/relationships/image" Target="../media/image196.png"/><Relationship Id="rId1" Type="http://schemas.openxmlformats.org/officeDocument/2006/relationships/slideLayout" Target="../slideLayouts/slideLayout27.xml"/><Relationship Id="rId6" Type="http://schemas.openxmlformats.org/officeDocument/2006/relationships/image" Target="../media/image126.png"/><Relationship Id="rId11" Type="http://schemas.openxmlformats.org/officeDocument/2006/relationships/image" Target="../media/image192.png"/><Relationship Id="rId5" Type="http://schemas.openxmlformats.org/officeDocument/2006/relationships/image" Target="../media/image123.emf"/><Relationship Id="rId15" Type="http://schemas.openxmlformats.org/officeDocument/2006/relationships/image" Target="../media/image195.png"/><Relationship Id="rId10" Type="http://schemas.openxmlformats.org/officeDocument/2006/relationships/image" Target="../media/image191.png"/><Relationship Id="rId4" Type="http://schemas.openxmlformats.org/officeDocument/2006/relationships/image" Target="../media/image122.emf"/><Relationship Id="rId9" Type="http://schemas.openxmlformats.org/officeDocument/2006/relationships/image" Target="../media/image130.emf"/><Relationship Id="rId14" Type="http://schemas.openxmlformats.org/officeDocument/2006/relationships/image" Target="../media/image194.png"/></Relationships>
</file>

<file path=ppt/slides/_rels/slide3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99.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2.emf"/><Relationship Id="rId7" Type="http://schemas.openxmlformats.org/officeDocument/2006/relationships/image" Target="../media/image205.jpeg"/><Relationship Id="rId2" Type="http://schemas.openxmlformats.org/officeDocument/2006/relationships/notesSlide" Target="../notesSlides/notesSlide17.xml"/><Relationship Id="rId1" Type="http://schemas.openxmlformats.org/officeDocument/2006/relationships/slideLayout" Target="../slideLayouts/slideLayout218.xml"/><Relationship Id="rId6" Type="http://schemas.openxmlformats.org/officeDocument/2006/relationships/hyperlink" Target="https://www.zebra.com/gartnermq2020" TargetMode="External"/><Relationship Id="rId5" Type="http://schemas.openxmlformats.org/officeDocument/2006/relationships/image" Target="../media/image204.emf"/><Relationship Id="rId4" Type="http://schemas.openxmlformats.org/officeDocument/2006/relationships/image" Target="../media/image203.emf"/><Relationship Id="rId9" Type="http://schemas.openxmlformats.org/officeDocument/2006/relationships/image" Target="../media/image207.jpeg"/></Relationships>
</file>

<file path=ppt/slides/_rels/slide39.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9.png"/><Relationship Id="rId7" Type="http://schemas.openxmlformats.org/officeDocument/2006/relationships/image" Target="../media/image213.png"/><Relationship Id="rId2" Type="http://schemas.openxmlformats.org/officeDocument/2006/relationships/image" Target="../media/image208.png"/><Relationship Id="rId1" Type="http://schemas.openxmlformats.org/officeDocument/2006/relationships/slideLayout" Target="../slideLayouts/slideLayout33.xml"/><Relationship Id="rId6" Type="http://schemas.openxmlformats.org/officeDocument/2006/relationships/image" Target="../media/image212.png"/><Relationship Id="rId5" Type="http://schemas.openxmlformats.org/officeDocument/2006/relationships/image" Target="../media/image211.png"/><Relationship Id="rId10" Type="http://schemas.openxmlformats.org/officeDocument/2006/relationships/image" Target="../media/image127.emf"/><Relationship Id="rId4" Type="http://schemas.openxmlformats.org/officeDocument/2006/relationships/image" Target="../media/image210.png"/><Relationship Id="rId9" Type="http://schemas.openxmlformats.org/officeDocument/2006/relationships/image" Target="../media/image215.png"/></Relationships>
</file>

<file path=ppt/slides/_rels/slide4.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emf"/><Relationship Id="rId2" Type="http://schemas.openxmlformats.org/officeDocument/2006/relationships/image" Target="../media/image49.png"/><Relationship Id="rId1" Type="http://schemas.openxmlformats.org/officeDocument/2006/relationships/slideLayout" Target="../slideLayouts/slideLayout16.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40.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216.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7.png"/><Relationship Id="rId3" Type="http://schemas.openxmlformats.org/officeDocument/2006/relationships/image" Target="../media/image217.png"/><Relationship Id="rId7" Type="http://schemas.openxmlformats.org/officeDocument/2006/relationships/image" Target="../media/image221.jpeg"/><Relationship Id="rId12" Type="http://schemas.openxmlformats.org/officeDocument/2006/relationships/image" Target="../media/image226.jpeg"/><Relationship Id="rId17" Type="http://schemas.openxmlformats.org/officeDocument/2006/relationships/image" Target="../media/image231.png"/><Relationship Id="rId2" Type="http://schemas.openxmlformats.org/officeDocument/2006/relationships/notesSlide" Target="../notesSlides/notesSlide18.xml"/><Relationship Id="rId16" Type="http://schemas.openxmlformats.org/officeDocument/2006/relationships/image" Target="../media/image230.png"/><Relationship Id="rId1" Type="http://schemas.openxmlformats.org/officeDocument/2006/relationships/slideLayout" Target="../slideLayouts/slideLayout189.xml"/><Relationship Id="rId6" Type="http://schemas.openxmlformats.org/officeDocument/2006/relationships/image" Target="../media/image220.png"/><Relationship Id="rId11" Type="http://schemas.openxmlformats.org/officeDocument/2006/relationships/image" Target="../media/image225.png"/><Relationship Id="rId5" Type="http://schemas.openxmlformats.org/officeDocument/2006/relationships/image" Target="../media/image219.png"/><Relationship Id="rId15" Type="http://schemas.openxmlformats.org/officeDocument/2006/relationships/image" Target="../media/image229.jpg"/><Relationship Id="rId10" Type="http://schemas.openxmlformats.org/officeDocument/2006/relationships/image" Target="../media/image224.png"/><Relationship Id="rId4" Type="http://schemas.openxmlformats.org/officeDocument/2006/relationships/image" Target="../media/image218.png"/><Relationship Id="rId9" Type="http://schemas.openxmlformats.org/officeDocument/2006/relationships/image" Target="../media/image223.png"/><Relationship Id="rId14" Type="http://schemas.openxmlformats.org/officeDocument/2006/relationships/image" Target="../media/image228.png"/></Relationships>
</file>

<file path=ppt/slides/_rels/slide42.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2.jpeg"/><Relationship Id="rId7" Type="http://schemas.openxmlformats.org/officeDocument/2006/relationships/image" Target="../media/image236.png"/><Relationship Id="rId2" Type="http://schemas.openxmlformats.org/officeDocument/2006/relationships/notesSlide" Target="../notesSlides/notesSlide19.xml"/><Relationship Id="rId1" Type="http://schemas.openxmlformats.org/officeDocument/2006/relationships/slideLayout" Target="../slideLayouts/slideLayout74.xml"/><Relationship Id="rId6" Type="http://schemas.openxmlformats.org/officeDocument/2006/relationships/image" Target="../media/image235.png"/><Relationship Id="rId11" Type="http://schemas.openxmlformats.org/officeDocument/2006/relationships/image" Target="../media/image240.png"/><Relationship Id="rId5" Type="http://schemas.openxmlformats.org/officeDocument/2006/relationships/image" Target="../media/image234.png"/><Relationship Id="rId10" Type="http://schemas.openxmlformats.org/officeDocument/2006/relationships/image" Target="../media/image239.png"/><Relationship Id="rId4" Type="http://schemas.openxmlformats.org/officeDocument/2006/relationships/image" Target="../media/image233.png"/><Relationship Id="rId9" Type="http://schemas.openxmlformats.org/officeDocument/2006/relationships/image" Target="../media/image238.png"/></Relationships>
</file>

<file path=ppt/slides/_rels/slide43.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28.png"/><Relationship Id="rId3" Type="http://schemas.openxmlformats.org/officeDocument/2006/relationships/image" Target="../media/image241.emf"/><Relationship Id="rId7" Type="http://schemas.openxmlformats.org/officeDocument/2006/relationships/image" Target="../media/image245.emf"/><Relationship Id="rId12" Type="http://schemas.openxmlformats.org/officeDocument/2006/relationships/image" Target="../media/image249.png"/><Relationship Id="rId2" Type="http://schemas.openxmlformats.org/officeDocument/2006/relationships/notesSlide" Target="../notesSlides/notesSlide20.xml"/><Relationship Id="rId1" Type="http://schemas.openxmlformats.org/officeDocument/2006/relationships/slideLayout" Target="../slideLayouts/slideLayout66.xml"/><Relationship Id="rId6" Type="http://schemas.openxmlformats.org/officeDocument/2006/relationships/image" Target="../media/image244.png"/><Relationship Id="rId11" Type="http://schemas.openxmlformats.org/officeDocument/2006/relationships/image" Target="../media/image248.png"/><Relationship Id="rId5" Type="http://schemas.openxmlformats.org/officeDocument/2006/relationships/image" Target="../media/image243.png"/><Relationship Id="rId10" Type="http://schemas.openxmlformats.org/officeDocument/2006/relationships/image" Target="../media/image247.png"/><Relationship Id="rId4" Type="http://schemas.openxmlformats.org/officeDocument/2006/relationships/image" Target="../media/image242.png"/><Relationship Id="rId9" Type="http://schemas.openxmlformats.org/officeDocument/2006/relationships/image" Target="../media/image246.png"/></Relationships>
</file>

<file path=ppt/slides/_rels/slide44.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81.xml"/><Relationship Id="rId4" Type="http://schemas.openxmlformats.org/officeDocument/2006/relationships/image" Target="../media/image246.png"/></Relationships>
</file>

<file path=ppt/slides/_rels/slide45.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3" Type="http://schemas.openxmlformats.org/officeDocument/2006/relationships/image" Target="../media/image253.jpg"/><Relationship Id="rId2" Type="http://schemas.openxmlformats.org/officeDocument/2006/relationships/notesSlide" Target="../notesSlides/notesSlide21.xml"/><Relationship Id="rId1" Type="http://schemas.openxmlformats.org/officeDocument/2006/relationships/slideLayout" Target="../slideLayouts/slideLayout81.xml"/><Relationship Id="rId4" Type="http://schemas.openxmlformats.org/officeDocument/2006/relationships/image" Target="../media/image254.png"/></Relationships>
</file>

<file path=ppt/slides/_rels/slide47.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66.xml"/></Relationships>
</file>

<file path=ppt/slides/_rels/slide48.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66.xml"/></Relationships>
</file>

<file path=ppt/slides/_rels/slide49.xml.rels><?xml version="1.0" encoding="UTF-8" standalone="yes"?>
<Relationships xmlns="http://schemas.openxmlformats.org/package/2006/relationships"><Relationship Id="rId3" Type="http://schemas.openxmlformats.org/officeDocument/2006/relationships/image" Target="../media/image257.png"/><Relationship Id="rId7" Type="http://schemas.openxmlformats.org/officeDocument/2006/relationships/image" Target="../media/image261.png"/><Relationship Id="rId2" Type="http://schemas.openxmlformats.org/officeDocument/2006/relationships/notesSlide" Target="../notesSlides/notesSlide22.xml"/><Relationship Id="rId1" Type="http://schemas.openxmlformats.org/officeDocument/2006/relationships/slideLayout" Target="../slideLayouts/slideLayout93.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7.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50.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3.xml"/><Relationship Id="rId1" Type="http://schemas.openxmlformats.org/officeDocument/2006/relationships/slideLayout" Target="../slideLayouts/slideLayout74.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53.xml.rels><?xml version="1.0" encoding="UTF-8" standalone="yes"?>
<Relationships xmlns="http://schemas.openxmlformats.org/package/2006/relationships"><Relationship Id="rId8" Type="http://schemas.openxmlformats.org/officeDocument/2006/relationships/image" Target="../media/image272.png"/><Relationship Id="rId3" Type="http://schemas.openxmlformats.org/officeDocument/2006/relationships/image" Target="../media/image267.png"/><Relationship Id="rId7" Type="http://schemas.openxmlformats.org/officeDocument/2006/relationships/image" Target="../media/image271.jpeg"/><Relationship Id="rId2" Type="http://schemas.openxmlformats.org/officeDocument/2006/relationships/image" Target="../media/image266.png"/><Relationship Id="rId1" Type="http://schemas.openxmlformats.org/officeDocument/2006/relationships/slideLayout" Target="../slideLayouts/slideLayout76.xml"/><Relationship Id="rId6" Type="http://schemas.openxmlformats.org/officeDocument/2006/relationships/image" Target="../media/image270.jpeg"/><Relationship Id="rId5" Type="http://schemas.openxmlformats.org/officeDocument/2006/relationships/image" Target="../media/image269.png"/><Relationship Id="rId10" Type="http://schemas.openxmlformats.org/officeDocument/2006/relationships/comments" Target="../comments/comment1.xml"/><Relationship Id="rId4" Type="http://schemas.openxmlformats.org/officeDocument/2006/relationships/image" Target="../media/image268.png"/><Relationship Id="rId9" Type="http://schemas.openxmlformats.org/officeDocument/2006/relationships/image" Target="../media/image27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6.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2.xml"/><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19.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emf"/><Relationship Id="rId15" Type="http://schemas.openxmlformats.org/officeDocument/2006/relationships/image" Target="../media/image77.png"/><Relationship Id="rId10" Type="http://schemas.openxmlformats.org/officeDocument/2006/relationships/image" Target="../media/image72.png"/><Relationship Id="rId19" Type="http://schemas.openxmlformats.org/officeDocument/2006/relationships/image" Target="../media/image81.png"/><Relationship Id="rId4" Type="http://schemas.openxmlformats.org/officeDocument/2006/relationships/image" Target="../media/image66.emf"/><Relationship Id="rId9" Type="http://schemas.openxmlformats.org/officeDocument/2006/relationships/image" Target="../media/image71.png"/><Relationship Id="rId14" Type="http://schemas.openxmlformats.org/officeDocument/2006/relationships/image" Target="../media/image7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6A340-9D74-804C-8C6F-7F1F9E99DCCF}"/>
              </a:ext>
            </a:extLst>
          </p:cNvPr>
          <p:cNvSpPr>
            <a:spLocks noGrp="1"/>
          </p:cNvSpPr>
          <p:nvPr>
            <p:ph type="title"/>
          </p:nvPr>
        </p:nvSpPr>
        <p:spPr>
          <a:xfrm>
            <a:off x="603345" y="1996883"/>
            <a:ext cx="8283480" cy="539382"/>
          </a:xfrm>
        </p:spPr>
        <p:txBody>
          <a:bodyPr/>
          <a:lstStyle/>
          <a:p>
            <a:r>
              <a:rPr lang="en-US" dirty="0"/>
              <a:t>RTLS Technologies Portfolio Overview</a:t>
            </a:r>
          </a:p>
        </p:txBody>
      </p:sp>
      <p:sp>
        <p:nvSpPr>
          <p:cNvPr id="4" name="TextBox 3">
            <a:extLst>
              <a:ext uri="{FF2B5EF4-FFF2-40B4-BE49-F238E27FC236}">
                <a16:creationId xmlns:a16="http://schemas.microsoft.com/office/drawing/2014/main" id="{CE1DAD33-4627-4CA8-8937-F20CD2B59A7E}"/>
              </a:ext>
            </a:extLst>
          </p:cNvPr>
          <p:cNvSpPr txBox="1"/>
          <p:nvPr/>
        </p:nvSpPr>
        <p:spPr>
          <a:xfrm>
            <a:off x="603092" y="4808256"/>
            <a:ext cx="3779946" cy="1815882"/>
          </a:xfrm>
          <a:prstGeom prst="rect">
            <a:avLst/>
          </a:prstGeom>
          <a:noFill/>
        </p:spPr>
        <p:txBody>
          <a:bodyPr wrap="none" rtlCol="0">
            <a:spAutoFit/>
          </a:bodyPr>
          <a:lstStyle/>
          <a:p>
            <a:pPr defTabSz="914126"/>
            <a:r>
              <a:rPr lang="en-GB" sz="1400" b="1" dirty="0">
                <a:solidFill>
                  <a:srgbClr val="FFFFFF"/>
                </a:solidFill>
              </a:rPr>
              <a:t>Steve Beck</a:t>
            </a:r>
          </a:p>
          <a:p>
            <a:pPr defTabSz="914126"/>
            <a:r>
              <a:rPr lang="en-GB" sz="1400" b="1" dirty="0">
                <a:solidFill>
                  <a:srgbClr val="FFFFFF"/>
                </a:solidFill>
              </a:rPr>
              <a:t>Engagement Manage</a:t>
            </a:r>
          </a:p>
          <a:p>
            <a:pPr defTabSz="914126"/>
            <a:r>
              <a:rPr lang="en-GB" sz="1400" b="1" dirty="0">
                <a:solidFill>
                  <a:srgbClr val="FFFFFF"/>
                </a:solidFill>
              </a:rPr>
              <a:t>Location Solutions Specialist</a:t>
            </a:r>
          </a:p>
          <a:p>
            <a:pPr defTabSz="914126"/>
            <a:r>
              <a:rPr lang="en-GB" sz="1400" b="1" dirty="0">
                <a:solidFill>
                  <a:srgbClr val="FFFFFF"/>
                </a:solidFill>
              </a:rPr>
              <a:t>Manufacturing, Transportation &amp; Logistics</a:t>
            </a:r>
          </a:p>
          <a:p>
            <a:pPr defTabSz="914126"/>
            <a:endParaRPr lang="en-GB" sz="1400" b="1" dirty="0">
              <a:solidFill>
                <a:srgbClr val="FFFFFF"/>
              </a:solidFill>
            </a:endParaRPr>
          </a:p>
          <a:p>
            <a:pPr defTabSz="914126"/>
            <a:endParaRPr lang="en-GB" sz="1400" b="1" dirty="0">
              <a:solidFill>
                <a:srgbClr val="FFFFFF"/>
              </a:solidFill>
            </a:endParaRPr>
          </a:p>
          <a:p>
            <a:pPr defTabSz="914126"/>
            <a:br>
              <a:rPr lang="en-GB" sz="1400" b="1" dirty="0">
                <a:solidFill>
                  <a:srgbClr val="FFFFFF"/>
                </a:solidFill>
              </a:rPr>
            </a:br>
            <a:endParaRPr lang="en-GB" sz="1400" dirty="0">
              <a:solidFill>
                <a:srgbClr val="FFFFFF"/>
              </a:solidFill>
            </a:endParaRPr>
          </a:p>
        </p:txBody>
      </p:sp>
      <p:pic>
        <p:nvPicPr>
          <p:cNvPr id="5" name="Picture 4">
            <a:extLst>
              <a:ext uri="{FF2B5EF4-FFF2-40B4-BE49-F238E27FC236}">
                <a16:creationId xmlns:a16="http://schemas.microsoft.com/office/drawing/2014/main" id="{4C8A4B1D-F86A-45D6-A7B8-869E92143F7C}"/>
              </a:ext>
            </a:extLst>
          </p:cNvPr>
          <p:cNvPicPr>
            <a:picLocks noChangeAspect="1"/>
          </p:cNvPicPr>
          <p:nvPr/>
        </p:nvPicPr>
        <p:blipFill>
          <a:blip r:embed="rId2"/>
          <a:stretch>
            <a:fillRect/>
          </a:stretch>
        </p:blipFill>
        <p:spPr>
          <a:xfrm>
            <a:off x="4325434" y="3716977"/>
            <a:ext cx="3810330" cy="1091279"/>
          </a:xfrm>
          <a:prstGeom prst="rect">
            <a:avLst/>
          </a:prstGeom>
        </p:spPr>
      </p:pic>
    </p:spTree>
    <p:extLst>
      <p:ext uri="{BB962C8B-B14F-4D97-AF65-F5344CB8AC3E}">
        <p14:creationId xmlns:p14="http://schemas.microsoft.com/office/powerpoint/2010/main" val="959563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0B76A62E-973B-4FED-B586-AAE2802652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62" y="-48402"/>
            <a:ext cx="12208348" cy="6906402"/>
          </a:xfrm>
          <a:prstGeom prst="rect">
            <a:avLst/>
          </a:prstGeom>
        </p:spPr>
      </p:pic>
      <p:sp>
        <p:nvSpPr>
          <p:cNvPr id="2" name="Rectangle 1"/>
          <p:cNvSpPr/>
          <p:nvPr/>
        </p:nvSpPr>
        <p:spPr>
          <a:xfrm>
            <a:off x="1720758" y="3986701"/>
            <a:ext cx="7724212" cy="2714052"/>
          </a:xfrm>
          <a:prstGeom prst="rect">
            <a:avLst/>
          </a:prstGeom>
          <a:ln>
            <a:solidFill>
              <a:schemeClr val="accent1"/>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462" name="Text Placeholder 4"/>
          <p:cNvSpPr>
            <a:spLocks noGrp="1"/>
          </p:cNvSpPr>
          <p:nvPr>
            <p:ph type="body" idx="4294967295"/>
          </p:nvPr>
        </p:nvSpPr>
        <p:spPr>
          <a:xfrm>
            <a:off x="1588" y="2708462"/>
            <a:ext cx="1612480" cy="1091916"/>
          </a:xfrm>
          <a:prstGeom prst="rect">
            <a:avLst/>
          </a:prstGeom>
          <a:solidFill>
            <a:srgbClr val="000000"/>
          </a:solidFill>
        </p:spPr>
        <p:txBody>
          <a:bodyPr anchor="ctr">
            <a:normAutofit/>
          </a:bodyPr>
          <a:lstStyle/>
          <a:p>
            <a:pPr indent="0">
              <a:spcBef>
                <a:spcPts val="0"/>
              </a:spcBef>
              <a:buNone/>
            </a:pPr>
            <a:r>
              <a:rPr lang="en-US" sz="1799" b="1" dirty="0">
                <a:solidFill>
                  <a:srgbClr val="FFFFFF"/>
                </a:solidFill>
                <a:latin typeface="Arial" charset="0"/>
                <a:ea typeface="MS PGothic" charset="0"/>
              </a:rPr>
              <a:t>HANDHELD READERS</a:t>
            </a:r>
          </a:p>
        </p:txBody>
      </p:sp>
      <p:sp>
        <p:nvSpPr>
          <p:cNvPr id="42" name="Text Placeholder 4"/>
          <p:cNvSpPr>
            <a:spLocks noGrp="1"/>
          </p:cNvSpPr>
          <p:nvPr>
            <p:ph type="body" idx="4294967295"/>
          </p:nvPr>
        </p:nvSpPr>
        <p:spPr>
          <a:xfrm>
            <a:off x="1588" y="1513387"/>
            <a:ext cx="1612480" cy="1091916"/>
          </a:xfrm>
          <a:prstGeom prst="rect">
            <a:avLst/>
          </a:prstGeom>
          <a:solidFill>
            <a:srgbClr val="000000"/>
          </a:solidFill>
        </p:spPr>
        <p:txBody>
          <a:bodyPr anchor="ctr">
            <a:normAutofit/>
          </a:bodyPr>
          <a:lstStyle/>
          <a:p>
            <a:pPr indent="0">
              <a:lnSpc>
                <a:spcPct val="60000"/>
              </a:lnSpc>
              <a:buNone/>
            </a:pPr>
            <a:r>
              <a:rPr lang="en-US" sz="1799" b="1" dirty="0">
                <a:solidFill>
                  <a:srgbClr val="FFFFFF"/>
                </a:solidFill>
                <a:latin typeface="Arial" charset="0"/>
                <a:ea typeface="MS PGothic" charset="0"/>
              </a:rPr>
              <a:t>FIXED</a:t>
            </a:r>
          </a:p>
          <a:p>
            <a:pPr indent="0">
              <a:lnSpc>
                <a:spcPct val="60000"/>
              </a:lnSpc>
              <a:buNone/>
            </a:pPr>
            <a:r>
              <a:rPr lang="en-US" sz="1799" b="1" dirty="0">
                <a:solidFill>
                  <a:srgbClr val="FFFFFF"/>
                </a:solidFill>
                <a:latin typeface="Arial" charset="0"/>
                <a:ea typeface="MS PGothic" charset="0"/>
              </a:rPr>
              <a:t>READERS &amp;</a:t>
            </a:r>
          </a:p>
          <a:p>
            <a:pPr indent="0">
              <a:lnSpc>
                <a:spcPct val="60000"/>
              </a:lnSpc>
              <a:buNone/>
            </a:pPr>
            <a:r>
              <a:rPr lang="en-US" sz="1799" b="1" dirty="0">
                <a:solidFill>
                  <a:srgbClr val="FFFFFF"/>
                </a:solidFill>
                <a:latin typeface="Arial" charset="0"/>
                <a:ea typeface="MS PGothic" charset="0"/>
              </a:rPr>
              <a:t>ANTENNAS</a:t>
            </a:r>
          </a:p>
        </p:txBody>
      </p:sp>
      <p:sp>
        <p:nvSpPr>
          <p:cNvPr id="45" name="Text Placeholder 4"/>
          <p:cNvSpPr>
            <a:spLocks noGrp="1"/>
          </p:cNvSpPr>
          <p:nvPr>
            <p:ph sz="half" idx="4294967295"/>
          </p:nvPr>
        </p:nvSpPr>
        <p:spPr>
          <a:xfrm>
            <a:off x="1589" y="4011995"/>
            <a:ext cx="1612096" cy="2845114"/>
          </a:xfrm>
          <a:prstGeom prst="rect">
            <a:avLst/>
          </a:prstGeom>
          <a:solidFill>
            <a:srgbClr val="000000"/>
          </a:solidFill>
        </p:spPr>
        <p:txBody>
          <a:bodyPr anchor="ctr">
            <a:normAutofit/>
          </a:bodyPr>
          <a:lstStyle/>
          <a:p>
            <a:pPr indent="0">
              <a:spcBef>
                <a:spcPts val="0"/>
              </a:spcBef>
              <a:buNone/>
            </a:pPr>
            <a:r>
              <a:rPr lang="en-US" sz="1799" b="1" dirty="0">
                <a:solidFill>
                  <a:srgbClr val="FFFFFF"/>
                </a:solidFill>
                <a:latin typeface="Arial" charset="0"/>
                <a:ea typeface="MS PGothic" charset="0"/>
              </a:rPr>
              <a:t>PRINTER ENCODERS, LABELS &amp; CARDS</a:t>
            </a:r>
          </a:p>
        </p:txBody>
      </p:sp>
      <p:cxnSp>
        <p:nvCxnSpPr>
          <p:cNvPr id="50" name="Straight Connector 49"/>
          <p:cNvCxnSpPr/>
          <p:nvPr/>
        </p:nvCxnSpPr>
        <p:spPr>
          <a:xfrm flipH="1">
            <a:off x="219624" y="3885718"/>
            <a:ext cx="10746844"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209906" y="2654725"/>
            <a:ext cx="10756561"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9475" name="Picture 56" descr="DS9808R_top_NoCord.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73211" y="2703083"/>
            <a:ext cx="528282" cy="76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Placeholder 48159"/>
          <p:cNvSpPr txBox="1">
            <a:spLocks/>
          </p:cNvSpPr>
          <p:nvPr/>
        </p:nvSpPr>
        <p:spPr bwMode="auto">
          <a:xfrm>
            <a:off x="3356083" y="2246214"/>
            <a:ext cx="1279494" cy="274178"/>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FX7500</a:t>
            </a:r>
          </a:p>
        </p:txBody>
      </p:sp>
      <p:sp>
        <p:nvSpPr>
          <p:cNvPr id="56" name="Text Placeholder 48159"/>
          <p:cNvSpPr txBox="1">
            <a:spLocks/>
          </p:cNvSpPr>
          <p:nvPr/>
        </p:nvSpPr>
        <p:spPr bwMode="auto">
          <a:xfrm>
            <a:off x="1893234" y="2245914"/>
            <a:ext cx="1279494" cy="274178"/>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117402" marR="0" lvl="1" indent="0" algn="ctr" defTabSz="457200" rtl="0" eaLnBrk="0" fontAlgn="base" latinLnBrk="0" hangingPunct="0">
              <a:lnSpc>
                <a:spcPct val="100000"/>
              </a:lnSpc>
              <a:spcBef>
                <a:spcPct val="20000"/>
              </a:spcBef>
              <a:spcAft>
                <a:spcPct val="0"/>
              </a:spcAft>
              <a:buClrTx/>
              <a:buSzTx/>
              <a:buFont typeface="Arial" charset="0"/>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FX9600</a:t>
            </a:r>
          </a:p>
          <a:p>
            <a:pPr marL="117402" marR="0" lvl="1" indent="0" algn="ctr" defTabSz="457200" rtl="0" eaLnBrk="0" fontAlgn="base" latinLnBrk="0" hangingPunct="0">
              <a:lnSpc>
                <a:spcPct val="100000"/>
              </a:lnSpc>
              <a:spcBef>
                <a:spcPct val="20000"/>
              </a:spcBef>
              <a:spcAft>
                <a:spcPct val="0"/>
              </a:spcAft>
              <a:buClrTx/>
              <a:buSzTx/>
              <a:buFont typeface="Arial" charset="0"/>
              <a:buNone/>
              <a:tabLst/>
              <a:defRPr/>
            </a:pPr>
            <a:endParaRPr kumimoji="0" lang="en-US" sz="12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57" name="Text Placeholder 48159"/>
          <p:cNvSpPr txBox="1">
            <a:spLocks/>
          </p:cNvSpPr>
          <p:nvPr/>
        </p:nvSpPr>
        <p:spPr bwMode="auto">
          <a:xfrm>
            <a:off x="3402732" y="3518587"/>
            <a:ext cx="1004211" cy="274178"/>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MC3390</a:t>
            </a:r>
          </a:p>
        </p:txBody>
      </p:sp>
      <p:sp>
        <p:nvSpPr>
          <p:cNvPr id="58" name="Text Placeholder 48159"/>
          <p:cNvSpPr txBox="1">
            <a:spLocks/>
          </p:cNvSpPr>
          <p:nvPr/>
        </p:nvSpPr>
        <p:spPr bwMode="auto">
          <a:xfrm>
            <a:off x="1894715" y="3518587"/>
            <a:ext cx="1054474" cy="274178"/>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MC3330</a:t>
            </a:r>
          </a:p>
        </p:txBody>
      </p:sp>
      <p:sp>
        <p:nvSpPr>
          <p:cNvPr id="59" name="Text Placeholder 48159"/>
          <p:cNvSpPr txBox="1">
            <a:spLocks/>
          </p:cNvSpPr>
          <p:nvPr/>
        </p:nvSpPr>
        <p:spPr bwMode="auto">
          <a:xfrm>
            <a:off x="7649586" y="3530945"/>
            <a:ext cx="1133270" cy="274178"/>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117402" marR="0" lvl="1" indent="0" algn="ctr" defTabSz="457200" rtl="0" eaLnBrk="0" fontAlgn="base" latinLnBrk="0" hangingPunct="0">
              <a:lnSpc>
                <a:spcPct val="100000"/>
              </a:lnSpc>
              <a:spcBef>
                <a:spcPct val="20000"/>
              </a:spcBef>
              <a:spcAft>
                <a:spcPct val="0"/>
              </a:spcAft>
              <a:buClrTx/>
              <a:buSzTx/>
              <a:buFont typeface="Arial" charset="0"/>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DS9908R</a:t>
            </a:r>
          </a:p>
          <a:p>
            <a:pPr marL="117402" marR="0" lvl="1" indent="0" algn="ctr" defTabSz="457200" rtl="0" eaLnBrk="0" fontAlgn="base" latinLnBrk="0" hangingPunct="0">
              <a:lnSpc>
                <a:spcPct val="100000"/>
              </a:lnSpc>
              <a:spcBef>
                <a:spcPct val="20000"/>
              </a:spcBef>
              <a:spcAft>
                <a:spcPct val="0"/>
              </a:spcAft>
              <a:buClrTx/>
              <a:buSzTx/>
              <a:buFont typeface="Arial" charset="0"/>
              <a:buNone/>
              <a:tabLst/>
              <a:defRPr/>
            </a:pPr>
            <a:endParaRPr kumimoji="0" lang="en-US" sz="12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60" name="Text Placeholder 48159"/>
          <p:cNvSpPr txBox="1">
            <a:spLocks/>
          </p:cNvSpPr>
          <p:nvPr/>
        </p:nvSpPr>
        <p:spPr bwMode="auto">
          <a:xfrm>
            <a:off x="4815038" y="3518587"/>
            <a:ext cx="1047983" cy="274178"/>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117402" marR="0" lvl="1" indent="0" algn="ctr" defTabSz="457200" rtl="0" eaLnBrk="0" fontAlgn="base" latinLnBrk="0" hangingPunct="0">
              <a:lnSpc>
                <a:spcPct val="100000"/>
              </a:lnSpc>
              <a:spcBef>
                <a:spcPct val="20000"/>
              </a:spcBef>
              <a:spcAft>
                <a:spcPct val="0"/>
              </a:spcAft>
              <a:buClrTx/>
              <a:buSzTx/>
              <a:buFont typeface="Arial" charset="0"/>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RFD2000</a:t>
            </a:r>
          </a:p>
        </p:txBody>
      </p:sp>
      <p:pic>
        <p:nvPicPr>
          <p:cNvPr id="72" name="Picture 2" descr="C:\Users\JRINGB~1\AppData\Local\Temp\ZD500R_4x2_lt.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33460" y="4111030"/>
            <a:ext cx="875615" cy="73114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93797" y="4154082"/>
            <a:ext cx="830125" cy="722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15342" y="4188310"/>
            <a:ext cx="1652007" cy="653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 name="Text Placeholder 48159"/>
          <p:cNvSpPr txBox="1">
            <a:spLocks/>
          </p:cNvSpPr>
          <p:nvPr/>
        </p:nvSpPr>
        <p:spPr bwMode="auto">
          <a:xfrm>
            <a:off x="5134560" y="4943011"/>
            <a:ext cx="801112" cy="274178"/>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ZD500R</a:t>
            </a:r>
          </a:p>
        </p:txBody>
      </p:sp>
      <p:sp>
        <p:nvSpPr>
          <p:cNvPr id="76" name="Text Placeholder 48159"/>
          <p:cNvSpPr txBox="1">
            <a:spLocks/>
          </p:cNvSpPr>
          <p:nvPr/>
        </p:nvSpPr>
        <p:spPr bwMode="auto">
          <a:xfrm>
            <a:off x="3627264" y="4943011"/>
            <a:ext cx="1328313" cy="274178"/>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ZE500R Engine</a:t>
            </a:r>
          </a:p>
        </p:txBody>
      </p:sp>
      <p:sp>
        <p:nvSpPr>
          <p:cNvPr id="77" name="Text Placeholder 48159"/>
          <p:cNvSpPr txBox="1">
            <a:spLocks/>
          </p:cNvSpPr>
          <p:nvPr/>
        </p:nvSpPr>
        <p:spPr bwMode="auto">
          <a:xfrm>
            <a:off x="2153783" y="4923971"/>
            <a:ext cx="1365736" cy="274178"/>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ZT400R Series</a:t>
            </a:r>
          </a:p>
        </p:txBody>
      </p:sp>
      <p:pic>
        <p:nvPicPr>
          <p:cNvPr id="63"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504541" y="2735766"/>
            <a:ext cx="627870" cy="670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Text Placeholder 48159"/>
          <p:cNvSpPr txBox="1">
            <a:spLocks/>
          </p:cNvSpPr>
          <p:nvPr/>
        </p:nvSpPr>
        <p:spPr bwMode="auto">
          <a:xfrm>
            <a:off x="6193508" y="3518252"/>
            <a:ext cx="1197813" cy="274178"/>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117402" marR="0" lvl="1" indent="0" algn="ctr" defTabSz="457200" rtl="0" eaLnBrk="0" fontAlgn="base" latinLnBrk="0" hangingPunct="0">
              <a:lnSpc>
                <a:spcPct val="100000"/>
              </a:lnSpc>
              <a:spcBef>
                <a:spcPct val="20000"/>
              </a:spcBef>
              <a:spcAft>
                <a:spcPct val="0"/>
              </a:spcAft>
              <a:buClrTx/>
              <a:buSzTx/>
              <a:buFont typeface="Arial" charset="0"/>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RFD8500</a:t>
            </a:r>
          </a:p>
          <a:p>
            <a:pPr marL="117402" marR="0" lvl="1" indent="0" algn="ctr" defTabSz="457200" rtl="0" eaLnBrk="0" fontAlgn="base" latinLnBrk="0" hangingPunct="0">
              <a:lnSpc>
                <a:spcPct val="100000"/>
              </a:lnSpc>
              <a:spcBef>
                <a:spcPct val="20000"/>
              </a:spcBef>
              <a:spcAft>
                <a:spcPct val="0"/>
              </a:spcAft>
              <a:buClrTx/>
              <a:buSzTx/>
              <a:buFont typeface="Arial" charset="0"/>
              <a:buNone/>
              <a:tabLst/>
              <a:defRPr/>
            </a:pPr>
            <a:endParaRPr kumimoji="0" lang="en-US" sz="1200" b="0" i="0" u="none" strike="noStrike" kern="1200" cap="none" spc="0" normalizeH="0" baseline="0" noProof="0" dirty="0">
              <a:ln>
                <a:noFill/>
              </a:ln>
              <a:solidFill>
                <a:prstClr val="white"/>
              </a:solidFill>
              <a:effectLst/>
              <a:uLnTx/>
              <a:uFillTx/>
              <a:latin typeface="Arial"/>
              <a:ea typeface="ＭＳ Ｐゴシック" charset="0"/>
              <a:cs typeface="Arial"/>
            </a:endParaRPr>
          </a:p>
        </p:txBody>
      </p:sp>
      <p:pic>
        <p:nvPicPr>
          <p:cNvPr id="65" name="Picture 2"/>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6079046" y="4176993"/>
            <a:ext cx="1235895" cy="709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 name="Text Placeholder 48159"/>
          <p:cNvSpPr txBox="1">
            <a:spLocks/>
          </p:cNvSpPr>
          <p:nvPr/>
        </p:nvSpPr>
        <p:spPr bwMode="auto">
          <a:xfrm>
            <a:off x="6110665" y="4938440"/>
            <a:ext cx="1661770" cy="274178"/>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ZXP7 and UHF Card</a:t>
            </a:r>
          </a:p>
        </p:txBody>
      </p:sp>
      <p:pic>
        <p:nvPicPr>
          <p:cNvPr id="67" name="Picture 66"/>
          <p:cNvPicPr>
            <a:picLocks noChangeAspect="1"/>
          </p:cNvPicPr>
          <p:nvPr/>
        </p:nvPicPr>
        <p:blipFill rotWithShape="1">
          <a:blip r:embed="rId11"/>
          <a:srcRect l="16492" t="4997" r="18322" b="7065"/>
          <a:stretch/>
        </p:blipFill>
        <p:spPr>
          <a:xfrm>
            <a:off x="2136142" y="5532790"/>
            <a:ext cx="666690" cy="687756"/>
          </a:xfrm>
          <a:prstGeom prst="rect">
            <a:avLst/>
          </a:prstGeom>
        </p:spPr>
      </p:pic>
      <p:sp>
        <p:nvSpPr>
          <p:cNvPr id="79" name="Text Placeholder 48159"/>
          <p:cNvSpPr txBox="1">
            <a:spLocks/>
          </p:cNvSpPr>
          <p:nvPr/>
        </p:nvSpPr>
        <p:spPr bwMode="auto">
          <a:xfrm>
            <a:off x="1893234" y="6334722"/>
            <a:ext cx="1239539" cy="278746"/>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ZQ520R/630R</a:t>
            </a:r>
          </a:p>
        </p:txBody>
      </p:sp>
      <p:sp>
        <p:nvSpPr>
          <p:cNvPr id="81" name="Text Placeholder 48159"/>
          <p:cNvSpPr txBox="1">
            <a:spLocks/>
          </p:cNvSpPr>
          <p:nvPr/>
        </p:nvSpPr>
        <p:spPr bwMode="auto">
          <a:xfrm>
            <a:off x="7947430" y="4943335"/>
            <a:ext cx="1425317" cy="278746"/>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On-metal RFID</a:t>
            </a:r>
          </a:p>
        </p:txBody>
      </p:sp>
      <p:pic>
        <p:nvPicPr>
          <p:cNvPr id="82" name="Picture 81"/>
          <p:cNvPicPr>
            <a:picLocks noChangeAspect="1"/>
          </p:cNvPicPr>
          <p:nvPr/>
        </p:nvPicPr>
        <p:blipFill>
          <a:blip r:embed="rId12"/>
          <a:stretch>
            <a:fillRect/>
          </a:stretch>
        </p:blipFill>
        <p:spPr>
          <a:xfrm>
            <a:off x="8118597" y="4294488"/>
            <a:ext cx="797385" cy="529949"/>
          </a:xfrm>
          <a:prstGeom prst="rect">
            <a:avLst/>
          </a:prstGeom>
        </p:spPr>
      </p:pic>
      <p:pic>
        <p:nvPicPr>
          <p:cNvPr id="66"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151516" y="4450898"/>
            <a:ext cx="583467" cy="432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Text Placeholder 48159"/>
          <p:cNvSpPr txBox="1">
            <a:spLocks/>
          </p:cNvSpPr>
          <p:nvPr/>
        </p:nvSpPr>
        <p:spPr bwMode="auto">
          <a:xfrm>
            <a:off x="6398665" y="6327503"/>
            <a:ext cx="2235005" cy="278746"/>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RFID Labels</a:t>
            </a:r>
          </a:p>
        </p:txBody>
      </p:sp>
      <p:sp>
        <p:nvSpPr>
          <p:cNvPr id="88" name="Text Placeholder 48159"/>
          <p:cNvSpPr txBox="1">
            <a:spLocks/>
          </p:cNvSpPr>
          <p:nvPr/>
        </p:nvSpPr>
        <p:spPr bwMode="auto">
          <a:xfrm>
            <a:off x="9254500" y="2164192"/>
            <a:ext cx="2382770" cy="325391"/>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ST5500</a:t>
            </a:r>
          </a:p>
        </p:txBody>
      </p:sp>
      <p:sp>
        <p:nvSpPr>
          <p:cNvPr id="89" name="Text Placeholder 48159"/>
          <p:cNvSpPr txBox="1">
            <a:spLocks/>
          </p:cNvSpPr>
          <p:nvPr/>
        </p:nvSpPr>
        <p:spPr bwMode="auto">
          <a:xfrm>
            <a:off x="7025483" y="2230651"/>
            <a:ext cx="801112" cy="274178"/>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AN600</a:t>
            </a:r>
          </a:p>
        </p:txBody>
      </p:sp>
      <p:sp>
        <p:nvSpPr>
          <p:cNvPr id="91" name="Text Placeholder 48159"/>
          <p:cNvSpPr txBox="1">
            <a:spLocks/>
          </p:cNvSpPr>
          <p:nvPr/>
        </p:nvSpPr>
        <p:spPr bwMode="auto">
          <a:xfrm>
            <a:off x="5996646" y="2249915"/>
            <a:ext cx="801112" cy="274178"/>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AN480</a:t>
            </a:r>
          </a:p>
        </p:txBody>
      </p:sp>
      <p:sp>
        <p:nvSpPr>
          <p:cNvPr id="93" name="Text Placeholder 48159"/>
          <p:cNvSpPr txBox="1">
            <a:spLocks/>
          </p:cNvSpPr>
          <p:nvPr/>
        </p:nvSpPr>
        <p:spPr bwMode="auto">
          <a:xfrm>
            <a:off x="4953737" y="2249808"/>
            <a:ext cx="801112" cy="274178"/>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AN440</a:t>
            </a:r>
          </a:p>
        </p:txBody>
      </p:sp>
      <p:cxnSp>
        <p:nvCxnSpPr>
          <p:cNvPr id="94" name="Straight Connector 93"/>
          <p:cNvCxnSpPr/>
          <p:nvPr/>
        </p:nvCxnSpPr>
        <p:spPr>
          <a:xfrm flipV="1">
            <a:off x="4725896" y="1476323"/>
            <a:ext cx="2010" cy="906681"/>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95" name="Picture 94"/>
          <p:cNvPicPr>
            <a:picLocks noChangeAspect="1"/>
          </p:cNvPicPr>
          <p:nvPr/>
        </p:nvPicPr>
        <p:blipFill rotWithShape="1">
          <a:blip r:embed="rId14" cstate="print">
            <a:extLst>
              <a:ext uri="{28A0092B-C50C-407E-A947-70E740481C1C}">
                <a14:useLocalDpi xmlns:a14="http://schemas.microsoft.com/office/drawing/2010/main" val="0"/>
              </a:ext>
            </a:extLst>
          </a:blip>
          <a:srcRect l="3954" t="21444" r="6739" b="5218"/>
          <a:stretch/>
        </p:blipFill>
        <p:spPr>
          <a:xfrm>
            <a:off x="3132773" y="5430599"/>
            <a:ext cx="1338510" cy="824812"/>
          </a:xfrm>
          <a:prstGeom prst="rect">
            <a:avLst/>
          </a:prstGeom>
        </p:spPr>
      </p:pic>
      <p:sp>
        <p:nvSpPr>
          <p:cNvPr id="96" name="Text Placeholder 48159"/>
          <p:cNvSpPr txBox="1">
            <a:spLocks/>
          </p:cNvSpPr>
          <p:nvPr/>
        </p:nvSpPr>
        <p:spPr bwMode="auto">
          <a:xfrm>
            <a:off x="3176853" y="6339290"/>
            <a:ext cx="1365736" cy="274178"/>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ZT600R Series</a:t>
            </a:r>
          </a:p>
        </p:txBody>
      </p:sp>
      <p:pic>
        <p:nvPicPr>
          <p:cNvPr id="97" name="Picture 96"/>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9210420" y="1585647"/>
            <a:ext cx="2341029" cy="478383"/>
          </a:xfrm>
          <a:prstGeom prst="rect">
            <a:avLst/>
          </a:prstGeom>
        </p:spPr>
      </p:pic>
      <p:cxnSp>
        <p:nvCxnSpPr>
          <p:cNvPr id="98" name="Straight Connector 97"/>
          <p:cNvCxnSpPr/>
          <p:nvPr/>
        </p:nvCxnSpPr>
        <p:spPr>
          <a:xfrm flipV="1">
            <a:off x="8925004" y="1476323"/>
            <a:ext cx="2010" cy="906681"/>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16"/>
          <a:stretch>
            <a:fillRect/>
          </a:stretch>
        </p:blipFill>
        <p:spPr>
          <a:xfrm>
            <a:off x="6248013" y="5426911"/>
            <a:ext cx="2494825" cy="884885"/>
          </a:xfrm>
          <a:prstGeom prst="rect">
            <a:avLst/>
          </a:prstGeom>
        </p:spPr>
      </p:pic>
      <p:pic>
        <p:nvPicPr>
          <p:cNvPr id="69" name="Picture 68"/>
          <p:cNvPicPr>
            <a:picLocks noChangeAspect="1"/>
          </p:cNvPicPr>
          <p:nvPr/>
        </p:nvPicPr>
        <p:blipFill>
          <a:blip r:embed="rId17"/>
          <a:stretch>
            <a:fillRect/>
          </a:stretch>
        </p:blipFill>
        <p:spPr>
          <a:xfrm>
            <a:off x="4949776" y="5609285"/>
            <a:ext cx="1070244" cy="595736"/>
          </a:xfrm>
          <a:prstGeom prst="rect">
            <a:avLst/>
          </a:prstGeom>
        </p:spPr>
      </p:pic>
      <p:sp>
        <p:nvSpPr>
          <p:cNvPr id="99" name="Text Placeholder 48159"/>
          <p:cNvSpPr txBox="1">
            <a:spLocks/>
          </p:cNvSpPr>
          <p:nvPr/>
        </p:nvSpPr>
        <p:spPr bwMode="auto">
          <a:xfrm>
            <a:off x="4667896" y="6339289"/>
            <a:ext cx="1608504" cy="262455"/>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RFID Upgrade Kits</a:t>
            </a:r>
          </a:p>
        </p:txBody>
      </p:sp>
      <p:sp>
        <p:nvSpPr>
          <p:cNvPr id="70" name="Title 3"/>
          <p:cNvSpPr txBox="1">
            <a:spLocks/>
          </p:cNvSpPr>
          <p:nvPr/>
        </p:nvSpPr>
        <p:spPr>
          <a:xfrm>
            <a:off x="535932" y="188109"/>
            <a:ext cx="10851943" cy="500181"/>
          </a:xfrm>
          <a:prstGeom prst="rect">
            <a:avLst/>
          </a:prstGeom>
        </p:spPr>
        <p:txBody>
          <a:bodyPr/>
          <a:lstStyle>
            <a:lvl1pPr algn="l" rtl="0" eaLnBrk="0" fontAlgn="base" hangingPunct="0">
              <a:lnSpc>
                <a:spcPct val="95000"/>
              </a:lnSpc>
              <a:spcBef>
                <a:spcPct val="0"/>
              </a:spcBef>
              <a:spcAft>
                <a:spcPct val="0"/>
              </a:spcAft>
              <a:defRPr sz="3400" b="1">
                <a:solidFill>
                  <a:schemeClr val="accent1"/>
                </a:solidFill>
                <a:latin typeface="+mj-lt"/>
                <a:ea typeface="MS PGothic" pitchFamily="34" charset="-128"/>
                <a:cs typeface="MS PGothic"/>
              </a:defRPr>
            </a:lvl1pPr>
            <a:lvl2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2pPr>
            <a:lvl3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3pPr>
            <a:lvl4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4pPr>
            <a:lvl5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5pPr>
            <a:lvl6pPr marL="60943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6pPr>
            <a:lvl7pPr marL="121886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7pPr>
            <a:lvl8pPr marL="182829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8pPr>
            <a:lvl9pPr marL="243772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9pPr>
          </a:lstStyle>
          <a:p>
            <a:pPr marL="0" marR="0" lvl="0" indent="0" algn="l" defTabSz="914400" rtl="0" eaLnBrk="0" fontAlgn="base" latinLnBrk="0" hangingPunct="0">
              <a:lnSpc>
                <a:spcPct val="95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B0F0"/>
                </a:solidFill>
                <a:effectLst/>
                <a:uLnTx/>
                <a:uFillTx/>
                <a:latin typeface="Arial" panose="020B0604020202020204"/>
                <a:ea typeface="MS PGothic" pitchFamily="34" charset="-128"/>
              </a:rPr>
              <a:t>Zebra’s RFID </a:t>
            </a:r>
            <a:r>
              <a:rPr kumimoji="0" lang="en-US" sz="4000" b="1" i="0" u="none" strike="noStrike" kern="0" cap="none" spc="0" normalizeH="0" baseline="0" noProof="0" dirty="0" err="1">
                <a:ln>
                  <a:noFill/>
                </a:ln>
                <a:solidFill>
                  <a:srgbClr val="00B0F0"/>
                </a:solidFill>
                <a:effectLst/>
                <a:uLnTx/>
                <a:uFillTx/>
                <a:latin typeface="Arial" panose="020B0604020202020204"/>
                <a:ea typeface="MS PGothic" pitchFamily="34" charset="-128"/>
              </a:rPr>
              <a:t>Porfolio</a:t>
            </a:r>
            <a:r>
              <a:rPr kumimoji="0" lang="en-US" sz="4000" b="1" i="0" u="none" strike="noStrike" kern="0" cap="none" spc="0" normalizeH="0" baseline="0" noProof="0" dirty="0">
                <a:ln>
                  <a:noFill/>
                </a:ln>
                <a:solidFill>
                  <a:srgbClr val="00B0F0"/>
                </a:solidFill>
                <a:effectLst/>
                <a:uLnTx/>
                <a:uFillTx/>
                <a:latin typeface="Arial" panose="020B0604020202020204"/>
                <a:ea typeface="MS PGothic" pitchFamily="34" charset="-128"/>
              </a:rPr>
              <a:t> at a Glance</a:t>
            </a:r>
          </a:p>
          <a:p>
            <a:pPr marL="0" marR="0" lvl="0" indent="0" algn="l" defTabSz="914400" rtl="0" eaLnBrk="0" fontAlgn="base" latinLnBrk="0" hangingPunct="0">
              <a:lnSpc>
                <a:spcPct val="95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FFFF00"/>
                </a:solidFill>
                <a:effectLst/>
                <a:uLnTx/>
                <a:uFillTx/>
                <a:latin typeface="Arial" panose="020B0604020202020204"/>
                <a:ea typeface="MS PGothic" pitchFamily="34" charset="-128"/>
              </a:rPr>
              <a:t>Widest range with one brand..!  </a:t>
            </a:r>
          </a:p>
        </p:txBody>
      </p:sp>
      <p:pic>
        <p:nvPicPr>
          <p:cNvPr id="68" name="Picture 67">
            <a:extLst>
              <a:ext uri="{FF2B5EF4-FFF2-40B4-BE49-F238E27FC236}">
                <a16:creationId xmlns:a16="http://schemas.microsoft.com/office/drawing/2014/main" id="{1DCF3AC2-FC75-4511-BEB1-B8005C9CB923}"/>
              </a:ext>
            </a:extLst>
          </p:cNvPr>
          <p:cNvPicPr>
            <a:picLocks noChangeAspect="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61951" y="2711474"/>
            <a:ext cx="821215" cy="714160"/>
          </a:xfrm>
          <a:prstGeom prst="rect">
            <a:avLst/>
          </a:prstGeom>
        </p:spPr>
      </p:pic>
      <p:pic>
        <p:nvPicPr>
          <p:cNvPr id="1026" name="Picture 2">
            <a:extLst>
              <a:ext uri="{FF2B5EF4-FFF2-40B4-BE49-F238E27FC236}">
                <a16:creationId xmlns:a16="http://schemas.microsoft.com/office/drawing/2014/main" id="{9E5DB362-0927-4010-A8BF-23BBEA8C989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24131" y="2666448"/>
            <a:ext cx="1144567" cy="9507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7D9AB1A3-89E1-4368-ADDA-341621F3C8C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44659" y="2567040"/>
            <a:ext cx="1290314" cy="107526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19005B05-7A38-4C41-870E-0B4C70CB71B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00762" y="1195094"/>
            <a:ext cx="9906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FE8EB05A-237C-40D5-A9A5-B61327E35A1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889985" y="1428255"/>
            <a:ext cx="8382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a:extLst>
              <a:ext uri="{FF2B5EF4-FFF2-40B4-BE49-F238E27FC236}">
                <a16:creationId xmlns:a16="http://schemas.microsoft.com/office/drawing/2014/main" id="{E8988145-9584-41A1-86DE-3C792EC8E4D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49003" y="1503534"/>
            <a:ext cx="895350"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a:extLst>
              <a:ext uri="{FF2B5EF4-FFF2-40B4-BE49-F238E27FC236}">
                <a16:creationId xmlns:a16="http://schemas.microsoft.com/office/drawing/2014/main" id="{F6BFFFAB-19F4-4C18-B77D-C6EBBE9B55A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898061" y="1500754"/>
            <a:ext cx="714375" cy="609600"/>
          </a:xfrm>
          <a:prstGeom prst="rect">
            <a:avLst/>
          </a:prstGeom>
          <a:noFill/>
          <a:extLst>
            <a:ext uri="{909E8E84-426E-40DD-AFC4-6F175D3DCCD1}">
              <a14:hiddenFill xmlns:a14="http://schemas.microsoft.com/office/drawing/2010/main">
                <a:solidFill>
                  <a:srgbClr val="FFFFFF"/>
                </a:solidFill>
              </a14:hiddenFill>
            </a:ext>
          </a:extLst>
        </p:spPr>
      </p:pic>
      <p:sp>
        <p:nvSpPr>
          <p:cNvPr id="78" name="Text Placeholder 48159">
            <a:extLst>
              <a:ext uri="{FF2B5EF4-FFF2-40B4-BE49-F238E27FC236}">
                <a16:creationId xmlns:a16="http://schemas.microsoft.com/office/drawing/2014/main" id="{4232888F-B0D1-4021-867F-701297CC9860}"/>
              </a:ext>
            </a:extLst>
          </p:cNvPr>
          <p:cNvSpPr txBox="1">
            <a:spLocks/>
          </p:cNvSpPr>
          <p:nvPr/>
        </p:nvSpPr>
        <p:spPr bwMode="auto">
          <a:xfrm>
            <a:off x="8032988" y="2230651"/>
            <a:ext cx="801112" cy="274178"/>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AN710</a:t>
            </a:r>
          </a:p>
        </p:txBody>
      </p:sp>
      <p:pic>
        <p:nvPicPr>
          <p:cNvPr id="90" name="Picture 89">
            <a:extLst>
              <a:ext uri="{FF2B5EF4-FFF2-40B4-BE49-F238E27FC236}">
                <a16:creationId xmlns:a16="http://schemas.microsoft.com/office/drawing/2014/main" id="{4ADC31FE-D76B-4A18-9CAD-81897DC581D3}"/>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3545526" y="881919"/>
            <a:ext cx="956354" cy="1705489"/>
          </a:xfrm>
          <a:prstGeom prst="rect">
            <a:avLst/>
          </a:prstGeom>
        </p:spPr>
      </p:pic>
      <p:pic>
        <p:nvPicPr>
          <p:cNvPr id="92" name="Picture 91">
            <a:extLst>
              <a:ext uri="{FF2B5EF4-FFF2-40B4-BE49-F238E27FC236}">
                <a16:creationId xmlns:a16="http://schemas.microsoft.com/office/drawing/2014/main" id="{F28AD5A4-4C54-49C4-9CEF-7612D1FE0393}"/>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615742" y="999562"/>
            <a:ext cx="1843356" cy="1382517"/>
          </a:xfrm>
          <a:prstGeom prst="rect">
            <a:avLst/>
          </a:prstGeom>
        </p:spPr>
      </p:pic>
      <p:sp>
        <p:nvSpPr>
          <p:cNvPr id="61" name="Text Placeholder 48159">
            <a:extLst>
              <a:ext uri="{FF2B5EF4-FFF2-40B4-BE49-F238E27FC236}">
                <a16:creationId xmlns:a16="http://schemas.microsoft.com/office/drawing/2014/main" id="{1FFB3709-F4F9-47E4-8DF5-479874E68EF2}"/>
              </a:ext>
            </a:extLst>
          </p:cNvPr>
          <p:cNvSpPr txBox="1">
            <a:spLocks/>
          </p:cNvSpPr>
          <p:nvPr/>
        </p:nvSpPr>
        <p:spPr bwMode="auto">
          <a:xfrm>
            <a:off x="9254500" y="1127604"/>
            <a:ext cx="2382770" cy="325391"/>
          </a:xfrm>
          <a:prstGeom prst="rect">
            <a:avLst/>
          </a:prstGeom>
          <a:solidFill>
            <a:schemeClr val="accent1"/>
          </a:solidFill>
          <a:ln>
            <a:solidFill>
              <a:srgbClr val="00B0F0"/>
            </a:solidFill>
          </a:ln>
        </p:spPr>
        <p:txBody>
          <a:bodyPr tIns="73114"/>
          <a:lstStyle>
            <a:lvl1pPr marL="0" indent="0" algn="l" defTabSz="457200" rtl="0" eaLnBrk="0" fontAlgn="base" hangingPunct="0">
              <a:spcBef>
                <a:spcPct val="20000"/>
              </a:spcBef>
              <a:spcAft>
                <a:spcPct val="0"/>
              </a:spcAft>
              <a:buFont typeface="Arial"/>
              <a:buNone/>
              <a:defRPr sz="1300" b="1" kern="1200">
                <a:solidFill>
                  <a:schemeClr val="bg1"/>
                </a:solidFill>
                <a:latin typeface="Arial"/>
                <a:ea typeface="ＭＳ Ｐゴシック" charset="0"/>
                <a:cs typeface="Arial"/>
              </a:defRPr>
            </a:lvl1pPr>
            <a:lvl2pPr marL="457200" indent="0" algn="l" defTabSz="457200" rtl="0" eaLnBrk="0" fontAlgn="base" hangingPunct="0">
              <a:spcBef>
                <a:spcPct val="20000"/>
              </a:spcBef>
              <a:spcAft>
                <a:spcPct val="0"/>
              </a:spcAft>
              <a:buFont typeface="Arial" charset="0"/>
              <a:buNone/>
              <a:defRPr sz="1200" kern="1200">
                <a:solidFill>
                  <a:schemeClr val="tx1"/>
                </a:solidFill>
                <a:latin typeface="Arial"/>
                <a:ea typeface="ＭＳ Ｐゴシック" charset="0"/>
                <a:cs typeface="Arial"/>
              </a:defRPr>
            </a:lvl2pPr>
            <a:lvl3pPr marL="914400" indent="0" algn="l" defTabSz="457200" rtl="0" eaLnBrk="0" fontAlgn="base" hangingPunct="0">
              <a:spcBef>
                <a:spcPct val="20000"/>
              </a:spcBef>
              <a:spcAft>
                <a:spcPct val="0"/>
              </a:spcAft>
              <a:buFont typeface="Arial" charset="0"/>
              <a:buNone/>
              <a:defRPr sz="1000" kern="1200">
                <a:solidFill>
                  <a:schemeClr val="tx1"/>
                </a:solidFill>
                <a:latin typeface="Arial"/>
                <a:ea typeface="ＭＳ Ｐゴシック" charset="0"/>
                <a:cs typeface="Arial"/>
              </a:defRPr>
            </a:lvl3pPr>
            <a:lvl4pPr marL="13716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4pPr>
            <a:lvl5pPr marL="1828800" indent="0" algn="l" defTabSz="457200" rtl="0" eaLnBrk="0" fontAlgn="base" hangingPunct="0">
              <a:spcBef>
                <a:spcPct val="20000"/>
              </a:spcBef>
              <a:spcAft>
                <a:spcPct val="0"/>
              </a:spcAft>
              <a:buFont typeface="Arial" charset="0"/>
              <a:buNone/>
              <a:defRPr sz="900" kern="1200">
                <a:solidFill>
                  <a:schemeClr val="tx1"/>
                </a:solidFill>
                <a:latin typeface="Arial"/>
                <a:ea typeface="ＭＳ Ｐゴシック" charset="0"/>
                <a:cs typeface="Arial"/>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Arial"/>
              </a:rPr>
              <a:t>ATR-7000</a:t>
            </a:r>
          </a:p>
        </p:txBody>
      </p:sp>
      <p:pic>
        <p:nvPicPr>
          <p:cNvPr id="62" name="Picture 61">
            <a:extLst>
              <a:ext uri="{FF2B5EF4-FFF2-40B4-BE49-F238E27FC236}">
                <a16:creationId xmlns:a16="http://schemas.microsoft.com/office/drawing/2014/main" id="{EBAB979E-AFEF-49D0-9245-87E3742EDEE1}"/>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9372747" y="-90764"/>
            <a:ext cx="2019195" cy="1135797"/>
          </a:xfrm>
          <a:prstGeom prst="rect">
            <a:avLst/>
          </a:prstGeom>
        </p:spPr>
      </p:pic>
    </p:spTree>
    <p:custDataLst>
      <p:tags r:id="rId1"/>
    </p:custDataLst>
    <p:extLst>
      <p:ext uri="{BB962C8B-B14F-4D97-AF65-F5344CB8AC3E}">
        <p14:creationId xmlns:p14="http://schemas.microsoft.com/office/powerpoint/2010/main" val="25778663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p:cNvSpPr txBox="1">
            <a:spLocks/>
          </p:cNvSpPr>
          <p:nvPr/>
        </p:nvSpPr>
        <p:spPr>
          <a:xfrm>
            <a:off x="1617359" y="590467"/>
            <a:ext cx="8973380" cy="1028432"/>
          </a:xfrm>
          <a:prstGeom prst="rect">
            <a:avLst/>
          </a:prstGeom>
        </p:spPr>
        <p:txBody>
          <a:bodyPr vert="horz" lIns="121867" tIns="60933" rIns="121867" bIns="60933" rtlCol="0" anchor="t" anchorCtr="0">
            <a:noAutofit/>
          </a:bodyPr>
          <a:lstStyle>
            <a:lvl1pPr eaLnBrk="0" fontAlgn="base" hangingPunct="0">
              <a:lnSpc>
                <a:spcPct val="95000"/>
              </a:lnSpc>
              <a:spcBef>
                <a:spcPct val="0"/>
              </a:spcBef>
              <a:spcAft>
                <a:spcPct val="0"/>
              </a:spcAft>
              <a:defRPr sz="3400" b="1">
                <a:solidFill>
                  <a:schemeClr val="accent1"/>
                </a:solidFill>
                <a:latin typeface="+mj-lt"/>
                <a:ea typeface="MS PGothic" pitchFamily="34" charset="-128"/>
                <a:cs typeface="MS PGothic"/>
              </a:defRPr>
            </a:lvl1pPr>
            <a:lvl2pPr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2pPr>
            <a:lvl3pPr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3pPr>
            <a:lvl4pPr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4pPr>
            <a:lvl5pPr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5pPr>
            <a:lvl6pPr marL="609431" fontAlgn="base">
              <a:lnSpc>
                <a:spcPct val="80000"/>
              </a:lnSpc>
              <a:spcBef>
                <a:spcPct val="0"/>
              </a:spcBef>
              <a:spcAft>
                <a:spcPct val="0"/>
              </a:spcAft>
              <a:defRPr sz="5300" b="1">
                <a:solidFill>
                  <a:srgbClr val="0079C2"/>
                </a:solidFill>
                <a:latin typeface="Arial" pitchFamily="34" charset="0"/>
                <a:ea typeface="MS PGothic" pitchFamily="34" charset="-128"/>
              </a:defRPr>
            </a:lvl6pPr>
            <a:lvl7pPr marL="1218860" fontAlgn="base">
              <a:lnSpc>
                <a:spcPct val="80000"/>
              </a:lnSpc>
              <a:spcBef>
                <a:spcPct val="0"/>
              </a:spcBef>
              <a:spcAft>
                <a:spcPct val="0"/>
              </a:spcAft>
              <a:defRPr sz="5300" b="1">
                <a:solidFill>
                  <a:srgbClr val="0079C2"/>
                </a:solidFill>
                <a:latin typeface="Arial" pitchFamily="34" charset="0"/>
                <a:ea typeface="MS PGothic" pitchFamily="34" charset="-128"/>
              </a:defRPr>
            </a:lvl7pPr>
            <a:lvl8pPr marL="1828291" fontAlgn="base">
              <a:lnSpc>
                <a:spcPct val="80000"/>
              </a:lnSpc>
              <a:spcBef>
                <a:spcPct val="0"/>
              </a:spcBef>
              <a:spcAft>
                <a:spcPct val="0"/>
              </a:spcAft>
              <a:defRPr sz="5300" b="1">
                <a:solidFill>
                  <a:srgbClr val="0079C2"/>
                </a:solidFill>
                <a:latin typeface="Arial" pitchFamily="34" charset="0"/>
                <a:ea typeface="MS PGothic" pitchFamily="34" charset="-128"/>
              </a:defRPr>
            </a:lvl8pPr>
            <a:lvl9pPr marL="2437720" fontAlgn="base">
              <a:lnSpc>
                <a:spcPct val="80000"/>
              </a:lnSpc>
              <a:spcBef>
                <a:spcPct val="0"/>
              </a:spcBef>
              <a:spcAft>
                <a:spcPct val="0"/>
              </a:spcAft>
              <a:defRPr sz="5300" b="1">
                <a:solidFill>
                  <a:srgbClr val="0079C2"/>
                </a:solidFill>
                <a:latin typeface="Arial" pitchFamily="34" charset="0"/>
                <a:ea typeface="MS PGothic" pitchFamily="34" charset="-128"/>
              </a:defRPr>
            </a:lvl9pPr>
          </a:lstStyle>
          <a:p>
            <a:pPr marL="0" marR="0" lvl="0" indent="0" algn="l" defTabSz="914171" rtl="0" eaLnBrk="0" fontAlgn="base" latinLnBrk="0" hangingPunct="0">
              <a:lnSpc>
                <a:spcPct val="95000"/>
              </a:lnSpc>
              <a:spcBef>
                <a:spcPct val="0"/>
              </a:spcBef>
              <a:spcAft>
                <a:spcPct val="0"/>
              </a:spcAft>
              <a:buClrTx/>
              <a:buSzTx/>
              <a:buFontTx/>
              <a:buNone/>
              <a:tabLst/>
              <a:defRPr/>
            </a:pPr>
            <a:endParaRPr kumimoji="0" lang="en-US" sz="3399" b="1" i="0" u="none" strike="noStrike" kern="1200" cap="none" spc="0" normalizeH="0" baseline="0" noProof="0" dirty="0">
              <a:ln>
                <a:noFill/>
              </a:ln>
              <a:solidFill>
                <a:srgbClr val="007CB0"/>
              </a:solidFill>
              <a:effectLst/>
              <a:uLnTx/>
              <a:uFillTx/>
              <a:latin typeface="Arial"/>
              <a:ea typeface="MS PGothic" pitchFamily="34" charset="-128"/>
            </a:endParaRPr>
          </a:p>
        </p:txBody>
      </p:sp>
      <p:graphicFrame>
        <p:nvGraphicFramePr>
          <p:cNvPr id="12" name="Diagram 11"/>
          <p:cNvGraphicFramePr/>
          <p:nvPr/>
        </p:nvGraphicFramePr>
        <p:xfrm>
          <a:off x="415751" y="4834279"/>
          <a:ext cx="11139101" cy="18078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67DE4D72-F9DE-4D76-85DF-4DCA0CDF7A8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
          <a:stretch/>
        </p:blipFill>
        <p:spPr>
          <a:xfrm>
            <a:off x="7583217" y="1941617"/>
            <a:ext cx="4039040" cy="2540957"/>
          </a:xfrm>
          <a:prstGeom prst="rect">
            <a:avLst/>
          </a:prstGeom>
        </p:spPr>
      </p:pic>
      <p:sp>
        <p:nvSpPr>
          <p:cNvPr id="11" name="Footer Placeholder 3">
            <a:extLst>
              <a:ext uri="{FF2B5EF4-FFF2-40B4-BE49-F238E27FC236}">
                <a16:creationId xmlns:a16="http://schemas.microsoft.com/office/drawing/2014/main" id="{DC181BD9-B307-4F98-A80B-F48BBD1715B9}"/>
              </a:ext>
            </a:extLst>
          </p:cNvPr>
          <p:cNvSpPr txBox="1">
            <a:spLocks/>
          </p:cNvSpPr>
          <p:nvPr/>
        </p:nvSpPr>
        <p:spPr>
          <a:xfrm>
            <a:off x="8318802" y="6651626"/>
            <a:ext cx="3870023" cy="235261"/>
          </a:xfrm>
          <a:prstGeom prst="rect">
            <a:avLst/>
          </a:prstGeom>
        </p:spPr>
        <p:txBody>
          <a:bodyPr/>
          <a:lstStyle>
            <a:lvl1pPr defTabSz="457200">
              <a:defRPr>
                <a:latin typeface="Arial"/>
                <a:ea typeface="Arial"/>
                <a:cs typeface="Arial"/>
                <a:sym typeface="Arial"/>
              </a:defRPr>
            </a:lvl1pPr>
            <a:lvl2pPr indent="457200" defTabSz="457200">
              <a:defRPr>
                <a:latin typeface="Arial"/>
                <a:ea typeface="Arial"/>
                <a:cs typeface="Arial"/>
                <a:sym typeface="Arial"/>
              </a:defRPr>
            </a:lvl2pPr>
            <a:lvl3pPr indent="914400" defTabSz="457200">
              <a:defRPr>
                <a:latin typeface="Arial"/>
                <a:ea typeface="Arial"/>
                <a:cs typeface="Arial"/>
                <a:sym typeface="Arial"/>
              </a:defRPr>
            </a:lvl3pPr>
            <a:lvl4pPr indent="1371600" defTabSz="457200">
              <a:defRPr>
                <a:latin typeface="Arial"/>
                <a:ea typeface="Arial"/>
                <a:cs typeface="Arial"/>
                <a:sym typeface="Arial"/>
              </a:defRPr>
            </a:lvl4pPr>
            <a:lvl5pPr indent="1828800" defTabSz="457200">
              <a:defRPr>
                <a:latin typeface="Arial"/>
                <a:ea typeface="Arial"/>
                <a:cs typeface="Arial"/>
                <a:sym typeface="Arial"/>
              </a:defRPr>
            </a:lvl5pPr>
            <a:lvl6pPr indent="2286000" defTabSz="457200">
              <a:defRPr>
                <a:latin typeface="Arial"/>
                <a:ea typeface="Arial"/>
                <a:cs typeface="Arial"/>
                <a:sym typeface="Arial"/>
              </a:defRPr>
            </a:lvl6pPr>
            <a:lvl7pPr indent="2743200" defTabSz="457200">
              <a:defRPr>
                <a:latin typeface="Arial"/>
                <a:ea typeface="Arial"/>
                <a:cs typeface="Arial"/>
                <a:sym typeface="Arial"/>
              </a:defRPr>
            </a:lvl7pPr>
            <a:lvl8pPr indent="3200400" defTabSz="457200">
              <a:defRPr>
                <a:latin typeface="Arial"/>
                <a:ea typeface="Arial"/>
                <a:cs typeface="Arial"/>
                <a:sym typeface="Arial"/>
              </a:defRPr>
            </a:lvl8pPr>
            <a:lvl9pPr indent="3657600" defTabSz="457200">
              <a:defRPr>
                <a:latin typeface="Arial"/>
                <a:ea typeface="Arial"/>
                <a:cs typeface="Arial"/>
                <a:sym typeface="Arial"/>
              </a:defRPr>
            </a:lvl9pPr>
          </a:lstStyle>
          <a:p>
            <a:pPr marL="0" marR="0" lvl="0" indent="0" algn="r" defTabSz="45708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lumMod val="50000"/>
                  </a:srgbClr>
                </a:solidFill>
                <a:effectLst/>
                <a:uLnTx/>
                <a:uFillTx/>
                <a:latin typeface="Arial"/>
                <a:cs typeface="Arial"/>
                <a:sym typeface="Arial"/>
              </a:rPr>
              <a:t>ZEBRA TECHNOLOGIES CONFIDENTIAL - 2018</a:t>
            </a:r>
          </a:p>
        </p:txBody>
      </p:sp>
      <p:sp>
        <p:nvSpPr>
          <p:cNvPr id="2" name="Title 1">
            <a:extLst>
              <a:ext uri="{FF2B5EF4-FFF2-40B4-BE49-F238E27FC236}">
                <a16:creationId xmlns:a16="http://schemas.microsoft.com/office/drawing/2014/main" id="{EC0D0FC1-388F-4A83-AC79-93076068B0B5}"/>
              </a:ext>
            </a:extLst>
          </p:cNvPr>
          <p:cNvSpPr>
            <a:spLocks noGrp="1"/>
          </p:cNvSpPr>
          <p:nvPr>
            <p:ph type="title"/>
          </p:nvPr>
        </p:nvSpPr>
        <p:spPr>
          <a:xfrm>
            <a:off x="279771" y="827099"/>
            <a:ext cx="10167570" cy="609441"/>
          </a:xfrm>
        </p:spPr>
        <p:txBody>
          <a:bodyPr vert="horz" lIns="121867" tIns="60933" rIns="121867" bIns="60933" rtlCol="0" anchor="t" anchorCtr="0">
            <a:noAutofit/>
          </a:bodyPr>
          <a:lstStyle/>
          <a:p>
            <a:pPr defTabSz="457074"/>
            <a:r>
              <a:rPr lang="en-US" sz="3732" dirty="0">
                <a:solidFill>
                  <a:srgbClr val="0077A0"/>
                </a:solidFill>
                <a:cs typeface="Arial"/>
              </a:rPr>
              <a:t>The RFID Value Proposition</a:t>
            </a:r>
            <a:br>
              <a:rPr lang="en-US" sz="3732" dirty="0">
                <a:solidFill>
                  <a:srgbClr val="0077A0"/>
                </a:solidFill>
                <a:cs typeface="Arial"/>
              </a:rPr>
            </a:br>
            <a:endParaRPr lang="en-US" sz="3732" dirty="0">
              <a:solidFill>
                <a:srgbClr val="0077A0"/>
              </a:solidFill>
              <a:cs typeface="Arial"/>
            </a:endParaRPr>
          </a:p>
        </p:txBody>
      </p:sp>
      <p:sp>
        <p:nvSpPr>
          <p:cNvPr id="3" name="Content Placeholder 2">
            <a:extLst>
              <a:ext uri="{FF2B5EF4-FFF2-40B4-BE49-F238E27FC236}">
                <a16:creationId xmlns:a16="http://schemas.microsoft.com/office/drawing/2014/main" id="{6D6F7B79-9A17-488F-A6E6-109B83DB5BFC}"/>
              </a:ext>
            </a:extLst>
          </p:cNvPr>
          <p:cNvSpPr>
            <a:spLocks noGrp="1"/>
          </p:cNvSpPr>
          <p:nvPr>
            <p:ph sz="half" idx="1"/>
          </p:nvPr>
        </p:nvSpPr>
        <p:spPr>
          <a:xfrm>
            <a:off x="566568" y="2328004"/>
            <a:ext cx="6271977" cy="1982142"/>
          </a:xfrm>
        </p:spPr>
        <p:txBody>
          <a:bodyPr>
            <a:normAutofit/>
          </a:bodyPr>
          <a:lstStyle/>
          <a:p>
            <a:pPr>
              <a:spcBef>
                <a:spcPts val="600"/>
              </a:spcBef>
            </a:pPr>
            <a:r>
              <a:rPr lang="en-US" dirty="0"/>
              <a:t>Count quickly, easily, often</a:t>
            </a:r>
          </a:p>
          <a:p>
            <a:pPr>
              <a:spcBef>
                <a:spcPts val="600"/>
              </a:spcBef>
            </a:pPr>
            <a:r>
              <a:rPr lang="en-US" dirty="0"/>
              <a:t>Read many items at once</a:t>
            </a:r>
          </a:p>
          <a:p>
            <a:pPr>
              <a:spcBef>
                <a:spcPts val="600"/>
              </a:spcBef>
            </a:pPr>
            <a:r>
              <a:rPr lang="en-US" dirty="0"/>
              <a:t>Less Human Intervention</a:t>
            </a:r>
          </a:p>
          <a:p>
            <a:pPr>
              <a:spcBef>
                <a:spcPts val="600"/>
              </a:spcBef>
            </a:pPr>
            <a:r>
              <a:rPr lang="en-US" i="1" dirty="0"/>
              <a:t>Precisely locate items and assets </a:t>
            </a:r>
            <a:r>
              <a:rPr lang="en-US" b="1" i="1" u="sng" dirty="0"/>
              <a:t>Now available</a:t>
            </a:r>
          </a:p>
          <a:p>
            <a:pPr>
              <a:spcBef>
                <a:spcPts val="600"/>
              </a:spcBef>
            </a:pPr>
            <a:endParaRPr lang="en-US" i="1" dirty="0"/>
          </a:p>
        </p:txBody>
      </p:sp>
      <p:sp>
        <p:nvSpPr>
          <p:cNvPr id="4" name="Text Placeholder 3">
            <a:extLst>
              <a:ext uri="{FF2B5EF4-FFF2-40B4-BE49-F238E27FC236}">
                <a16:creationId xmlns:a16="http://schemas.microsoft.com/office/drawing/2014/main" id="{74CF4871-9912-4BF1-B941-5DA601ACD877}"/>
              </a:ext>
            </a:extLst>
          </p:cNvPr>
          <p:cNvSpPr>
            <a:spLocks noGrp="1"/>
          </p:cNvSpPr>
          <p:nvPr>
            <p:ph type="body" sz="quarter" idx="11"/>
          </p:nvPr>
        </p:nvSpPr>
        <p:spPr>
          <a:xfrm>
            <a:off x="272351" y="1451009"/>
            <a:ext cx="11350942" cy="519595"/>
          </a:xfrm>
        </p:spPr>
        <p:txBody>
          <a:bodyPr/>
          <a:lstStyle/>
          <a:p>
            <a:r>
              <a:rPr lang="en-US" sz="2000" dirty="0"/>
              <a:t>Transform business processes with faster, more accurate data collection</a:t>
            </a:r>
            <a:endParaRPr lang="en-US" dirty="0"/>
          </a:p>
        </p:txBody>
      </p:sp>
    </p:spTree>
    <p:extLst>
      <p:ext uri="{BB962C8B-B14F-4D97-AF65-F5344CB8AC3E}">
        <p14:creationId xmlns:p14="http://schemas.microsoft.com/office/powerpoint/2010/main" val="3698916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544736"/>
            <a:ext cx="9814543" cy="986110"/>
          </a:xfrm>
        </p:spPr>
        <p:txBody>
          <a:bodyPr vert="horz" lIns="121867" tIns="60933" rIns="121867" bIns="60933" rtlCol="0" anchor="t" anchorCtr="0">
            <a:noAutofit/>
          </a:bodyPr>
          <a:lstStyle/>
          <a:p>
            <a:pPr eaLnBrk="0" fontAlgn="base" hangingPunct="0">
              <a:lnSpc>
                <a:spcPct val="95000"/>
              </a:lnSpc>
              <a:spcAft>
                <a:spcPct val="0"/>
              </a:spcAft>
            </a:pPr>
            <a:r>
              <a:rPr lang="en-US" sz="3732" dirty="0">
                <a:solidFill>
                  <a:schemeClr val="accent1"/>
                </a:solidFill>
                <a:latin typeface="Arial" panose="020B0604020202020204" pitchFamily="34" charset="0"/>
                <a:ea typeface="MS PGothic" pitchFamily="34" charset="-128"/>
                <a:cs typeface="Arial" panose="020B0604020202020204" pitchFamily="34" charset="0"/>
              </a:rPr>
              <a:t>RFID Business Value</a:t>
            </a:r>
            <a:br>
              <a:rPr lang="en-US" b="1" cap="none" dirty="0">
                <a:solidFill>
                  <a:schemeClr val="accent1"/>
                </a:solidFill>
                <a:latin typeface="Arial Black" panose="020B0A04020102020204" pitchFamily="34" charset="0"/>
                <a:ea typeface="MS PGothic" pitchFamily="34" charset="-128"/>
                <a:cs typeface="Arial"/>
              </a:rPr>
            </a:br>
            <a:r>
              <a:rPr lang="en-US" sz="2399" b="1" dirty="0">
                <a:latin typeface="Arial Black" panose="020B0A04020102020204" pitchFamily="34" charset="0"/>
                <a:ea typeface="MS PGothic" pitchFamily="34" charset="-128"/>
                <a:cs typeface="Arial"/>
              </a:rPr>
              <a:t>ASSET MANAGEMENT</a:t>
            </a:r>
            <a:endParaRPr lang="en-US" b="1" cap="none" dirty="0">
              <a:solidFill>
                <a:schemeClr val="tx1"/>
              </a:solidFill>
              <a:latin typeface="Arial Black" panose="020B0A04020102020204" pitchFamily="34" charset="0"/>
              <a:ea typeface="MS PGothic" pitchFamily="34" charset="-128"/>
              <a:cs typeface="Arial"/>
            </a:endParaRPr>
          </a:p>
        </p:txBody>
      </p:sp>
      <p:sp>
        <p:nvSpPr>
          <p:cNvPr id="76803" name="Rectangle 3"/>
          <p:cNvSpPr>
            <a:spLocks noGrp="1" noChangeArrowheads="1"/>
          </p:cNvSpPr>
          <p:nvPr>
            <p:ph type="body" sz="half" idx="4294967295"/>
          </p:nvPr>
        </p:nvSpPr>
        <p:spPr>
          <a:xfrm>
            <a:off x="-1" y="3381800"/>
            <a:ext cx="8227457" cy="1605311"/>
          </a:xfrm>
        </p:spPr>
        <p:txBody>
          <a:bodyPr anchor="ctr">
            <a:spAutoFit/>
          </a:bodyPr>
          <a:lstStyle/>
          <a:p>
            <a:endParaRPr lang="en-US" sz="4799" dirty="0">
              <a:solidFill>
                <a:srgbClr val="097BC1"/>
              </a:solidFill>
              <a:latin typeface="Arial" charset="0"/>
              <a:cs typeface="Arial" charset="0"/>
            </a:endParaRPr>
          </a:p>
          <a:p>
            <a:endParaRPr lang="en-US" sz="4799" dirty="0">
              <a:solidFill>
                <a:srgbClr val="097BC1"/>
              </a:solidFill>
              <a:latin typeface="Arial" charset="0"/>
              <a:cs typeface="Arial" charset="0"/>
            </a:endParaRPr>
          </a:p>
        </p:txBody>
      </p:sp>
      <p:graphicFrame>
        <p:nvGraphicFramePr>
          <p:cNvPr id="58391" name="Group 23"/>
          <p:cNvGraphicFramePr>
            <a:graphicFrameLocks noGrp="1"/>
          </p:cNvGraphicFramePr>
          <p:nvPr>
            <p:ph sz="quarter" idx="4294967295"/>
          </p:nvPr>
        </p:nvGraphicFramePr>
        <p:xfrm>
          <a:off x="2048806" y="1615227"/>
          <a:ext cx="8635910" cy="3041002"/>
        </p:xfrm>
        <a:graphic>
          <a:graphicData uri="http://schemas.openxmlformats.org/drawingml/2006/table">
            <a:tbl>
              <a:tblPr firstRow="1">
                <a:tableStyleId>{3C2FFA5D-87B4-456A-9821-1D502468CF0F}</a:tableStyleId>
              </a:tblPr>
              <a:tblGrid>
                <a:gridCol w="4307111">
                  <a:extLst>
                    <a:ext uri="{9D8B030D-6E8A-4147-A177-3AD203B41FA5}">
                      <a16:colId xmlns:a16="http://schemas.microsoft.com/office/drawing/2014/main" val="20000"/>
                    </a:ext>
                  </a:extLst>
                </a:gridCol>
                <a:gridCol w="4328799">
                  <a:extLst>
                    <a:ext uri="{9D8B030D-6E8A-4147-A177-3AD203B41FA5}">
                      <a16:colId xmlns:a16="http://schemas.microsoft.com/office/drawing/2014/main" val="20002"/>
                    </a:ext>
                  </a:extLst>
                </a:gridCol>
              </a:tblGrid>
              <a:tr h="458590">
                <a:tc>
                  <a:txBody>
                    <a:bodyPr/>
                    <a:lstStyle/>
                    <a:p>
                      <a:pPr marL="0" marR="0" lvl="0" indent="0" algn="ctr" defTabSz="914400" rtl="0" eaLnBrk="0" fontAlgn="base" latinLnBrk="0" hangingPunct="0">
                        <a:lnSpc>
                          <a:spcPct val="90000"/>
                        </a:lnSpc>
                        <a:spcBef>
                          <a:spcPct val="20000"/>
                        </a:spcBef>
                        <a:spcAft>
                          <a:spcPct val="0"/>
                        </a:spcAft>
                        <a:buClrTx/>
                        <a:buSzTx/>
                        <a:buFont typeface="Wingdings" pitchFamily="2" charset="2"/>
                        <a:buNone/>
                        <a:tabLst/>
                      </a:pPr>
                      <a:r>
                        <a:rPr kumimoji="0" lang="en-US" sz="2000" b="1" u="none" strike="noStrike" cap="none" normalizeH="0" baseline="0" dirty="0">
                          <a:ln>
                            <a:noFill/>
                          </a:ln>
                          <a:effectLst/>
                        </a:rPr>
                        <a:t>Proven Business Benefits</a:t>
                      </a:r>
                      <a:endParaRPr kumimoji="0" lang="en-US" sz="2000" b="1" i="0" u="none" strike="noStrike" cap="none" normalizeH="0" baseline="30000" dirty="0">
                        <a:ln>
                          <a:noFill/>
                        </a:ln>
                        <a:solidFill>
                          <a:schemeClr val="bg1"/>
                        </a:solidFill>
                        <a:effectLst/>
                        <a:latin typeface="Arial" charset="0"/>
                        <a:ea typeface="MS PGothic" pitchFamily="34" charset="-128"/>
                      </a:endParaRPr>
                    </a:p>
                  </a:txBody>
                  <a:tcPr marL="91416" marR="91416" marT="45709" marB="45709" anchor="ctr" horzOverflow="overflow">
                    <a:lnR w="12700" cap="flat" cmpd="sng" algn="ctr">
                      <a:solidFill>
                        <a:schemeClr val="bg1"/>
                      </a:solidFill>
                      <a:prstDash val="solid"/>
                      <a:round/>
                      <a:headEnd type="none" w="med" len="med"/>
                      <a:tailEnd type="none" w="med" len="med"/>
                    </a:lnR>
                  </a:tcPr>
                </a:tc>
                <a:tc>
                  <a:txBody>
                    <a:bodyPr/>
                    <a:lstStyle/>
                    <a:p>
                      <a:pPr marL="0" marR="0" lvl="0" indent="0" algn="ctr" defTabSz="914400" rtl="0" eaLnBrk="0" fontAlgn="base" latinLnBrk="0" hangingPunct="0">
                        <a:lnSpc>
                          <a:spcPct val="90000"/>
                        </a:lnSpc>
                        <a:spcBef>
                          <a:spcPct val="20000"/>
                        </a:spcBef>
                        <a:spcAft>
                          <a:spcPct val="0"/>
                        </a:spcAft>
                        <a:buClrTx/>
                        <a:buSzTx/>
                        <a:buFont typeface="Wingdings" pitchFamily="2" charset="2"/>
                        <a:buNone/>
                        <a:tabLst/>
                      </a:pPr>
                      <a:r>
                        <a:rPr kumimoji="0" lang="en-US" sz="2000" b="1" u="none" strike="noStrike" cap="none" normalizeH="0" baseline="0" dirty="0">
                          <a:ln>
                            <a:noFill/>
                          </a:ln>
                          <a:effectLst/>
                        </a:rPr>
                        <a:t>Zebra &amp; Partner Implementations</a:t>
                      </a:r>
                      <a:endParaRPr kumimoji="0" lang="en-US" sz="2000" b="1" i="0" u="none" strike="noStrike" cap="none" normalizeH="0" baseline="0" dirty="0">
                        <a:ln>
                          <a:noFill/>
                        </a:ln>
                        <a:solidFill>
                          <a:schemeClr val="bg1"/>
                        </a:solidFill>
                        <a:effectLst/>
                        <a:latin typeface="Arial" charset="0"/>
                        <a:ea typeface="MS PGothic" pitchFamily="34" charset="-128"/>
                      </a:endParaRPr>
                    </a:p>
                  </a:txBody>
                  <a:tcPr marL="91416" marR="91416" marT="45709" marB="45709" anchor="ctr" horzOverflow="overflow">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310818">
                <a:tc>
                  <a:txBody>
                    <a:bodyPr/>
                    <a:lstStyle/>
                    <a:p>
                      <a:pPr marL="0" marR="0" lvl="0" indent="0" algn="r" defTabSz="914400" rtl="0" eaLnBrk="0" fontAlgn="base" latinLnBrk="0" hangingPunct="0">
                        <a:lnSpc>
                          <a:spcPct val="90000"/>
                        </a:lnSpc>
                        <a:spcBef>
                          <a:spcPct val="20000"/>
                        </a:spcBef>
                        <a:spcAft>
                          <a:spcPct val="0"/>
                        </a:spcAft>
                        <a:buClrTx/>
                        <a:buSzTx/>
                        <a:buFont typeface="Wingdings" pitchFamily="2" charset="2"/>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Improvement in inventory accuracy by</a:t>
                      </a:r>
                      <a:endParaRPr kumimoji="0" lang="en-US" sz="1600" b="0" i="0" u="none" strike="noStrike" cap="none" normalizeH="0" baseline="0" dirty="0">
                        <a:ln>
                          <a:noFill/>
                        </a:ln>
                        <a:solidFill>
                          <a:srgbClr val="097BC1"/>
                        </a:solidFill>
                        <a:effectLst/>
                        <a:latin typeface="Arial" panose="020B0604020202020204" pitchFamily="34" charset="0"/>
                        <a:ea typeface="MS PGothic" pitchFamily="34" charset="-128"/>
                        <a:cs typeface="Arial" panose="020B0604020202020204" pitchFamily="34" charset="0"/>
                      </a:endParaRPr>
                    </a:p>
                  </a:txBody>
                  <a:tcPr marL="91416" marR="91416" marT="45709" marB="45709" anchor="ctr" horzOverflow="overflow">
                    <a:solidFill>
                      <a:schemeClr val="bg1"/>
                    </a:solidFill>
                  </a:tcPr>
                </a:tc>
                <a:tc>
                  <a:txBody>
                    <a:bodyPr/>
                    <a:lstStyle/>
                    <a:p>
                      <a:pPr marL="0" marR="0" lvl="0" indent="0" algn="l" defTabSz="914400" rtl="0" eaLnBrk="0" fontAlgn="base" latinLnBrk="0" hangingPunct="0">
                        <a:lnSpc>
                          <a:spcPct val="90000"/>
                        </a:lnSpc>
                        <a:spcBef>
                          <a:spcPct val="20000"/>
                        </a:spcBef>
                        <a:spcAft>
                          <a:spcPct val="0"/>
                        </a:spcAft>
                        <a:buClrTx/>
                        <a:buSzTx/>
                        <a:buFont typeface="Wingdings" pitchFamily="2" charset="2"/>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30% to 60%</a:t>
                      </a:r>
                      <a:endParaRPr kumimoji="0" lang="en-US" sz="1600" b="0" i="0" u="none" strike="noStrike" cap="none" normalizeH="0" baseline="0" dirty="0">
                        <a:ln>
                          <a:noFill/>
                        </a:ln>
                        <a:solidFill>
                          <a:srgbClr val="097BC1"/>
                        </a:solidFill>
                        <a:effectLst/>
                        <a:latin typeface="Arial" panose="020B0604020202020204" pitchFamily="34" charset="0"/>
                        <a:ea typeface="MS PGothic" pitchFamily="34" charset="-128"/>
                        <a:cs typeface="Arial" panose="020B0604020202020204" pitchFamily="34" charset="0"/>
                      </a:endParaRPr>
                    </a:p>
                  </a:txBody>
                  <a:tcPr marL="91416" marR="91416" marT="45709" marB="45709" anchor="ctr" horzOverflow="overflow">
                    <a:solidFill>
                      <a:schemeClr val="bg1"/>
                    </a:solidFill>
                  </a:tcPr>
                </a:tc>
                <a:extLst>
                  <a:ext uri="{0D108BD9-81ED-4DB2-BD59-A6C34878D82A}">
                    <a16:rowId xmlns:a16="http://schemas.microsoft.com/office/drawing/2014/main" val="10001"/>
                  </a:ext>
                </a:extLst>
              </a:tr>
              <a:tr h="310818">
                <a:tc>
                  <a:txBody>
                    <a:bodyPr/>
                    <a:lstStyle/>
                    <a:p>
                      <a:pPr marL="0" marR="0" lvl="0" indent="0" algn="r" defTabSz="914400" rtl="0" eaLnBrk="0" fontAlgn="base" latinLnBrk="0" hangingPunct="0">
                        <a:lnSpc>
                          <a:spcPct val="90000"/>
                        </a:lnSpc>
                        <a:spcBef>
                          <a:spcPct val="20000"/>
                        </a:spcBef>
                        <a:spcAft>
                          <a:spcPct val="0"/>
                        </a:spcAft>
                        <a:buClrTx/>
                        <a:buSzTx/>
                        <a:buFont typeface="Wingdings" pitchFamily="2" charset="2"/>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Inventory Accuracy</a:t>
                      </a:r>
                      <a:endParaRPr kumimoji="0" lang="en-US" sz="1600" b="0" i="0" u="none" strike="noStrike" cap="none" normalizeH="0" baseline="0" dirty="0">
                        <a:ln>
                          <a:noFill/>
                        </a:ln>
                        <a:solidFill>
                          <a:srgbClr val="097BC1"/>
                        </a:solidFill>
                        <a:effectLst/>
                        <a:latin typeface="Arial" panose="020B0604020202020204" pitchFamily="34" charset="0"/>
                        <a:ea typeface="MS PGothic" pitchFamily="34" charset="-128"/>
                        <a:cs typeface="Arial" panose="020B0604020202020204" pitchFamily="34" charset="0"/>
                      </a:endParaRPr>
                    </a:p>
                  </a:txBody>
                  <a:tcPr marL="91416" marR="91416" marT="45709" marB="45709" anchor="ctr" horzOverflow="overflow">
                    <a:solidFill>
                      <a:schemeClr val="bg1"/>
                    </a:solidFill>
                  </a:tcPr>
                </a:tc>
                <a:tc>
                  <a:txBody>
                    <a:bodyPr/>
                    <a:lstStyle/>
                    <a:p>
                      <a:pPr marL="0" marR="0" lvl="0" indent="0" algn="l" defTabSz="914400" rtl="0" eaLnBrk="0" fontAlgn="base" latinLnBrk="0" hangingPunct="0">
                        <a:lnSpc>
                          <a:spcPct val="90000"/>
                        </a:lnSpc>
                        <a:spcBef>
                          <a:spcPct val="20000"/>
                        </a:spcBef>
                        <a:spcAft>
                          <a:spcPct val="0"/>
                        </a:spcAft>
                        <a:buClrTx/>
                        <a:buSzTx/>
                        <a:buFont typeface="Wingdings" pitchFamily="2" charset="2"/>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Between 95% &amp; 99.9%</a:t>
                      </a:r>
                      <a:endParaRPr kumimoji="0" lang="en-US" sz="1600" b="0" i="0" u="none" strike="noStrike" cap="none" normalizeH="0" baseline="0" dirty="0">
                        <a:ln>
                          <a:noFill/>
                        </a:ln>
                        <a:solidFill>
                          <a:srgbClr val="097BC1"/>
                        </a:solidFill>
                        <a:effectLst/>
                        <a:latin typeface="Arial" panose="020B0604020202020204" pitchFamily="34" charset="0"/>
                        <a:ea typeface="MS PGothic" pitchFamily="34" charset="-128"/>
                        <a:cs typeface="Arial" panose="020B0604020202020204" pitchFamily="34" charset="0"/>
                      </a:endParaRPr>
                    </a:p>
                  </a:txBody>
                  <a:tcPr marL="91416" marR="91416" marT="45709" marB="45709" anchor="ctr" horzOverflow="overflow">
                    <a:solidFill>
                      <a:schemeClr val="bg1"/>
                    </a:solidFill>
                  </a:tcPr>
                </a:tc>
                <a:extLst>
                  <a:ext uri="{0D108BD9-81ED-4DB2-BD59-A6C34878D82A}">
                    <a16:rowId xmlns:a16="http://schemas.microsoft.com/office/drawing/2014/main" val="10002"/>
                  </a:ext>
                </a:extLst>
              </a:tr>
              <a:tr h="310818">
                <a:tc>
                  <a:txBody>
                    <a:bodyPr/>
                    <a:lstStyle/>
                    <a:p>
                      <a:pPr marL="0" marR="0" lvl="0" indent="0" algn="r" defTabSz="914400" rtl="0" eaLnBrk="0" fontAlgn="base" latinLnBrk="0" hangingPunct="0">
                        <a:lnSpc>
                          <a:spcPct val="90000"/>
                        </a:lnSpc>
                        <a:spcBef>
                          <a:spcPct val="20000"/>
                        </a:spcBef>
                        <a:spcAft>
                          <a:spcPct val="0"/>
                        </a:spcAft>
                        <a:buClrTx/>
                        <a:buSzTx/>
                        <a:buFont typeface="Wingdings" pitchFamily="2" charset="2"/>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Reduction in Physical Count Time by</a:t>
                      </a:r>
                      <a:endParaRPr kumimoji="0" lang="en-US" sz="1600" b="0" i="0" u="none" strike="noStrike" cap="none" normalizeH="0" baseline="0" dirty="0">
                        <a:ln>
                          <a:noFill/>
                        </a:ln>
                        <a:solidFill>
                          <a:srgbClr val="097BC1"/>
                        </a:solidFill>
                        <a:effectLst/>
                        <a:latin typeface="Arial" panose="020B0604020202020204" pitchFamily="34" charset="0"/>
                        <a:ea typeface="MS PGothic" pitchFamily="34" charset="-128"/>
                        <a:cs typeface="Arial" panose="020B0604020202020204" pitchFamily="34" charset="0"/>
                      </a:endParaRPr>
                    </a:p>
                  </a:txBody>
                  <a:tcPr marL="91416" marR="91416" marT="45709" marB="45709" anchor="ctr" horzOverflow="overflow">
                    <a:solidFill>
                      <a:schemeClr val="bg1"/>
                    </a:solidFill>
                  </a:tcPr>
                </a:tc>
                <a:tc>
                  <a:txBody>
                    <a:bodyPr/>
                    <a:lstStyle/>
                    <a:p>
                      <a:pPr marL="0" marR="0" lvl="0" indent="0" algn="l" defTabSz="914400" rtl="0" eaLnBrk="0" fontAlgn="base" latinLnBrk="0" hangingPunct="0">
                        <a:lnSpc>
                          <a:spcPct val="90000"/>
                        </a:lnSpc>
                        <a:spcBef>
                          <a:spcPct val="20000"/>
                        </a:spcBef>
                        <a:spcAft>
                          <a:spcPct val="0"/>
                        </a:spcAft>
                        <a:buClrTx/>
                        <a:buSzTx/>
                        <a:buFont typeface="Wingdings" pitchFamily="2" charset="2"/>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50% to 90%</a:t>
                      </a:r>
                      <a:endParaRPr kumimoji="0" lang="en-US" sz="1600" b="0" i="0" u="none" strike="noStrike" cap="none" normalizeH="0" baseline="0" dirty="0">
                        <a:ln>
                          <a:noFill/>
                        </a:ln>
                        <a:solidFill>
                          <a:srgbClr val="097BC1"/>
                        </a:solidFill>
                        <a:effectLst/>
                        <a:latin typeface="Arial" panose="020B0604020202020204" pitchFamily="34" charset="0"/>
                        <a:ea typeface="MS PGothic" pitchFamily="34" charset="-128"/>
                        <a:cs typeface="Arial" panose="020B0604020202020204" pitchFamily="34" charset="0"/>
                      </a:endParaRPr>
                    </a:p>
                  </a:txBody>
                  <a:tcPr marL="91416" marR="91416" marT="45709" marB="45709" anchor="ctr" horzOverflow="overflow">
                    <a:solidFill>
                      <a:schemeClr val="bg1"/>
                    </a:solidFill>
                  </a:tcPr>
                </a:tc>
                <a:extLst>
                  <a:ext uri="{0D108BD9-81ED-4DB2-BD59-A6C34878D82A}">
                    <a16:rowId xmlns:a16="http://schemas.microsoft.com/office/drawing/2014/main" val="10003"/>
                  </a:ext>
                </a:extLst>
              </a:tr>
              <a:tr h="310818">
                <a:tc>
                  <a:txBody>
                    <a:bodyPr/>
                    <a:lstStyle/>
                    <a:p>
                      <a:pPr marL="0" marR="0" lvl="0" indent="0" algn="r" defTabSz="914400" rtl="0" eaLnBrk="0" fontAlgn="base" latinLnBrk="0" hangingPunct="0">
                        <a:lnSpc>
                          <a:spcPct val="90000"/>
                        </a:lnSpc>
                        <a:spcBef>
                          <a:spcPct val="20000"/>
                        </a:spcBef>
                        <a:spcAft>
                          <a:spcPct val="0"/>
                        </a:spcAft>
                        <a:buClrTx/>
                        <a:buSzTx/>
                        <a:buFont typeface="Wingdings" pitchFamily="2" charset="2"/>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Reduced Inventory Carrying Costs by</a:t>
                      </a:r>
                      <a:endParaRPr kumimoji="0" lang="en-US" sz="1600" b="0" i="0" u="none" strike="noStrike" cap="none" normalizeH="0" baseline="0" dirty="0">
                        <a:ln>
                          <a:noFill/>
                        </a:ln>
                        <a:solidFill>
                          <a:srgbClr val="097BC1"/>
                        </a:solidFill>
                        <a:effectLst/>
                        <a:latin typeface="Arial" panose="020B0604020202020204" pitchFamily="34" charset="0"/>
                        <a:ea typeface="MS PGothic" pitchFamily="34" charset="-128"/>
                        <a:cs typeface="Arial" panose="020B0604020202020204" pitchFamily="34" charset="0"/>
                      </a:endParaRPr>
                    </a:p>
                  </a:txBody>
                  <a:tcPr marL="91416" marR="91416" marT="45709" marB="45709" anchor="ctr" horzOverflow="overflow">
                    <a:solidFill>
                      <a:schemeClr val="bg1"/>
                    </a:solidFill>
                  </a:tcPr>
                </a:tc>
                <a:tc>
                  <a:txBody>
                    <a:bodyPr/>
                    <a:lstStyle/>
                    <a:p>
                      <a:pPr marL="0" marR="0" lvl="0" indent="0" algn="l" defTabSz="914400" rtl="0" eaLnBrk="0" fontAlgn="base" latinLnBrk="0" hangingPunct="0">
                        <a:lnSpc>
                          <a:spcPct val="90000"/>
                        </a:lnSpc>
                        <a:spcBef>
                          <a:spcPct val="20000"/>
                        </a:spcBef>
                        <a:spcAft>
                          <a:spcPct val="0"/>
                        </a:spcAft>
                        <a:buClrTx/>
                        <a:buSzTx/>
                        <a:buFont typeface="Wingdings" pitchFamily="2" charset="2"/>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10% to 35%</a:t>
                      </a:r>
                      <a:endParaRPr kumimoji="0" lang="en-US" sz="1600" b="0" i="0" u="none" strike="noStrike" cap="none" normalizeH="0" baseline="0" dirty="0">
                        <a:ln>
                          <a:noFill/>
                        </a:ln>
                        <a:solidFill>
                          <a:srgbClr val="097BC1"/>
                        </a:solidFill>
                        <a:effectLst/>
                        <a:latin typeface="Arial" panose="020B0604020202020204" pitchFamily="34" charset="0"/>
                        <a:ea typeface="MS PGothic" pitchFamily="34" charset="-128"/>
                        <a:cs typeface="Arial" panose="020B0604020202020204" pitchFamily="34" charset="0"/>
                      </a:endParaRPr>
                    </a:p>
                  </a:txBody>
                  <a:tcPr marL="91416" marR="91416" marT="45709" marB="45709" anchor="ctr" horzOverflow="overflow">
                    <a:solidFill>
                      <a:schemeClr val="bg1"/>
                    </a:solidFill>
                  </a:tcPr>
                </a:tc>
                <a:extLst>
                  <a:ext uri="{0D108BD9-81ED-4DB2-BD59-A6C34878D82A}">
                    <a16:rowId xmlns:a16="http://schemas.microsoft.com/office/drawing/2014/main" val="10004"/>
                  </a:ext>
                </a:extLst>
              </a:tr>
              <a:tr h="310818">
                <a:tc>
                  <a:txBody>
                    <a:bodyPr/>
                    <a:lstStyle/>
                    <a:p>
                      <a:pPr marL="0" marR="0" lvl="0" indent="0" algn="r" defTabSz="914400" rtl="0" eaLnBrk="0" fontAlgn="base" latinLnBrk="0" hangingPunct="0">
                        <a:lnSpc>
                          <a:spcPct val="90000"/>
                        </a:lnSpc>
                        <a:spcBef>
                          <a:spcPct val="20000"/>
                        </a:spcBef>
                        <a:spcAft>
                          <a:spcPct val="0"/>
                        </a:spcAft>
                        <a:buClrTx/>
                        <a:buSzTx/>
                        <a:buFont typeface="Wingdings" pitchFamily="2" charset="2"/>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Reduced Counting Man Hours</a:t>
                      </a:r>
                      <a:endParaRPr kumimoji="0" lang="en-US" sz="1600" b="0" i="0" u="none" strike="noStrike" cap="none" normalizeH="0" baseline="0" dirty="0">
                        <a:ln>
                          <a:noFill/>
                        </a:ln>
                        <a:solidFill>
                          <a:srgbClr val="097BC1"/>
                        </a:solidFill>
                        <a:effectLst/>
                        <a:latin typeface="Arial" panose="020B0604020202020204" pitchFamily="34" charset="0"/>
                        <a:ea typeface="MS PGothic" pitchFamily="34" charset="-128"/>
                        <a:cs typeface="Arial" panose="020B0604020202020204" pitchFamily="34" charset="0"/>
                      </a:endParaRPr>
                    </a:p>
                  </a:txBody>
                  <a:tcPr marL="91416" marR="91416" marT="45709" marB="45709" anchor="ctr" horzOverflow="overflow">
                    <a:solidFill>
                      <a:schemeClr val="bg1"/>
                    </a:solidFill>
                  </a:tcPr>
                </a:tc>
                <a:tc>
                  <a:txBody>
                    <a:bodyPr/>
                    <a:lstStyle/>
                    <a:p>
                      <a:pPr marL="0" marR="0" lvl="0" indent="0" algn="l" defTabSz="914400" rtl="0" eaLnBrk="0" fontAlgn="base" latinLnBrk="0" hangingPunct="0">
                        <a:lnSpc>
                          <a:spcPct val="90000"/>
                        </a:lnSpc>
                        <a:spcBef>
                          <a:spcPct val="20000"/>
                        </a:spcBef>
                        <a:spcAft>
                          <a:spcPct val="0"/>
                        </a:spcAft>
                        <a:buClrTx/>
                        <a:buSzTx/>
                        <a:buFont typeface="Wingdings" pitchFamily="2" charset="2"/>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20% to 45%</a:t>
                      </a:r>
                      <a:endParaRPr kumimoji="0" lang="en-US" sz="1600" b="0" i="0" u="none" strike="noStrike" cap="none" normalizeH="0" baseline="0" dirty="0">
                        <a:ln>
                          <a:noFill/>
                        </a:ln>
                        <a:solidFill>
                          <a:srgbClr val="097BC1"/>
                        </a:solidFill>
                        <a:effectLst/>
                        <a:latin typeface="Arial" panose="020B0604020202020204" pitchFamily="34" charset="0"/>
                        <a:ea typeface="MS PGothic" pitchFamily="34" charset="-128"/>
                        <a:cs typeface="Arial" panose="020B0604020202020204" pitchFamily="34" charset="0"/>
                      </a:endParaRPr>
                    </a:p>
                  </a:txBody>
                  <a:tcPr marL="91416" marR="91416" marT="45709" marB="45709" anchor="ctr" horzOverflow="overflow">
                    <a:solidFill>
                      <a:schemeClr val="bg1"/>
                    </a:solidFill>
                  </a:tcPr>
                </a:tc>
                <a:extLst>
                  <a:ext uri="{0D108BD9-81ED-4DB2-BD59-A6C34878D82A}">
                    <a16:rowId xmlns:a16="http://schemas.microsoft.com/office/drawing/2014/main" val="10005"/>
                  </a:ext>
                </a:extLst>
              </a:tr>
              <a:tr h="310818">
                <a:tc>
                  <a:txBody>
                    <a:bodyPr/>
                    <a:lstStyle/>
                    <a:p>
                      <a:pPr marL="0" marR="0" lvl="0" indent="0" algn="r" defTabSz="914400" rtl="0" eaLnBrk="0" fontAlgn="base" latinLnBrk="0" hangingPunct="0">
                        <a:lnSpc>
                          <a:spcPct val="90000"/>
                        </a:lnSpc>
                        <a:spcBef>
                          <a:spcPct val="20000"/>
                        </a:spcBef>
                        <a:spcAft>
                          <a:spcPct val="0"/>
                        </a:spcAft>
                        <a:buClrTx/>
                        <a:buSzTx/>
                        <a:buFont typeface="Wingdings" pitchFamily="2" charset="2"/>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Reduction in Inventory On Hand</a:t>
                      </a:r>
                      <a:endParaRPr kumimoji="0" lang="en-US" sz="1600" b="0" i="0" u="none" strike="noStrike" cap="none" normalizeH="0" baseline="0" dirty="0">
                        <a:ln>
                          <a:noFill/>
                        </a:ln>
                        <a:solidFill>
                          <a:srgbClr val="097BC1"/>
                        </a:solidFill>
                        <a:effectLst/>
                        <a:latin typeface="Arial" panose="020B0604020202020204" pitchFamily="34" charset="0"/>
                        <a:ea typeface="MS PGothic" pitchFamily="34" charset="-128"/>
                        <a:cs typeface="Arial" panose="020B0604020202020204" pitchFamily="34" charset="0"/>
                      </a:endParaRPr>
                    </a:p>
                  </a:txBody>
                  <a:tcPr marL="91416" marR="91416" marT="45709" marB="45709" anchor="ctr" horzOverflow="overflow">
                    <a:solidFill>
                      <a:schemeClr val="bg1"/>
                    </a:solidFill>
                  </a:tcPr>
                </a:tc>
                <a:tc>
                  <a:txBody>
                    <a:bodyPr/>
                    <a:lstStyle/>
                    <a:p>
                      <a:pPr marL="0" marR="0" lvl="0" indent="0" algn="l" defTabSz="914400" rtl="0" eaLnBrk="0" fontAlgn="base" latinLnBrk="0" hangingPunct="0">
                        <a:lnSpc>
                          <a:spcPct val="90000"/>
                        </a:lnSpc>
                        <a:spcBef>
                          <a:spcPct val="20000"/>
                        </a:spcBef>
                        <a:spcAft>
                          <a:spcPct val="0"/>
                        </a:spcAft>
                        <a:buClrTx/>
                        <a:buSzTx/>
                        <a:buFont typeface="Wingdings" pitchFamily="2" charset="2"/>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5% to 20%</a:t>
                      </a:r>
                      <a:endParaRPr kumimoji="0" lang="en-US" sz="1600" b="0" i="0" u="none" strike="noStrike" cap="none" normalizeH="0" baseline="0" dirty="0">
                        <a:ln>
                          <a:noFill/>
                        </a:ln>
                        <a:solidFill>
                          <a:srgbClr val="097BC1"/>
                        </a:solidFill>
                        <a:effectLst/>
                        <a:latin typeface="Arial" panose="020B0604020202020204" pitchFamily="34" charset="0"/>
                        <a:ea typeface="MS PGothic" pitchFamily="34" charset="-128"/>
                        <a:cs typeface="Arial" panose="020B0604020202020204" pitchFamily="34" charset="0"/>
                      </a:endParaRPr>
                    </a:p>
                  </a:txBody>
                  <a:tcPr marL="91416" marR="91416" marT="45709" marB="45709" anchor="ctr" horzOverflow="overflow">
                    <a:solidFill>
                      <a:schemeClr val="bg1"/>
                    </a:solidFill>
                  </a:tcPr>
                </a:tc>
                <a:extLst>
                  <a:ext uri="{0D108BD9-81ED-4DB2-BD59-A6C34878D82A}">
                    <a16:rowId xmlns:a16="http://schemas.microsoft.com/office/drawing/2014/main" val="10006"/>
                  </a:ext>
                </a:extLst>
              </a:tr>
              <a:tr h="406294">
                <a:tc>
                  <a:txBody>
                    <a:bodyPr/>
                    <a:lstStyle/>
                    <a:p>
                      <a:pPr marL="0" marR="0" lvl="0" indent="0" algn="r" defTabSz="914400" rtl="0" eaLnBrk="0" fontAlgn="base" latinLnBrk="0" hangingPunct="0">
                        <a:lnSpc>
                          <a:spcPct val="90000"/>
                        </a:lnSpc>
                        <a:spcBef>
                          <a:spcPct val="20000"/>
                        </a:spcBef>
                        <a:spcAft>
                          <a:spcPct val="0"/>
                        </a:spcAft>
                        <a:buClrTx/>
                        <a:buSzTx/>
                        <a:buFont typeface="Wingdings" pitchFamily="2" charset="2"/>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Reduction in Expedite Fees</a:t>
                      </a:r>
                      <a:endParaRPr kumimoji="0" lang="en-US" sz="1600" b="0" i="0" u="none" strike="noStrike" cap="none" normalizeH="0" baseline="0" dirty="0">
                        <a:ln>
                          <a:noFill/>
                        </a:ln>
                        <a:solidFill>
                          <a:srgbClr val="097BC1"/>
                        </a:solidFill>
                        <a:effectLst/>
                        <a:latin typeface="Arial" panose="020B0604020202020204" pitchFamily="34" charset="0"/>
                        <a:ea typeface="MS PGothic" pitchFamily="34" charset="-128"/>
                        <a:cs typeface="Arial" panose="020B0604020202020204" pitchFamily="34" charset="0"/>
                      </a:endParaRPr>
                    </a:p>
                  </a:txBody>
                  <a:tcPr marL="91416" marR="91416" marT="45709" marB="45709" anchor="ctr" horzOverflow="overflow">
                    <a:solidFill>
                      <a:schemeClr val="bg1"/>
                    </a:solidFill>
                  </a:tcPr>
                </a:tc>
                <a:tc>
                  <a:txBody>
                    <a:bodyPr/>
                    <a:lstStyle/>
                    <a:p>
                      <a:pPr marL="0" marR="0" lvl="0" indent="0" algn="l" defTabSz="914400" rtl="0" eaLnBrk="0" fontAlgn="base" latinLnBrk="0" hangingPunct="0">
                        <a:lnSpc>
                          <a:spcPct val="90000"/>
                        </a:lnSpc>
                        <a:spcBef>
                          <a:spcPct val="20000"/>
                        </a:spcBef>
                        <a:spcAft>
                          <a:spcPct val="0"/>
                        </a:spcAft>
                        <a:buClrTx/>
                        <a:buSzTx/>
                        <a:buFont typeface="Wingdings" pitchFamily="2" charset="2"/>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5% to 18%</a:t>
                      </a:r>
                      <a:endParaRPr kumimoji="0" lang="en-US" sz="1600" b="0" i="0" u="none" strike="noStrike" cap="none" normalizeH="0" baseline="0" dirty="0">
                        <a:ln>
                          <a:noFill/>
                        </a:ln>
                        <a:solidFill>
                          <a:srgbClr val="097BC1"/>
                        </a:solidFill>
                        <a:effectLst/>
                        <a:latin typeface="Arial" panose="020B0604020202020204" pitchFamily="34" charset="0"/>
                        <a:ea typeface="MS PGothic" pitchFamily="34" charset="-128"/>
                        <a:cs typeface="Arial" panose="020B0604020202020204" pitchFamily="34" charset="0"/>
                      </a:endParaRPr>
                    </a:p>
                  </a:txBody>
                  <a:tcPr marL="91416" marR="91416" marT="45709" marB="45709" anchor="ctr" horzOverflow="overflow">
                    <a:solidFill>
                      <a:schemeClr val="bg1"/>
                    </a:solidFill>
                  </a:tcPr>
                </a:tc>
                <a:extLst>
                  <a:ext uri="{0D108BD9-81ED-4DB2-BD59-A6C34878D82A}">
                    <a16:rowId xmlns:a16="http://schemas.microsoft.com/office/drawing/2014/main" val="10007"/>
                  </a:ext>
                </a:extLst>
              </a:tr>
              <a:tr h="310818">
                <a:tc>
                  <a:txBody>
                    <a:bodyPr/>
                    <a:lstStyle/>
                    <a:p>
                      <a:pPr marL="0" marR="0" lvl="0" indent="0" algn="r" defTabSz="914400" rtl="0" eaLnBrk="0" fontAlgn="base" latinLnBrk="0" hangingPunct="0">
                        <a:lnSpc>
                          <a:spcPct val="90000"/>
                        </a:lnSpc>
                        <a:spcBef>
                          <a:spcPct val="20000"/>
                        </a:spcBef>
                        <a:spcAft>
                          <a:spcPct val="0"/>
                        </a:spcAft>
                        <a:buClrTx/>
                        <a:buSzTx/>
                        <a:buFont typeface="Wingdings" pitchFamily="2" charset="2"/>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Reduction in Operating Costs</a:t>
                      </a:r>
                      <a:endParaRPr kumimoji="0" lang="en-US" sz="1600" b="0" i="0" u="none" strike="noStrike" cap="none" normalizeH="0" baseline="0" dirty="0">
                        <a:ln>
                          <a:noFill/>
                        </a:ln>
                        <a:solidFill>
                          <a:srgbClr val="097BC1"/>
                        </a:solidFill>
                        <a:effectLst/>
                        <a:latin typeface="Arial" panose="020B0604020202020204" pitchFamily="34" charset="0"/>
                        <a:ea typeface="MS PGothic" pitchFamily="34" charset="-128"/>
                        <a:cs typeface="Arial" panose="020B0604020202020204" pitchFamily="34" charset="0"/>
                      </a:endParaRPr>
                    </a:p>
                  </a:txBody>
                  <a:tcPr marL="91416" marR="91416" marT="45709" marB="45709" anchor="ctr" horzOverflow="overflow">
                    <a:solidFill>
                      <a:schemeClr val="bg1"/>
                    </a:solidFill>
                  </a:tcPr>
                </a:tc>
                <a:tc>
                  <a:txBody>
                    <a:bodyPr/>
                    <a:lstStyle/>
                    <a:p>
                      <a:pPr marL="0" marR="0" lvl="0" indent="0" algn="l" defTabSz="914400" rtl="0" eaLnBrk="0" fontAlgn="base" latinLnBrk="0" hangingPunct="0">
                        <a:lnSpc>
                          <a:spcPct val="90000"/>
                        </a:lnSpc>
                        <a:spcBef>
                          <a:spcPct val="20000"/>
                        </a:spcBef>
                        <a:spcAft>
                          <a:spcPct val="0"/>
                        </a:spcAft>
                        <a:buClrTx/>
                        <a:buSzTx/>
                        <a:buFont typeface="Wingdings" pitchFamily="2" charset="2"/>
                        <a:buNone/>
                        <a:tabLst/>
                      </a:pPr>
                      <a:r>
                        <a:rPr kumimoji="0" lang="en-US" sz="1600" u="none" strike="noStrike" cap="none" normalizeH="0" baseline="0" dirty="0">
                          <a:ln>
                            <a:noFill/>
                          </a:ln>
                          <a:effectLst/>
                          <a:latin typeface="Arial" panose="020B0604020202020204" pitchFamily="34" charset="0"/>
                          <a:cs typeface="Arial" panose="020B0604020202020204" pitchFamily="34" charset="0"/>
                        </a:rPr>
                        <a:t>From 1% to 5%</a:t>
                      </a:r>
                      <a:endParaRPr kumimoji="0" lang="en-US" sz="1600" b="0" i="0" u="none" strike="noStrike" cap="none" normalizeH="0" baseline="0" dirty="0">
                        <a:ln>
                          <a:noFill/>
                        </a:ln>
                        <a:solidFill>
                          <a:srgbClr val="097BC1"/>
                        </a:solidFill>
                        <a:effectLst/>
                        <a:latin typeface="Arial" panose="020B0604020202020204" pitchFamily="34" charset="0"/>
                        <a:ea typeface="MS PGothic" pitchFamily="34" charset="-128"/>
                        <a:cs typeface="Arial" panose="020B0604020202020204" pitchFamily="34" charset="0"/>
                      </a:endParaRPr>
                    </a:p>
                  </a:txBody>
                  <a:tcPr marL="91416" marR="91416" marT="45709" marB="45709" anchor="ctr" horzOverflow="overflow">
                    <a:solidFill>
                      <a:schemeClr val="bg1"/>
                    </a:solidFill>
                  </a:tcPr>
                </a:tc>
                <a:extLst>
                  <a:ext uri="{0D108BD9-81ED-4DB2-BD59-A6C34878D82A}">
                    <a16:rowId xmlns:a16="http://schemas.microsoft.com/office/drawing/2014/main" val="10008"/>
                  </a:ext>
                </a:extLst>
              </a:tr>
            </a:tbl>
          </a:graphicData>
        </a:graphic>
      </p:graphicFrame>
      <p:sp>
        <p:nvSpPr>
          <p:cNvPr id="9" name="TextBox 8"/>
          <p:cNvSpPr txBox="1"/>
          <p:nvPr/>
        </p:nvSpPr>
        <p:spPr>
          <a:xfrm>
            <a:off x="5627607" y="5069426"/>
            <a:ext cx="6172214" cy="1436000"/>
          </a:xfrm>
          <a:prstGeom prst="rect">
            <a:avLst/>
          </a:prstGeom>
          <a:noFill/>
        </p:spPr>
        <p:txBody>
          <a:bodyPr wrap="square" lIns="121887" tIns="60943" rIns="121887" bIns="60943" rtlCol="0">
            <a:spAutoFit/>
          </a:bodyPr>
          <a:lstStyle/>
          <a:p>
            <a:pPr marL="228532" marR="0" lvl="0" indent="-228532" algn="l" defTabSz="91410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133"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anose="020B0604020202020204" pitchFamily="34" charset="0"/>
              </a:rPr>
              <a:t>Employees can find what they need, when they need it</a:t>
            </a:r>
          </a:p>
          <a:p>
            <a:pPr marL="228532" marR="0" lvl="0" indent="-228532" algn="l" defTabSz="91410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133"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anose="020B0604020202020204" pitchFamily="34" charset="0"/>
              </a:rPr>
              <a:t>Increased customer satisfaction</a:t>
            </a:r>
          </a:p>
          <a:p>
            <a:pPr marL="228532" marR="0" lvl="0" indent="-228532" algn="l" defTabSz="91410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133" b="1" i="0" u="none" strike="noStrike" kern="1200" cap="none" spc="0" normalizeH="0" baseline="0" noProof="0" dirty="0">
                <a:ln>
                  <a:noFill/>
                </a:ln>
                <a:solidFill>
                  <a:prstClr val="black"/>
                </a:solidFill>
                <a:effectLst/>
                <a:uLnTx/>
                <a:uFillTx/>
                <a:latin typeface="Arial" pitchFamily="34" charset="0"/>
                <a:ea typeface="MS PGothic" pitchFamily="34" charset="-128"/>
                <a:cs typeface="Arial" panose="020B0604020202020204" pitchFamily="34" charset="0"/>
              </a:rPr>
              <a:t>Driving top line improvements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7465" y="4839252"/>
            <a:ext cx="3563886" cy="1865937"/>
          </a:xfrm>
          <a:prstGeom prst="rect">
            <a:avLst/>
          </a:prstGeom>
        </p:spPr>
      </p:pic>
      <p:sp>
        <p:nvSpPr>
          <p:cNvPr id="7" name="Footer Placeholder 3">
            <a:extLst>
              <a:ext uri="{FF2B5EF4-FFF2-40B4-BE49-F238E27FC236}">
                <a16:creationId xmlns:a16="http://schemas.microsoft.com/office/drawing/2014/main" id="{ED95189E-5C61-4E30-88A7-0ED1A2B7DA2E}"/>
              </a:ext>
            </a:extLst>
          </p:cNvPr>
          <p:cNvSpPr txBox="1">
            <a:spLocks/>
          </p:cNvSpPr>
          <p:nvPr/>
        </p:nvSpPr>
        <p:spPr>
          <a:xfrm>
            <a:off x="8238915" y="6608183"/>
            <a:ext cx="3870023" cy="235261"/>
          </a:xfrm>
          <a:prstGeom prst="rect">
            <a:avLst/>
          </a:prstGeom>
        </p:spPr>
        <p:txBody>
          <a:bodyPr/>
          <a:lstStyle>
            <a:lvl1pPr defTabSz="457200">
              <a:defRPr>
                <a:latin typeface="Arial"/>
                <a:ea typeface="Arial"/>
                <a:cs typeface="Arial"/>
                <a:sym typeface="Arial"/>
              </a:defRPr>
            </a:lvl1pPr>
            <a:lvl2pPr indent="457200" defTabSz="457200">
              <a:defRPr>
                <a:latin typeface="Arial"/>
                <a:ea typeface="Arial"/>
                <a:cs typeface="Arial"/>
                <a:sym typeface="Arial"/>
              </a:defRPr>
            </a:lvl2pPr>
            <a:lvl3pPr indent="914400" defTabSz="457200">
              <a:defRPr>
                <a:latin typeface="Arial"/>
                <a:ea typeface="Arial"/>
                <a:cs typeface="Arial"/>
                <a:sym typeface="Arial"/>
              </a:defRPr>
            </a:lvl3pPr>
            <a:lvl4pPr indent="1371600" defTabSz="457200">
              <a:defRPr>
                <a:latin typeface="Arial"/>
                <a:ea typeface="Arial"/>
                <a:cs typeface="Arial"/>
                <a:sym typeface="Arial"/>
              </a:defRPr>
            </a:lvl4pPr>
            <a:lvl5pPr indent="1828800" defTabSz="457200">
              <a:defRPr>
                <a:latin typeface="Arial"/>
                <a:ea typeface="Arial"/>
                <a:cs typeface="Arial"/>
                <a:sym typeface="Arial"/>
              </a:defRPr>
            </a:lvl5pPr>
            <a:lvl6pPr indent="2286000" defTabSz="457200">
              <a:defRPr>
                <a:latin typeface="Arial"/>
                <a:ea typeface="Arial"/>
                <a:cs typeface="Arial"/>
                <a:sym typeface="Arial"/>
              </a:defRPr>
            </a:lvl6pPr>
            <a:lvl7pPr indent="2743200" defTabSz="457200">
              <a:defRPr>
                <a:latin typeface="Arial"/>
                <a:ea typeface="Arial"/>
                <a:cs typeface="Arial"/>
                <a:sym typeface="Arial"/>
              </a:defRPr>
            </a:lvl7pPr>
            <a:lvl8pPr indent="3200400" defTabSz="457200">
              <a:defRPr>
                <a:latin typeface="Arial"/>
                <a:ea typeface="Arial"/>
                <a:cs typeface="Arial"/>
                <a:sym typeface="Arial"/>
              </a:defRPr>
            </a:lvl8pPr>
            <a:lvl9pPr indent="3657600" defTabSz="457200">
              <a:defRPr>
                <a:latin typeface="Arial"/>
                <a:ea typeface="Arial"/>
                <a:cs typeface="Arial"/>
                <a:sym typeface="Arial"/>
              </a:defRPr>
            </a:lvl9pPr>
          </a:lstStyle>
          <a:p>
            <a:pPr marL="0" marR="0" lvl="0" indent="0" algn="r" defTabSz="457074"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lumMod val="50000"/>
                  </a:srgbClr>
                </a:solidFill>
                <a:effectLst/>
                <a:uLnTx/>
                <a:uFillTx/>
                <a:latin typeface="Arial"/>
                <a:cs typeface="Arial"/>
                <a:sym typeface="Arial"/>
              </a:rPr>
              <a:t>ZEBRA TECHNOLOGIES CONFIDENTIAL - 2018</a:t>
            </a:r>
          </a:p>
        </p:txBody>
      </p:sp>
    </p:spTree>
    <p:extLst>
      <p:ext uri="{BB962C8B-B14F-4D97-AF65-F5344CB8AC3E}">
        <p14:creationId xmlns:p14="http://schemas.microsoft.com/office/powerpoint/2010/main" val="81264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644C03-02D8-CA47-9DE7-4B14D438CB37}"/>
              </a:ext>
            </a:extLst>
          </p:cNvPr>
          <p:cNvSpPr/>
          <p:nvPr/>
        </p:nvSpPr>
        <p:spPr>
          <a:xfrm>
            <a:off x="-16042" y="-22513"/>
            <a:ext cx="12227333" cy="24364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pic>
        <p:nvPicPr>
          <p:cNvPr id="29" name="Picture 28">
            <a:extLst>
              <a:ext uri="{FF2B5EF4-FFF2-40B4-BE49-F238E27FC236}">
                <a16:creationId xmlns:a16="http://schemas.microsoft.com/office/drawing/2014/main" id="{DF275765-8FA8-CA4D-83D1-C8B734C5C9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29873" y="2416259"/>
            <a:ext cx="7558952" cy="4453315"/>
          </a:xfrm>
          <a:prstGeom prst="rect">
            <a:avLst/>
          </a:prstGeom>
        </p:spPr>
      </p:pic>
      <p:sp>
        <p:nvSpPr>
          <p:cNvPr id="14" name="Snip Diagonal Corner Rectangle 8">
            <a:extLst>
              <a:ext uri="{FF2B5EF4-FFF2-40B4-BE49-F238E27FC236}">
                <a16:creationId xmlns:a16="http://schemas.microsoft.com/office/drawing/2014/main" id="{880881A8-B700-CF49-B4A5-7A4ADA0D81A1}"/>
              </a:ext>
            </a:extLst>
          </p:cNvPr>
          <p:cNvSpPr/>
          <p:nvPr/>
        </p:nvSpPr>
        <p:spPr>
          <a:xfrm>
            <a:off x="-23406" y="2405681"/>
            <a:ext cx="12252984" cy="4479738"/>
          </a:xfrm>
          <a:custGeom>
            <a:avLst/>
            <a:gdLst>
              <a:gd name="connsiteX0" fmla="*/ 0 w 3459892"/>
              <a:gd name="connsiteY0" fmla="*/ 0 h 3074149"/>
              <a:gd name="connsiteX1" fmla="*/ 2947524 w 3459892"/>
              <a:gd name="connsiteY1" fmla="*/ 0 h 3074149"/>
              <a:gd name="connsiteX2" fmla="*/ 3459892 w 3459892"/>
              <a:gd name="connsiteY2" fmla="*/ 512368 h 3074149"/>
              <a:gd name="connsiteX3" fmla="*/ 3459892 w 3459892"/>
              <a:gd name="connsiteY3" fmla="*/ 3074149 h 3074149"/>
              <a:gd name="connsiteX4" fmla="*/ 3459892 w 3459892"/>
              <a:gd name="connsiteY4" fmla="*/ 3074149 h 3074149"/>
              <a:gd name="connsiteX5" fmla="*/ 512368 w 3459892"/>
              <a:gd name="connsiteY5" fmla="*/ 3074149 h 3074149"/>
              <a:gd name="connsiteX6" fmla="*/ 0 w 3459892"/>
              <a:gd name="connsiteY6" fmla="*/ 2561781 h 3074149"/>
              <a:gd name="connsiteX7" fmla="*/ 0 w 3459892"/>
              <a:gd name="connsiteY7" fmla="*/ 0 h 3074149"/>
              <a:gd name="connsiteX0" fmla="*/ 0 w 7797114"/>
              <a:gd name="connsiteY0" fmla="*/ 0 h 3074149"/>
              <a:gd name="connsiteX1" fmla="*/ 2947524 w 7797114"/>
              <a:gd name="connsiteY1" fmla="*/ 0 h 3074149"/>
              <a:gd name="connsiteX2" fmla="*/ 7797114 w 7797114"/>
              <a:gd name="connsiteY2" fmla="*/ 30455 h 3074149"/>
              <a:gd name="connsiteX3" fmla="*/ 3459892 w 7797114"/>
              <a:gd name="connsiteY3" fmla="*/ 3074149 h 3074149"/>
              <a:gd name="connsiteX4" fmla="*/ 3459892 w 7797114"/>
              <a:gd name="connsiteY4" fmla="*/ 3074149 h 3074149"/>
              <a:gd name="connsiteX5" fmla="*/ 512368 w 7797114"/>
              <a:gd name="connsiteY5" fmla="*/ 3074149 h 3074149"/>
              <a:gd name="connsiteX6" fmla="*/ 0 w 7797114"/>
              <a:gd name="connsiteY6" fmla="*/ 2561781 h 3074149"/>
              <a:gd name="connsiteX7" fmla="*/ 0 w 7797114"/>
              <a:gd name="connsiteY7" fmla="*/ 0 h 3074149"/>
              <a:gd name="connsiteX0" fmla="*/ 0 w 7809471"/>
              <a:gd name="connsiteY0" fmla="*/ 6616 h 3080765"/>
              <a:gd name="connsiteX1" fmla="*/ 2947524 w 7809471"/>
              <a:gd name="connsiteY1" fmla="*/ 6616 h 3080765"/>
              <a:gd name="connsiteX2" fmla="*/ 7809471 w 7809471"/>
              <a:gd name="connsiteY2" fmla="*/ 0 h 3080765"/>
              <a:gd name="connsiteX3" fmla="*/ 3459892 w 7809471"/>
              <a:gd name="connsiteY3" fmla="*/ 3080765 h 3080765"/>
              <a:gd name="connsiteX4" fmla="*/ 3459892 w 7809471"/>
              <a:gd name="connsiteY4" fmla="*/ 3080765 h 3080765"/>
              <a:gd name="connsiteX5" fmla="*/ 512368 w 7809471"/>
              <a:gd name="connsiteY5" fmla="*/ 3080765 h 3080765"/>
              <a:gd name="connsiteX6" fmla="*/ 0 w 7809471"/>
              <a:gd name="connsiteY6" fmla="*/ 2568397 h 3080765"/>
              <a:gd name="connsiteX7" fmla="*/ 0 w 7809471"/>
              <a:gd name="connsiteY7" fmla="*/ 6616 h 3080765"/>
              <a:gd name="connsiteX0" fmla="*/ 0 w 7809471"/>
              <a:gd name="connsiteY0" fmla="*/ 6616 h 3080765"/>
              <a:gd name="connsiteX1" fmla="*/ 2947524 w 7809471"/>
              <a:gd name="connsiteY1" fmla="*/ 6616 h 3080765"/>
              <a:gd name="connsiteX2" fmla="*/ 7809471 w 7809471"/>
              <a:gd name="connsiteY2" fmla="*/ 0 h 3080765"/>
              <a:gd name="connsiteX3" fmla="*/ 3459892 w 7809471"/>
              <a:gd name="connsiteY3" fmla="*/ 3080765 h 3080765"/>
              <a:gd name="connsiteX4" fmla="*/ 7809470 w 7809471"/>
              <a:gd name="connsiteY4" fmla="*/ 2364073 h 3080765"/>
              <a:gd name="connsiteX5" fmla="*/ 512368 w 7809471"/>
              <a:gd name="connsiteY5" fmla="*/ 3080765 h 3080765"/>
              <a:gd name="connsiteX6" fmla="*/ 0 w 7809471"/>
              <a:gd name="connsiteY6" fmla="*/ 2568397 h 3080765"/>
              <a:gd name="connsiteX7" fmla="*/ 0 w 7809471"/>
              <a:gd name="connsiteY7" fmla="*/ 6616 h 3080765"/>
              <a:gd name="connsiteX0" fmla="*/ 0 w 7809471"/>
              <a:gd name="connsiteY0" fmla="*/ 6616 h 3080765"/>
              <a:gd name="connsiteX1" fmla="*/ 2947524 w 7809471"/>
              <a:gd name="connsiteY1" fmla="*/ 6616 h 3080765"/>
              <a:gd name="connsiteX2" fmla="*/ 7809471 w 7809471"/>
              <a:gd name="connsiteY2" fmla="*/ 0 h 3080765"/>
              <a:gd name="connsiteX3" fmla="*/ 7784757 w 7809471"/>
              <a:gd name="connsiteY3" fmla="*/ 1548528 h 3080765"/>
              <a:gd name="connsiteX4" fmla="*/ 7809470 w 7809471"/>
              <a:gd name="connsiteY4" fmla="*/ 2364073 h 3080765"/>
              <a:gd name="connsiteX5" fmla="*/ 512368 w 7809471"/>
              <a:gd name="connsiteY5" fmla="*/ 3080765 h 3080765"/>
              <a:gd name="connsiteX6" fmla="*/ 0 w 7809471"/>
              <a:gd name="connsiteY6" fmla="*/ 2568397 h 3080765"/>
              <a:gd name="connsiteX7" fmla="*/ 0 w 7809471"/>
              <a:gd name="connsiteY7" fmla="*/ 6616 h 3080765"/>
              <a:gd name="connsiteX0" fmla="*/ 56043 w 7865514"/>
              <a:gd name="connsiteY0" fmla="*/ 6616 h 6861933"/>
              <a:gd name="connsiteX1" fmla="*/ 3003567 w 7865514"/>
              <a:gd name="connsiteY1" fmla="*/ 6616 h 6861933"/>
              <a:gd name="connsiteX2" fmla="*/ 7865514 w 7865514"/>
              <a:gd name="connsiteY2" fmla="*/ 0 h 6861933"/>
              <a:gd name="connsiteX3" fmla="*/ 7840800 w 7865514"/>
              <a:gd name="connsiteY3" fmla="*/ 1548528 h 6861933"/>
              <a:gd name="connsiteX4" fmla="*/ 7865513 w 7865514"/>
              <a:gd name="connsiteY4" fmla="*/ 2364073 h 6861933"/>
              <a:gd name="connsiteX5" fmla="*/ 0 w 7865514"/>
              <a:gd name="connsiteY5" fmla="*/ 6861933 h 6861933"/>
              <a:gd name="connsiteX6" fmla="*/ 56043 w 7865514"/>
              <a:gd name="connsiteY6" fmla="*/ 2568397 h 6861933"/>
              <a:gd name="connsiteX7" fmla="*/ 56043 w 7865514"/>
              <a:gd name="connsiteY7" fmla="*/ 6616 h 6861933"/>
              <a:gd name="connsiteX0" fmla="*/ 4436075 w 12245546"/>
              <a:gd name="connsiteY0" fmla="*/ 6616 h 6868548"/>
              <a:gd name="connsiteX1" fmla="*/ 7383599 w 12245546"/>
              <a:gd name="connsiteY1" fmla="*/ 6616 h 6868548"/>
              <a:gd name="connsiteX2" fmla="*/ 12245546 w 12245546"/>
              <a:gd name="connsiteY2" fmla="*/ 0 h 6868548"/>
              <a:gd name="connsiteX3" fmla="*/ 12220832 w 12245546"/>
              <a:gd name="connsiteY3" fmla="*/ 1548528 h 6868548"/>
              <a:gd name="connsiteX4" fmla="*/ 12245545 w 12245546"/>
              <a:gd name="connsiteY4" fmla="*/ 2364073 h 6868548"/>
              <a:gd name="connsiteX5" fmla="*/ 4380032 w 12245546"/>
              <a:gd name="connsiteY5" fmla="*/ 6861933 h 6868548"/>
              <a:gd name="connsiteX6" fmla="*/ 0 w 12245546"/>
              <a:gd name="connsiteY6" fmla="*/ 6868548 h 6868548"/>
              <a:gd name="connsiteX7" fmla="*/ 4436075 w 12245546"/>
              <a:gd name="connsiteY7" fmla="*/ 6616 h 6868548"/>
              <a:gd name="connsiteX0" fmla="*/ 24713 w 12245546"/>
              <a:gd name="connsiteY0" fmla="*/ 4244984 h 6868548"/>
              <a:gd name="connsiteX1" fmla="*/ 7383599 w 12245546"/>
              <a:gd name="connsiteY1" fmla="*/ 6616 h 6868548"/>
              <a:gd name="connsiteX2" fmla="*/ 12245546 w 12245546"/>
              <a:gd name="connsiteY2" fmla="*/ 0 h 6868548"/>
              <a:gd name="connsiteX3" fmla="*/ 12220832 w 12245546"/>
              <a:gd name="connsiteY3" fmla="*/ 1548528 h 6868548"/>
              <a:gd name="connsiteX4" fmla="*/ 12245545 w 12245546"/>
              <a:gd name="connsiteY4" fmla="*/ 2364073 h 6868548"/>
              <a:gd name="connsiteX5" fmla="*/ 4380032 w 12245546"/>
              <a:gd name="connsiteY5" fmla="*/ 6861933 h 6868548"/>
              <a:gd name="connsiteX6" fmla="*/ 0 w 12245546"/>
              <a:gd name="connsiteY6" fmla="*/ 6868548 h 6868548"/>
              <a:gd name="connsiteX7" fmla="*/ 24713 w 12245546"/>
              <a:gd name="connsiteY7" fmla="*/ 4244984 h 6868548"/>
              <a:gd name="connsiteX0" fmla="*/ 24713 w 12245545"/>
              <a:gd name="connsiteY0" fmla="*/ 4238368 h 6861932"/>
              <a:gd name="connsiteX1" fmla="*/ 7383599 w 12245545"/>
              <a:gd name="connsiteY1" fmla="*/ 0 h 6861932"/>
              <a:gd name="connsiteX2" fmla="*/ 12233190 w 12245545"/>
              <a:gd name="connsiteY2" fmla="*/ 18097 h 6861932"/>
              <a:gd name="connsiteX3" fmla="*/ 12220832 w 12245545"/>
              <a:gd name="connsiteY3" fmla="*/ 1541912 h 6861932"/>
              <a:gd name="connsiteX4" fmla="*/ 12245545 w 12245545"/>
              <a:gd name="connsiteY4" fmla="*/ 2357457 h 6861932"/>
              <a:gd name="connsiteX5" fmla="*/ 4380032 w 12245545"/>
              <a:gd name="connsiteY5" fmla="*/ 6855317 h 6861932"/>
              <a:gd name="connsiteX6" fmla="*/ 0 w 12245545"/>
              <a:gd name="connsiteY6" fmla="*/ 6861932 h 6861932"/>
              <a:gd name="connsiteX7" fmla="*/ 24713 w 12245545"/>
              <a:gd name="connsiteY7" fmla="*/ 4238368 h 6861932"/>
              <a:gd name="connsiteX0" fmla="*/ 24713 w 12257903"/>
              <a:gd name="connsiteY0" fmla="*/ 4238368 h 6861932"/>
              <a:gd name="connsiteX1" fmla="*/ 7383599 w 12257903"/>
              <a:gd name="connsiteY1" fmla="*/ 0 h 6861932"/>
              <a:gd name="connsiteX2" fmla="*/ 12233190 w 12257903"/>
              <a:gd name="connsiteY2" fmla="*/ 18097 h 6861932"/>
              <a:gd name="connsiteX3" fmla="*/ 12257903 w 12257903"/>
              <a:gd name="connsiteY3" fmla="*/ 1554269 h 6861932"/>
              <a:gd name="connsiteX4" fmla="*/ 12245545 w 12257903"/>
              <a:gd name="connsiteY4" fmla="*/ 2357457 h 6861932"/>
              <a:gd name="connsiteX5" fmla="*/ 4380032 w 12257903"/>
              <a:gd name="connsiteY5" fmla="*/ 6855317 h 6861932"/>
              <a:gd name="connsiteX6" fmla="*/ 0 w 12257903"/>
              <a:gd name="connsiteY6" fmla="*/ 6861932 h 6861932"/>
              <a:gd name="connsiteX7" fmla="*/ 24713 w 12257903"/>
              <a:gd name="connsiteY7" fmla="*/ 4238368 h 6861932"/>
              <a:gd name="connsiteX0" fmla="*/ 24713 w 12257903"/>
              <a:gd name="connsiteY0" fmla="*/ 4257341 h 6880905"/>
              <a:gd name="connsiteX1" fmla="*/ 7383599 w 12257903"/>
              <a:gd name="connsiteY1" fmla="*/ 18973 h 6880905"/>
              <a:gd name="connsiteX2" fmla="*/ 12220833 w 12257903"/>
              <a:gd name="connsiteY2" fmla="*/ 0 h 6880905"/>
              <a:gd name="connsiteX3" fmla="*/ 12257903 w 12257903"/>
              <a:gd name="connsiteY3" fmla="*/ 1573242 h 6880905"/>
              <a:gd name="connsiteX4" fmla="*/ 12245545 w 12257903"/>
              <a:gd name="connsiteY4" fmla="*/ 2376430 h 6880905"/>
              <a:gd name="connsiteX5" fmla="*/ 4380032 w 12257903"/>
              <a:gd name="connsiteY5" fmla="*/ 6874290 h 6880905"/>
              <a:gd name="connsiteX6" fmla="*/ 0 w 12257903"/>
              <a:gd name="connsiteY6" fmla="*/ 6880905 h 6880905"/>
              <a:gd name="connsiteX7" fmla="*/ 24713 w 12257903"/>
              <a:gd name="connsiteY7" fmla="*/ 4257341 h 6880905"/>
              <a:gd name="connsiteX0" fmla="*/ 24713 w 12257903"/>
              <a:gd name="connsiteY0" fmla="*/ 4257341 h 6911361"/>
              <a:gd name="connsiteX1" fmla="*/ 7383599 w 12257903"/>
              <a:gd name="connsiteY1" fmla="*/ 18973 h 6911361"/>
              <a:gd name="connsiteX2" fmla="*/ 12220833 w 12257903"/>
              <a:gd name="connsiteY2" fmla="*/ 0 h 6911361"/>
              <a:gd name="connsiteX3" fmla="*/ 12257903 w 12257903"/>
              <a:gd name="connsiteY3" fmla="*/ 1573242 h 6911361"/>
              <a:gd name="connsiteX4" fmla="*/ 12245545 w 12257903"/>
              <a:gd name="connsiteY4" fmla="*/ 2376430 h 6911361"/>
              <a:gd name="connsiteX5" fmla="*/ 4355319 w 12257903"/>
              <a:gd name="connsiteY5" fmla="*/ 6911361 h 6911361"/>
              <a:gd name="connsiteX6" fmla="*/ 0 w 12257903"/>
              <a:gd name="connsiteY6" fmla="*/ 6880905 h 6911361"/>
              <a:gd name="connsiteX7" fmla="*/ 24713 w 12257903"/>
              <a:gd name="connsiteY7" fmla="*/ 4257341 h 6911361"/>
              <a:gd name="connsiteX0" fmla="*/ 24713 w 12257903"/>
              <a:gd name="connsiteY0" fmla="*/ 4257341 h 6942689"/>
              <a:gd name="connsiteX1" fmla="*/ 7383599 w 12257903"/>
              <a:gd name="connsiteY1" fmla="*/ 18973 h 6942689"/>
              <a:gd name="connsiteX2" fmla="*/ 12220833 w 12257903"/>
              <a:gd name="connsiteY2" fmla="*/ 0 h 6942689"/>
              <a:gd name="connsiteX3" fmla="*/ 12257903 w 12257903"/>
              <a:gd name="connsiteY3" fmla="*/ 1573242 h 6942689"/>
              <a:gd name="connsiteX4" fmla="*/ 12245545 w 12257903"/>
              <a:gd name="connsiteY4" fmla="*/ 2376430 h 6942689"/>
              <a:gd name="connsiteX5" fmla="*/ 4355319 w 12257903"/>
              <a:gd name="connsiteY5" fmla="*/ 6911361 h 6942689"/>
              <a:gd name="connsiteX6" fmla="*/ 0 w 12257903"/>
              <a:gd name="connsiteY6" fmla="*/ 6942689 h 6942689"/>
              <a:gd name="connsiteX7" fmla="*/ 24713 w 12257903"/>
              <a:gd name="connsiteY7" fmla="*/ 4257341 h 6942689"/>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20832 w 12233190"/>
              <a:gd name="connsiteY4" fmla="*/ 2376430 h 6911361"/>
              <a:gd name="connsiteX5" fmla="*/ 4330606 w 12233190"/>
              <a:gd name="connsiteY5" fmla="*/ 6911361 h 6911361"/>
              <a:gd name="connsiteX6" fmla="*/ 37071 w 12233190"/>
              <a:gd name="connsiteY6" fmla="*/ 6893262 h 6911361"/>
              <a:gd name="connsiteX7" fmla="*/ 0 w 12233190"/>
              <a:gd name="connsiteY7" fmla="*/ 4257341 h 6911361"/>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20832 w 12233190"/>
              <a:gd name="connsiteY4" fmla="*/ 2376430 h 6911361"/>
              <a:gd name="connsiteX5" fmla="*/ 4330606 w 12233190"/>
              <a:gd name="connsiteY5" fmla="*/ 6911361 h 6911361"/>
              <a:gd name="connsiteX6" fmla="*/ 0 w 12233190"/>
              <a:gd name="connsiteY6" fmla="*/ 6905619 h 6911361"/>
              <a:gd name="connsiteX7" fmla="*/ 0 w 12233190"/>
              <a:gd name="connsiteY7" fmla="*/ 4257341 h 6911361"/>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02544 w 12233190"/>
              <a:gd name="connsiteY4" fmla="*/ 1644910 h 6911361"/>
              <a:gd name="connsiteX5" fmla="*/ 4330606 w 12233190"/>
              <a:gd name="connsiteY5" fmla="*/ 6911361 h 6911361"/>
              <a:gd name="connsiteX6" fmla="*/ 0 w 12233190"/>
              <a:gd name="connsiteY6" fmla="*/ 6905619 h 6911361"/>
              <a:gd name="connsiteX7" fmla="*/ 0 w 12233190"/>
              <a:gd name="connsiteY7" fmla="*/ 4257341 h 6911361"/>
              <a:gd name="connsiteX0" fmla="*/ 0 w 12233190"/>
              <a:gd name="connsiteY0" fmla="*/ 4257341 h 6905619"/>
              <a:gd name="connsiteX1" fmla="*/ 7358886 w 12233190"/>
              <a:gd name="connsiteY1" fmla="*/ 18973 h 6905619"/>
              <a:gd name="connsiteX2" fmla="*/ 12196120 w 12233190"/>
              <a:gd name="connsiteY2" fmla="*/ 0 h 6905619"/>
              <a:gd name="connsiteX3" fmla="*/ 12233190 w 12233190"/>
              <a:gd name="connsiteY3" fmla="*/ 1573242 h 6905619"/>
              <a:gd name="connsiteX4" fmla="*/ 12202544 w 12233190"/>
              <a:gd name="connsiteY4" fmla="*/ 1644910 h 6905619"/>
              <a:gd name="connsiteX5" fmla="*/ 3251614 w 12233190"/>
              <a:gd name="connsiteY5" fmla="*/ 6893073 h 6905619"/>
              <a:gd name="connsiteX6" fmla="*/ 0 w 12233190"/>
              <a:gd name="connsiteY6" fmla="*/ 6905619 h 6905619"/>
              <a:gd name="connsiteX7" fmla="*/ 0 w 12233190"/>
              <a:gd name="connsiteY7" fmla="*/ 4257341 h 6905619"/>
              <a:gd name="connsiteX0" fmla="*/ 0 w 12233190"/>
              <a:gd name="connsiteY0" fmla="*/ 4257341 h 6905619"/>
              <a:gd name="connsiteX1" fmla="*/ 8547606 w 12233190"/>
              <a:gd name="connsiteY1" fmla="*/ 685 h 6905619"/>
              <a:gd name="connsiteX2" fmla="*/ 12196120 w 12233190"/>
              <a:gd name="connsiteY2" fmla="*/ 0 h 6905619"/>
              <a:gd name="connsiteX3" fmla="*/ 12233190 w 12233190"/>
              <a:gd name="connsiteY3" fmla="*/ 1573242 h 6905619"/>
              <a:gd name="connsiteX4" fmla="*/ 12202544 w 12233190"/>
              <a:gd name="connsiteY4" fmla="*/ 1644910 h 6905619"/>
              <a:gd name="connsiteX5" fmla="*/ 3251614 w 12233190"/>
              <a:gd name="connsiteY5" fmla="*/ 6893073 h 6905619"/>
              <a:gd name="connsiteX6" fmla="*/ 0 w 12233190"/>
              <a:gd name="connsiteY6" fmla="*/ 6905619 h 6905619"/>
              <a:gd name="connsiteX7" fmla="*/ 0 w 12233190"/>
              <a:gd name="connsiteY7" fmla="*/ 4257341 h 6905619"/>
              <a:gd name="connsiteX0" fmla="*/ 0 w 12269766"/>
              <a:gd name="connsiteY0" fmla="*/ 4952285 h 6905619"/>
              <a:gd name="connsiteX1" fmla="*/ 8584182 w 12269766"/>
              <a:gd name="connsiteY1" fmla="*/ 685 h 6905619"/>
              <a:gd name="connsiteX2" fmla="*/ 12232696 w 12269766"/>
              <a:gd name="connsiteY2" fmla="*/ 0 h 6905619"/>
              <a:gd name="connsiteX3" fmla="*/ 12269766 w 12269766"/>
              <a:gd name="connsiteY3" fmla="*/ 1573242 h 6905619"/>
              <a:gd name="connsiteX4" fmla="*/ 12239120 w 12269766"/>
              <a:gd name="connsiteY4" fmla="*/ 1644910 h 6905619"/>
              <a:gd name="connsiteX5" fmla="*/ 3288190 w 12269766"/>
              <a:gd name="connsiteY5" fmla="*/ 6893073 h 6905619"/>
              <a:gd name="connsiteX6" fmla="*/ 36576 w 12269766"/>
              <a:gd name="connsiteY6" fmla="*/ 6905619 h 6905619"/>
              <a:gd name="connsiteX7" fmla="*/ 0 w 12269766"/>
              <a:gd name="connsiteY7" fmla="*/ 4952285 h 6905619"/>
              <a:gd name="connsiteX0" fmla="*/ 0 w 12269766"/>
              <a:gd name="connsiteY0" fmla="*/ 4969888 h 6923222"/>
              <a:gd name="connsiteX1" fmla="*/ 9407142 w 12269766"/>
              <a:gd name="connsiteY1" fmla="*/ 0 h 6923222"/>
              <a:gd name="connsiteX2" fmla="*/ 12232696 w 12269766"/>
              <a:gd name="connsiteY2" fmla="*/ 17603 h 6923222"/>
              <a:gd name="connsiteX3" fmla="*/ 12269766 w 12269766"/>
              <a:gd name="connsiteY3" fmla="*/ 1590845 h 6923222"/>
              <a:gd name="connsiteX4" fmla="*/ 12239120 w 12269766"/>
              <a:gd name="connsiteY4" fmla="*/ 1662513 h 6923222"/>
              <a:gd name="connsiteX5" fmla="*/ 3288190 w 12269766"/>
              <a:gd name="connsiteY5" fmla="*/ 6910676 h 6923222"/>
              <a:gd name="connsiteX6" fmla="*/ 36576 w 12269766"/>
              <a:gd name="connsiteY6" fmla="*/ 6923222 h 6923222"/>
              <a:gd name="connsiteX7" fmla="*/ 0 w 12269766"/>
              <a:gd name="connsiteY7" fmla="*/ 4969888 h 6923222"/>
              <a:gd name="connsiteX0" fmla="*/ 0 w 12306342"/>
              <a:gd name="connsiteY0" fmla="*/ 5427088 h 6923222"/>
              <a:gd name="connsiteX1" fmla="*/ 9443718 w 12306342"/>
              <a:gd name="connsiteY1" fmla="*/ 0 h 6923222"/>
              <a:gd name="connsiteX2" fmla="*/ 12269272 w 12306342"/>
              <a:gd name="connsiteY2" fmla="*/ 17603 h 6923222"/>
              <a:gd name="connsiteX3" fmla="*/ 12306342 w 12306342"/>
              <a:gd name="connsiteY3" fmla="*/ 1590845 h 6923222"/>
              <a:gd name="connsiteX4" fmla="*/ 12275696 w 12306342"/>
              <a:gd name="connsiteY4" fmla="*/ 1662513 h 6923222"/>
              <a:gd name="connsiteX5" fmla="*/ 3324766 w 12306342"/>
              <a:gd name="connsiteY5" fmla="*/ 6910676 h 6923222"/>
              <a:gd name="connsiteX6" fmla="*/ 73152 w 12306342"/>
              <a:gd name="connsiteY6" fmla="*/ 6923222 h 6923222"/>
              <a:gd name="connsiteX7" fmla="*/ 0 w 12306342"/>
              <a:gd name="connsiteY7" fmla="*/ 5427088 h 6923222"/>
              <a:gd name="connsiteX0" fmla="*/ 0 w 12261737"/>
              <a:gd name="connsiteY0" fmla="*/ 5427088 h 6923222"/>
              <a:gd name="connsiteX1" fmla="*/ 9399113 w 12261737"/>
              <a:gd name="connsiteY1" fmla="*/ 0 h 6923222"/>
              <a:gd name="connsiteX2" fmla="*/ 12224667 w 12261737"/>
              <a:gd name="connsiteY2" fmla="*/ 17603 h 6923222"/>
              <a:gd name="connsiteX3" fmla="*/ 12261737 w 12261737"/>
              <a:gd name="connsiteY3" fmla="*/ 1590845 h 6923222"/>
              <a:gd name="connsiteX4" fmla="*/ 12231091 w 12261737"/>
              <a:gd name="connsiteY4" fmla="*/ 1662513 h 6923222"/>
              <a:gd name="connsiteX5" fmla="*/ 3280161 w 12261737"/>
              <a:gd name="connsiteY5" fmla="*/ 6910676 h 6923222"/>
              <a:gd name="connsiteX6" fmla="*/ 28547 w 12261737"/>
              <a:gd name="connsiteY6" fmla="*/ 6923222 h 6923222"/>
              <a:gd name="connsiteX7" fmla="*/ 0 w 12261737"/>
              <a:gd name="connsiteY7" fmla="*/ 5427088 h 6923222"/>
              <a:gd name="connsiteX0" fmla="*/ 0 w 12261737"/>
              <a:gd name="connsiteY0" fmla="*/ 5409485 h 6905619"/>
              <a:gd name="connsiteX1" fmla="*/ 9365660 w 12261737"/>
              <a:gd name="connsiteY1" fmla="*/ 4699 h 6905619"/>
              <a:gd name="connsiteX2" fmla="*/ 12224667 w 12261737"/>
              <a:gd name="connsiteY2" fmla="*/ 0 h 6905619"/>
              <a:gd name="connsiteX3" fmla="*/ 12261737 w 12261737"/>
              <a:gd name="connsiteY3" fmla="*/ 1573242 h 6905619"/>
              <a:gd name="connsiteX4" fmla="*/ 12231091 w 12261737"/>
              <a:gd name="connsiteY4" fmla="*/ 1644910 h 6905619"/>
              <a:gd name="connsiteX5" fmla="*/ 3280161 w 12261737"/>
              <a:gd name="connsiteY5" fmla="*/ 6893073 h 6905619"/>
              <a:gd name="connsiteX6" fmla="*/ 28547 w 12261737"/>
              <a:gd name="connsiteY6" fmla="*/ 6905619 h 6905619"/>
              <a:gd name="connsiteX7" fmla="*/ 0 w 12261737"/>
              <a:gd name="connsiteY7" fmla="*/ 5409485 h 6905619"/>
              <a:gd name="connsiteX0" fmla="*/ 0 w 12261737"/>
              <a:gd name="connsiteY0" fmla="*/ 5409485 h 6905619"/>
              <a:gd name="connsiteX1" fmla="*/ 8579528 w 12261737"/>
              <a:gd name="connsiteY1" fmla="*/ 455286 h 6905619"/>
              <a:gd name="connsiteX2" fmla="*/ 12224667 w 12261737"/>
              <a:gd name="connsiteY2" fmla="*/ 0 h 6905619"/>
              <a:gd name="connsiteX3" fmla="*/ 12261737 w 12261737"/>
              <a:gd name="connsiteY3" fmla="*/ 1573242 h 6905619"/>
              <a:gd name="connsiteX4" fmla="*/ 12231091 w 12261737"/>
              <a:gd name="connsiteY4" fmla="*/ 1644910 h 6905619"/>
              <a:gd name="connsiteX5" fmla="*/ 3280161 w 12261737"/>
              <a:gd name="connsiteY5" fmla="*/ 6893073 h 6905619"/>
              <a:gd name="connsiteX6" fmla="*/ 28547 w 12261737"/>
              <a:gd name="connsiteY6" fmla="*/ 6905619 h 6905619"/>
              <a:gd name="connsiteX7" fmla="*/ 0 w 12261737"/>
              <a:gd name="connsiteY7" fmla="*/ 5409485 h 6905619"/>
              <a:gd name="connsiteX0" fmla="*/ 0 w 12261737"/>
              <a:gd name="connsiteY0" fmla="*/ 4958897 h 6455031"/>
              <a:gd name="connsiteX1" fmla="*/ 8579528 w 12261737"/>
              <a:gd name="connsiteY1" fmla="*/ 4698 h 6455031"/>
              <a:gd name="connsiteX2" fmla="*/ 10796208 w 12261737"/>
              <a:gd name="connsiteY2" fmla="*/ 0 h 6455031"/>
              <a:gd name="connsiteX3" fmla="*/ 12261737 w 12261737"/>
              <a:gd name="connsiteY3" fmla="*/ 1122654 h 6455031"/>
              <a:gd name="connsiteX4" fmla="*/ 12231091 w 12261737"/>
              <a:gd name="connsiteY4" fmla="*/ 1194322 h 6455031"/>
              <a:gd name="connsiteX5" fmla="*/ 3280161 w 12261737"/>
              <a:gd name="connsiteY5" fmla="*/ 6442485 h 6455031"/>
              <a:gd name="connsiteX6" fmla="*/ 28547 w 12261737"/>
              <a:gd name="connsiteY6" fmla="*/ 6455031 h 6455031"/>
              <a:gd name="connsiteX7" fmla="*/ 0 w 12261737"/>
              <a:gd name="connsiteY7" fmla="*/ 4958897 h 6455031"/>
              <a:gd name="connsiteX0" fmla="*/ 0 w 12261737"/>
              <a:gd name="connsiteY0" fmla="*/ 4958897 h 6455031"/>
              <a:gd name="connsiteX1" fmla="*/ 8579528 w 12261737"/>
              <a:gd name="connsiteY1" fmla="*/ 4698 h 6455031"/>
              <a:gd name="connsiteX2" fmla="*/ 10796208 w 12261737"/>
              <a:gd name="connsiteY2" fmla="*/ 0 h 6455031"/>
              <a:gd name="connsiteX3" fmla="*/ 12261737 w 12261737"/>
              <a:gd name="connsiteY3" fmla="*/ 1122654 h 6455031"/>
              <a:gd name="connsiteX4" fmla="*/ 10821806 w 12261737"/>
              <a:gd name="connsiteY4" fmla="*/ 2018801 h 6455031"/>
              <a:gd name="connsiteX5" fmla="*/ 3280161 w 12261737"/>
              <a:gd name="connsiteY5" fmla="*/ 6442485 h 6455031"/>
              <a:gd name="connsiteX6" fmla="*/ 28547 w 12261737"/>
              <a:gd name="connsiteY6" fmla="*/ 6455031 h 6455031"/>
              <a:gd name="connsiteX7" fmla="*/ 0 w 12261737"/>
              <a:gd name="connsiteY7" fmla="*/ 4958897 h 6455031"/>
              <a:gd name="connsiteX0" fmla="*/ 0 w 10821806"/>
              <a:gd name="connsiteY0" fmla="*/ 4958897 h 6455031"/>
              <a:gd name="connsiteX1" fmla="*/ 8579528 w 10821806"/>
              <a:gd name="connsiteY1" fmla="*/ 4698 h 6455031"/>
              <a:gd name="connsiteX2" fmla="*/ 10796208 w 10821806"/>
              <a:gd name="connsiteY2" fmla="*/ 0 h 6455031"/>
              <a:gd name="connsiteX3" fmla="*/ 10794930 w 10821806"/>
              <a:gd name="connsiteY3" fmla="*/ 921327 h 6455031"/>
              <a:gd name="connsiteX4" fmla="*/ 10821806 w 10821806"/>
              <a:gd name="connsiteY4" fmla="*/ 2018801 h 6455031"/>
              <a:gd name="connsiteX5" fmla="*/ 3280161 w 10821806"/>
              <a:gd name="connsiteY5" fmla="*/ 6442485 h 6455031"/>
              <a:gd name="connsiteX6" fmla="*/ 28547 w 10821806"/>
              <a:gd name="connsiteY6" fmla="*/ 6455031 h 6455031"/>
              <a:gd name="connsiteX7" fmla="*/ 0 w 10821806"/>
              <a:gd name="connsiteY7" fmla="*/ 4958897 h 6455031"/>
              <a:gd name="connsiteX0" fmla="*/ 0 w 10823691"/>
              <a:gd name="connsiteY0" fmla="*/ 4958897 h 6455031"/>
              <a:gd name="connsiteX1" fmla="*/ 8579528 w 10823691"/>
              <a:gd name="connsiteY1" fmla="*/ 4698 h 6455031"/>
              <a:gd name="connsiteX2" fmla="*/ 10796208 w 10823691"/>
              <a:gd name="connsiteY2" fmla="*/ 0 h 6455031"/>
              <a:gd name="connsiteX3" fmla="*/ 10823691 w 10823691"/>
              <a:gd name="connsiteY3" fmla="*/ 911740 h 6455031"/>
              <a:gd name="connsiteX4" fmla="*/ 10821806 w 10823691"/>
              <a:gd name="connsiteY4" fmla="*/ 2018801 h 6455031"/>
              <a:gd name="connsiteX5" fmla="*/ 3280161 w 10823691"/>
              <a:gd name="connsiteY5" fmla="*/ 6442485 h 6455031"/>
              <a:gd name="connsiteX6" fmla="*/ 28547 w 10823691"/>
              <a:gd name="connsiteY6" fmla="*/ 6455031 h 6455031"/>
              <a:gd name="connsiteX7" fmla="*/ 0 w 10823691"/>
              <a:gd name="connsiteY7" fmla="*/ 4958897 h 6455031"/>
              <a:gd name="connsiteX0" fmla="*/ 0 w 10823691"/>
              <a:gd name="connsiteY0" fmla="*/ 4958897 h 6455031"/>
              <a:gd name="connsiteX1" fmla="*/ 8579528 w 10823691"/>
              <a:gd name="connsiteY1" fmla="*/ 4698 h 6455031"/>
              <a:gd name="connsiteX2" fmla="*/ 10796208 w 10823691"/>
              <a:gd name="connsiteY2" fmla="*/ 0 h 6455031"/>
              <a:gd name="connsiteX3" fmla="*/ 10823691 w 10823691"/>
              <a:gd name="connsiteY3" fmla="*/ 911740 h 6455031"/>
              <a:gd name="connsiteX4" fmla="*/ 10821806 w 10823691"/>
              <a:gd name="connsiteY4" fmla="*/ 2018801 h 6455031"/>
              <a:gd name="connsiteX5" fmla="*/ 4488119 w 10823691"/>
              <a:gd name="connsiteY5" fmla="*/ 5733049 h 6455031"/>
              <a:gd name="connsiteX6" fmla="*/ 28547 w 10823691"/>
              <a:gd name="connsiteY6" fmla="*/ 6455031 h 6455031"/>
              <a:gd name="connsiteX7" fmla="*/ 0 w 10823691"/>
              <a:gd name="connsiteY7" fmla="*/ 4958897 h 6455031"/>
              <a:gd name="connsiteX0" fmla="*/ 0 w 10823691"/>
              <a:gd name="connsiteY0" fmla="*/ 4958897 h 5733049"/>
              <a:gd name="connsiteX1" fmla="*/ 8579528 w 10823691"/>
              <a:gd name="connsiteY1" fmla="*/ 4698 h 5733049"/>
              <a:gd name="connsiteX2" fmla="*/ 10796208 w 10823691"/>
              <a:gd name="connsiteY2" fmla="*/ 0 h 5733049"/>
              <a:gd name="connsiteX3" fmla="*/ 10823691 w 10823691"/>
              <a:gd name="connsiteY3" fmla="*/ 911740 h 5733049"/>
              <a:gd name="connsiteX4" fmla="*/ 10821806 w 10823691"/>
              <a:gd name="connsiteY4" fmla="*/ 2018801 h 5733049"/>
              <a:gd name="connsiteX5" fmla="*/ 4488119 w 10823691"/>
              <a:gd name="connsiteY5" fmla="*/ 5733049 h 5733049"/>
              <a:gd name="connsiteX6" fmla="*/ 690048 w 10823691"/>
              <a:gd name="connsiteY6" fmla="*/ 5726421 h 5733049"/>
              <a:gd name="connsiteX7" fmla="*/ 0 w 10823691"/>
              <a:gd name="connsiteY7" fmla="*/ 4958897 h 5733049"/>
              <a:gd name="connsiteX0" fmla="*/ 9801 w 10133643"/>
              <a:gd name="connsiteY0" fmla="*/ 4556244 h 5733049"/>
              <a:gd name="connsiteX1" fmla="*/ 7889480 w 10133643"/>
              <a:gd name="connsiteY1" fmla="*/ 4698 h 5733049"/>
              <a:gd name="connsiteX2" fmla="*/ 10106160 w 10133643"/>
              <a:gd name="connsiteY2" fmla="*/ 0 h 5733049"/>
              <a:gd name="connsiteX3" fmla="*/ 10133643 w 10133643"/>
              <a:gd name="connsiteY3" fmla="*/ 911740 h 5733049"/>
              <a:gd name="connsiteX4" fmla="*/ 10131758 w 10133643"/>
              <a:gd name="connsiteY4" fmla="*/ 2018801 h 5733049"/>
              <a:gd name="connsiteX5" fmla="*/ 3798071 w 10133643"/>
              <a:gd name="connsiteY5" fmla="*/ 5733049 h 5733049"/>
              <a:gd name="connsiteX6" fmla="*/ 0 w 10133643"/>
              <a:gd name="connsiteY6" fmla="*/ 5726421 h 5733049"/>
              <a:gd name="connsiteX7" fmla="*/ 9801 w 10133643"/>
              <a:gd name="connsiteY7" fmla="*/ 4556244 h 5733049"/>
              <a:gd name="connsiteX0" fmla="*/ 9801 w 10133643"/>
              <a:gd name="connsiteY0" fmla="*/ 4556244 h 5733049"/>
              <a:gd name="connsiteX1" fmla="*/ 7862187 w 10133643"/>
              <a:gd name="connsiteY1" fmla="*/ 11521 h 5733049"/>
              <a:gd name="connsiteX2" fmla="*/ 10106160 w 10133643"/>
              <a:gd name="connsiteY2" fmla="*/ 0 h 5733049"/>
              <a:gd name="connsiteX3" fmla="*/ 10133643 w 10133643"/>
              <a:gd name="connsiteY3" fmla="*/ 911740 h 5733049"/>
              <a:gd name="connsiteX4" fmla="*/ 10131758 w 10133643"/>
              <a:gd name="connsiteY4" fmla="*/ 2018801 h 5733049"/>
              <a:gd name="connsiteX5" fmla="*/ 3798071 w 10133643"/>
              <a:gd name="connsiteY5" fmla="*/ 5733049 h 5733049"/>
              <a:gd name="connsiteX6" fmla="*/ 0 w 10133643"/>
              <a:gd name="connsiteY6" fmla="*/ 5726421 h 5733049"/>
              <a:gd name="connsiteX7" fmla="*/ 9801 w 10133643"/>
              <a:gd name="connsiteY7" fmla="*/ 4556244 h 5733049"/>
              <a:gd name="connsiteX0" fmla="*/ 9801 w 10133643"/>
              <a:gd name="connsiteY0" fmla="*/ 4544723 h 5721528"/>
              <a:gd name="connsiteX1" fmla="*/ 7862187 w 10133643"/>
              <a:gd name="connsiteY1" fmla="*/ 0 h 5721528"/>
              <a:gd name="connsiteX2" fmla="*/ 10112983 w 10133643"/>
              <a:gd name="connsiteY2" fmla="*/ 8948 h 5721528"/>
              <a:gd name="connsiteX3" fmla="*/ 10133643 w 10133643"/>
              <a:gd name="connsiteY3" fmla="*/ 900219 h 5721528"/>
              <a:gd name="connsiteX4" fmla="*/ 10131758 w 10133643"/>
              <a:gd name="connsiteY4" fmla="*/ 2007280 h 5721528"/>
              <a:gd name="connsiteX5" fmla="*/ 3798071 w 10133643"/>
              <a:gd name="connsiteY5" fmla="*/ 5721528 h 5721528"/>
              <a:gd name="connsiteX6" fmla="*/ 0 w 10133643"/>
              <a:gd name="connsiteY6" fmla="*/ 5714900 h 5721528"/>
              <a:gd name="connsiteX7" fmla="*/ 9801 w 10133643"/>
              <a:gd name="connsiteY7" fmla="*/ 4544723 h 5721528"/>
              <a:gd name="connsiteX0" fmla="*/ 9801 w 10133643"/>
              <a:gd name="connsiteY0" fmla="*/ 4535775 h 5712580"/>
              <a:gd name="connsiteX1" fmla="*/ 20044 w 10133643"/>
              <a:gd name="connsiteY1" fmla="*/ 2157708 h 5712580"/>
              <a:gd name="connsiteX2" fmla="*/ 10112983 w 10133643"/>
              <a:gd name="connsiteY2" fmla="*/ 0 h 5712580"/>
              <a:gd name="connsiteX3" fmla="*/ 10133643 w 10133643"/>
              <a:gd name="connsiteY3" fmla="*/ 891271 h 5712580"/>
              <a:gd name="connsiteX4" fmla="*/ 10131758 w 10133643"/>
              <a:gd name="connsiteY4" fmla="*/ 1998332 h 5712580"/>
              <a:gd name="connsiteX5" fmla="*/ 3798071 w 10133643"/>
              <a:gd name="connsiteY5" fmla="*/ 5712580 h 5712580"/>
              <a:gd name="connsiteX6" fmla="*/ 0 w 10133643"/>
              <a:gd name="connsiteY6" fmla="*/ 5705952 h 5712580"/>
              <a:gd name="connsiteX7" fmla="*/ 9801 w 10133643"/>
              <a:gd name="connsiteY7" fmla="*/ 4535775 h 5712580"/>
              <a:gd name="connsiteX0" fmla="*/ 11074 w 10134916"/>
              <a:gd name="connsiteY0" fmla="*/ 3644504 h 4821309"/>
              <a:gd name="connsiteX1" fmla="*/ 21317 w 10134916"/>
              <a:gd name="connsiteY1" fmla="*/ 1266437 h 4821309"/>
              <a:gd name="connsiteX2" fmla="*/ 0 w 10134916"/>
              <a:gd name="connsiteY2" fmla="*/ 1141167 h 4821309"/>
              <a:gd name="connsiteX3" fmla="*/ 10134916 w 10134916"/>
              <a:gd name="connsiteY3" fmla="*/ 0 h 4821309"/>
              <a:gd name="connsiteX4" fmla="*/ 10133031 w 10134916"/>
              <a:gd name="connsiteY4" fmla="*/ 1107061 h 4821309"/>
              <a:gd name="connsiteX5" fmla="*/ 3799344 w 10134916"/>
              <a:gd name="connsiteY5" fmla="*/ 4821309 h 4821309"/>
              <a:gd name="connsiteX6" fmla="*/ 1273 w 10134916"/>
              <a:gd name="connsiteY6" fmla="*/ 4814681 h 4821309"/>
              <a:gd name="connsiteX7" fmla="*/ 11074 w 10134916"/>
              <a:gd name="connsiteY7" fmla="*/ 3644504 h 4821309"/>
              <a:gd name="connsiteX0" fmla="*/ 11074 w 10211611"/>
              <a:gd name="connsiteY0" fmla="*/ 3002178 h 4178983"/>
              <a:gd name="connsiteX1" fmla="*/ 21317 w 10211611"/>
              <a:gd name="connsiteY1" fmla="*/ 624111 h 4178983"/>
              <a:gd name="connsiteX2" fmla="*/ 0 w 10211611"/>
              <a:gd name="connsiteY2" fmla="*/ 498841 h 4178983"/>
              <a:gd name="connsiteX3" fmla="*/ 10211611 w 10211611"/>
              <a:gd name="connsiteY3" fmla="*/ 0 h 4178983"/>
              <a:gd name="connsiteX4" fmla="*/ 10133031 w 10211611"/>
              <a:gd name="connsiteY4" fmla="*/ 464735 h 4178983"/>
              <a:gd name="connsiteX5" fmla="*/ 3799344 w 10211611"/>
              <a:gd name="connsiteY5" fmla="*/ 4178983 h 4178983"/>
              <a:gd name="connsiteX6" fmla="*/ 1273 w 10211611"/>
              <a:gd name="connsiteY6" fmla="*/ 4172355 h 4178983"/>
              <a:gd name="connsiteX7" fmla="*/ 11074 w 10211611"/>
              <a:gd name="connsiteY7" fmla="*/ 3002178 h 4178983"/>
              <a:gd name="connsiteX0" fmla="*/ 11074 w 10211611"/>
              <a:gd name="connsiteY0" fmla="*/ 3002178 h 4178983"/>
              <a:gd name="connsiteX1" fmla="*/ 21317 w 10211611"/>
              <a:gd name="connsiteY1" fmla="*/ 624111 h 4178983"/>
              <a:gd name="connsiteX2" fmla="*/ 0 w 10211611"/>
              <a:gd name="connsiteY2" fmla="*/ 498841 h 4178983"/>
              <a:gd name="connsiteX3" fmla="*/ 10211611 w 10211611"/>
              <a:gd name="connsiteY3" fmla="*/ 0 h 4178983"/>
              <a:gd name="connsiteX4" fmla="*/ 9040116 w 10211611"/>
              <a:gd name="connsiteY4" fmla="*/ 1116650 h 4178983"/>
              <a:gd name="connsiteX5" fmla="*/ 3799344 w 10211611"/>
              <a:gd name="connsiteY5" fmla="*/ 4178983 h 4178983"/>
              <a:gd name="connsiteX6" fmla="*/ 1273 w 10211611"/>
              <a:gd name="connsiteY6" fmla="*/ 4172355 h 4178983"/>
              <a:gd name="connsiteX7" fmla="*/ 11074 w 10211611"/>
              <a:gd name="connsiteY7" fmla="*/ 3002178 h 4178983"/>
              <a:gd name="connsiteX0" fmla="*/ 11074 w 10211611"/>
              <a:gd name="connsiteY0" fmla="*/ 3002178 h 4178983"/>
              <a:gd name="connsiteX1" fmla="*/ 21317 w 10211611"/>
              <a:gd name="connsiteY1" fmla="*/ 624111 h 4178983"/>
              <a:gd name="connsiteX2" fmla="*/ 0 w 10211611"/>
              <a:gd name="connsiteY2" fmla="*/ 498841 h 4178983"/>
              <a:gd name="connsiteX3" fmla="*/ 10211611 w 10211611"/>
              <a:gd name="connsiteY3" fmla="*/ 0 h 4178983"/>
              <a:gd name="connsiteX4" fmla="*/ 9040116 w 10211611"/>
              <a:gd name="connsiteY4" fmla="*/ 1116650 h 4178983"/>
              <a:gd name="connsiteX5" fmla="*/ 3799344 w 10211611"/>
              <a:gd name="connsiteY5" fmla="*/ 4178983 h 4178983"/>
              <a:gd name="connsiteX6" fmla="*/ 1273 w 10211611"/>
              <a:gd name="connsiteY6" fmla="*/ 4172355 h 4178983"/>
              <a:gd name="connsiteX7" fmla="*/ 11074 w 10211611"/>
              <a:gd name="connsiteY7" fmla="*/ 3002178 h 4178983"/>
              <a:gd name="connsiteX0" fmla="*/ 11074 w 10134915"/>
              <a:gd name="connsiteY0" fmla="*/ 2522830 h 3699635"/>
              <a:gd name="connsiteX1" fmla="*/ 21317 w 10134915"/>
              <a:gd name="connsiteY1" fmla="*/ 144763 h 3699635"/>
              <a:gd name="connsiteX2" fmla="*/ 0 w 10134915"/>
              <a:gd name="connsiteY2" fmla="*/ 19493 h 3699635"/>
              <a:gd name="connsiteX3" fmla="*/ 10134915 w 10134915"/>
              <a:gd name="connsiteY3" fmla="*/ 0 h 3699635"/>
              <a:gd name="connsiteX4" fmla="*/ 9040116 w 10134915"/>
              <a:gd name="connsiteY4" fmla="*/ 637302 h 3699635"/>
              <a:gd name="connsiteX5" fmla="*/ 3799344 w 10134915"/>
              <a:gd name="connsiteY5" fmla="*/ 3699635 h 3699635"/>
              <a:gd name="connsiteX6" fmla="*/ 1273 w 10134915"/>
              <a:gd name="connsiteY6" fmla="*/ 3693007 h 3699635"/>
              <a:gd name="connsiteX7" fmla="*/ 11074 w 10134915"/>
              <a:gd name="connsiteY7" fmla="*/ 2522830 h 3699635"/>
              <a:gd name="connsiteX0" fmla="*/ 11074 w 10134915"/>
              <a:gd name="connsiteY0" fmla="*/ 2522830 h 3699635"/>
              <a:gd name="connsiteX1" fmla="*/ 21317 w 10134915"/>
              <a:gd name="connsiteY1" fmla="*/ 144763 h 3699635"/>
              <a:gd name="connsiteX2" fmla="*/ 0 w 10134915"/>
              <a:gd name="connsiteY2" fmla="*/ 19493 h 3699635"/>
              <a:gd name="connsiteX3" fmla="*/ 10134915 w 10134915"/>
              <a:gd name="connsiteY3" fmla="*/ 0 h 3699635"/>
              <a:gd name="connsiteX4" fmla="*/ 9040116 w 10134915"/>
              <a:gd name="connsiteY4" fmla="*/ 637302 h 3699635"/>
              <a:gd name="connsiteX5" fmla="*/ 3799344 w 10134915"/>
              <a:gd name="connsiteY5" fmla="*/ 3699635 h 3699635"/>
              <a:gd name="connsiteX6" fmla="*/ 1273 w 10134915"/>
              <a:gd name="connsiteY6" fmla="*/ 3693007 h 3699635"/>
              <a:gd name="connsiteX7" fmla="*/ 11074 w 10134915"/>
              <a:gd name="connsiteY7" fmla="*/ 2522830 h 3699635"/>
              <a:gd name="connsiteX0" fmla="*/ 11074 w 10150062"/>
              <a:gd name="connsiteY0" fmla="*/ 2522830 h 3699635"/>
              <a:gd name="connsiteX1" fmla="*/ 21317 w 10150062"/>
              <a:gd name="connsiteY1" fmla="*/ 144763 h 3699635"/>
              <a:gd name="connsiteX2" fmla="*/ 0 w 10150062"/>
              <a:gd name="connsiteY2" fmla="*/ 19493 h 3699635"/>
              <a:gd name="connsiteX3" fmla="*/ 10150062 w 10150062"/>
              <a:gd name="connsiteY3" fmla="*/ 0 h 3699635"/>
              <a:gd name="connsiteX4" fmla="*/ 9040116 w 10150062"/>
              <a:gd name="connsiteY4" fmla="*/ 637302 h 3699635"/>
              <a:gd name="connsiteX5" fmla="*/ 3799344 w 10150062"/>
              <a:gd name="connsiteY5" fmla="*/ 3699635 h 3699635"/>
              <a:gd name="connsiteX6" fmla="*/ 1273 w 10150062"/>
              <a:gd name="connsiteY6" fmla="*/ 3693007 h 3699635"/>
              <a:gd name="connsiteX7" fmla="*/ 11074 w 10150062"/>
              <a:gd name="connsiteY7" fmla="*/ 2522830 h 3699635"/>
              <a:gd name="connsiteX0" fmla="*/ 9801 w 10148789"/>
              <a:gd name="connsiteY0" fmla="*/ 2522830 h 3699635"/>
              <a:gd name="connsiteX1" fmla="*/ 20044 w 10148789"/>
              <a:gd name="connsiteY1" fmla="*/ 144763 h 3699635"/>
              <a:gd name="connsiteX2" fmla="*/ 51743 w 10148789"/>
              <a:gd name="connsiteY2" fmla="*/ 11920 h 3699635"/>
              <a:gd name="connsiteX3" fmla="*/ 10148789 w 10148789"/>
              <a:gd name="connsiteY3" fmla="*/ 0 h 3699635"/>
              <a:gd name="connsiteX4" fmla="*/ 9038843 w 10148789"/>
              <a:gd name="connsiteY4" fmla="*/ 637302 h 3699635"/>
              <a:gd name="connsiteX5" fmla="*/ 3798071 w 10148789"/>
              <a:gd name="connsiteY5" fmla="*/ 3699635 h 3699635"/>
              <a:gd name="connsiteX6" fmla="*/ 0 w 10148789"/>
              <a:gd name="connsiteY6" fmla="*/ 3693007 h 3699635"/>
              <a:gd name="connsiteX7" fmla="*/ 9801 w 10148789"/>
              <a:gd name="connsiteY7" fmla="*/ 2522830 h 3699635"/>
              <a:gd name="connsiteX0" fmla="*/ 9801 w 10148789"/>
              <a:gd name="connsiteY0" fmla="*/ 2522830 h 3699635"/>
              <a:gd name="connsiteX1" fmla="*/ 20044 w 10148789"/>
              <a:gd name="connsiteY1" fmla="*/ 144763 h 3699635"/>
              <a:gd name="connsiteX2" fmla="*/ 13874 w 10148789"/>
              <a:gd name="connsiteY2" fmla="*/ 11920 h 3699635"/>
              <a:gd name="connsiteX3" fmla="*/ 10148789 w 10148789"/>
              <a:gd name="connsiteY3" fmla="*/ 0 h 3699635"/>
              <a:gd name="connsiteX4" fmla="*/ 9038843 w 10148789"/>
              <a:gd name="connsiteY4" fmla="*/ 637302 h 3699635"/>
              <a:gd name="connsiteX5" fmla="*/ 3798071 w 10148789"/>
              <a:gd name="connsiteY5" fmla="*/ 3699635 h 3699635"/>
              <a:gd name="connsiteX6" fmla="*/ 0 w 10148789"/>
              <a:gd name="connsiteY6" fmla="*/ 3693007 h 3699635"/>
              <a:gd name="connsiteX7" fmla="*/ 9801 w 10148789"/>
              <a:gd name="connsiteY7" fmla="*/ 2522830 h 3699635"/>
              <a:gd name="connsiteX0" fmla="*/ 9801 w 10148789"/>
              <a:gd name="connsiteY0" fmla="*/ 2533631 h 3710436"/>
              <a:gd name="connsiteX1" fmla="*/ 20044 w 10148789"/>
              <a:gd name="connsiteY1" fmla="*/ 155564 h 3710436"/>
              <a:gd name="connsiteX2" fmla="*/ 21448 w 10148789"/>
              <a:gd name="connsiteY2" fmla="*/ 0 h 3710436"/>
              <a:gd name="connsiteX3" fmla="*/ 10148789 w 10148789"/>
              <a:gd name="connsiteY3" fmla="*/ 10801 h 3710436"/>
              <a:gd name="connsiteX4" fmla="*/ 9038843 w 10148789"/>
              <a:gd name="connsiteY4" fmla="*/ 648103 h 3710436"/>
              <a:gd name="connsiteX5" fmla="*/ 3798071 w 10148789"/>
              <a:gd name="connsiteY5" fmla="*/ 3710436 h 3710436"/>
              <a:gd name="connsiteX6" fmla="*/ 0 w 10148789"/>
              <a:gd name="connsiteY6" fmla="*/ 3703808 h 3710436"/>
              <a:gd name="connsiteX7" fmla="*/ 9801 w 10148789"/>
              <a:gd name="connsiteY7" fmla="*/ 2533631 h 371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48789" h="3710436">
                <a:moveTo>
                  <a:pt x="9801" y="2533631"/>
                </a:moveTo>
                <a:cubicBezTo>
                  <a:pt x="13215" y="1740942"/>
                  <a:pt x="16630" y="948253"/>
                  <a:pt x="20044" y="155564"/>
                </a:cubicBezTo>
                <a:lnTo>
                  <a:pt x="21448" y="0"/>
                </a:lnTo>
                <a:lnTo>
                  <a:pt x="10148789" y="10801"/>
                </a:lnTo>
                <a:cubicBezTo>
                  <a:pt x="9764683" y="255191"/>
                  <a:pt x="9566754" y="336605"/>
                  <a:pt x="9038843" y="648103"/>
                </a:cubicBezTo>
                <a:lnTo>
                  <a:pt x="3798071" y="3710436"/>
                </a:lnTo>
                <a:lnTo>
                  <a:pt x="0" y="3703808"/>
                </a:lnTo>
                <a:lnTo>
                  <a:pt x="9801" y="253363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2" name="Title 1">
            <a:extLst>
              <a:ext uri="{FF2B5EF4-FFF2-40B4-BE49-F238E27FC236}">
                <a16:creationId xmlns:a16="http://schemas.microsoft.com/office/drawing/2014/main" id="{C032DBBD-085E-6C4E-9031-4C0DFB00A78E}"/>
              </a:ext>
            </a:extLst>
          </p:cNvPr>
          <p:cNvSpPr>
            <a:spLocks noGrp="1"/>
          </p:cNvSpPr>
          <p:nvPr>
            <p:ph type="title"/>
          </p:nvPr>
        </p:nvSpPr>
        <p:spPr>
          <a:xfrm>
            <a:off x="543569" y="414843"/>
            <a:ext cx="10503719" cy="365760"/>
          </a:xfrm>
        </p:spPr>
        <p:txBody>
          <a:bodyPr/>
          <a:lstStyle/>
          <a:p>
            <a:r>
              <a:rPr lang="en-US" sz="3000" dirty="0">
                <a:latin typeface="Arial" charset="0"/>
                <a:ea typeface="Arial" charset="0"/>
                <a:cs typeface="Arial" charset="0"/>
              </a:rPr>
              <a:t>Ultra-Wideband Solutions (UWB)</a:t>
            </a:r>
          </a:p>
        </p:txBody>
      </p:sp>
      <p:sp>
        <p:nvSpPr>
          <p:cNvPr id="3" name="Text Placeholder 2">
            <a:extLst>
              <a:ext uri="{FF2B5EF4-FFF2-40B4-BE49-F238E27FC236}">
                <a16:creationId xmlns:a16="http://schemas.microsoft.com/office/drawing/2014/main" id="{C77AEBDA-B7FD-F54D-9FFC-B4E2ED4A811C}"/>
              </a:ext>
            </a:extLst>
          </p:cNvPr>
          <p:cNvSpPr>
            <a:spLocks noGrp="1"/>
          </p:cNvSpPr>
          <p:nvPr>
            <p:ph type="body" sz="quarter" idx="10"/>
          </p:nvPr>
        </p:nvSpPr>
        <p:spPr>
          <a:xfrm>
            <a:off x="543569" y="906957"/>
            <a:ext cx="10503719" cy="332509"/>
          </a:xfrm>
        </p:spPr>
        <p:txBody>
          <a:bodyPr/>
          <a:lstStyle/>
          <a:p>
            <a:r>
              <a:rPr lang="en-US" sz="2400" dirty="0">
                <a:latin typeface="Arial" charset="0"/>
                <a:ea typeface="Arial" charset="0"/>
                <a:cs typeface="Arial" charset="0"/>
              </a:rPr>
              <a:t>Insights That Inspire Innovation</a:t>
            </a:r>
          </a:p>
        </p:txBody>
      </p:sp>
      <p:sp>
        <p:nvSpPr>
          <p:cNvPr id="4" name="Text Placeholder 3">
            <a:extLst>
              <a:ext uri="{FF2B5EF4-FFF2-40B4-BE49-F238E27FC236}">
                <a16:creationId xmlns:a16="http://schemas.microsoft.com/office/drawing/2014/main" id="{80E495EA-C05A-4842-BED5-7AABDE2E311E}"/>
              </a:ext>
            </a:extLst>
          </p:cNvPr>
          <p:cNvSpPr>
            <a:spLocks noGrp="1"/>
          </p:cNvSpPr>
          <p:nvPr>
            <p:ph type="body" sz="quarter" idx="11"/>
          </p:nvPr>
        </p:nvSpPr>
        <p:spPr>
          <a:xfrm>
            <a:off x="543568" y="1624436"/>
            <a:ext cx="6956827" cy="698055"/>
          </a:xfrm>
        </p:spPr>
        <p:txBody>
          <a:bodyPr/>
          <a:lstStyle/>
          <a:p>
            <a:pPr marL="0" indent="0">
              <a:buNone/>
            </a:pPr>
            <a:r>
              <a:rPr lang="en-US" sz="1800" dirty="0">
                <a:latin typeface="Arial" charset="0"/>
                <a:ea typeface="Arial" charset="0"/>
                <a:cs typeface="Arial" charset="0"/>
              </a:rPr>
              <a:t>Designed with over 25 years of expertise, </a:t>
            </a:r>
            <a:r>
              <a:rPr lang="en-US" sz="1800" b="1" dirty="0">
                <a:latin typeface="Arial" charset="0"/>
                <a:ea typeface="Arial" charset="0"/>
                <a:cs typeface="Arial" charset="0"/>
              </a:rPr>
              <a:t>Zebra UWB products </a:t>
            </a:r>
            <a:r>
              <a:rPr lang="en-US" sz="1800" dirty="0">
                <a:latin typeface="Arial" charset="0"/>
                <a:ea typeface="Arial" charset="0"/>
                <a:cs typeface="Arial" charset="0"/>
              </a:rPr>
              <a:t>provide you with world-class accuracy in visibility solutions.</a:t>
            </a:r>
          </a:p>
          <a:p>
            <a:pPr marL="0" indent="0">
              <a:buNone/>
            </a:pPr>
            <a:endParaRPr lang="en-US" sz="1800" dirty="0">
              <a:latin typeface="Arial" charset="0"/>
              <a:ea typeface="Arial" charset="0"/>
              <a:cs typeface="Arial" charset="0"/>
            </a:endParaRPr>
          </a:p>
        </p:txBody>
      </p:sp>
      <p:sp>
        <p:nvSpPr>
          <p:cNvPr id="5" name="Footer Placeholder 4">
            <a:extLst>
              <a:ext uri="{FF2B5EF4-FFF2-40B4-BE49-F238E27FC236}">
                <a16:creationId xmlns:a16="http://schemas.microsoft.com/office/drawing/2014/main" id="{A2CFECE1-7C1E-E84E-971E-9C22869895D7}"/>
              </a:ext>
            </a:extLst>
          </p:cNvPr>
          <p:cNvSpPr>
            <a:spLocks noGrp="1"/>
          </p:cNvSpPr>
          <p:nvPr>
            <p:ph type="ftr" sz="quarter" idx="3"/>
          </p:nvPr>
        </p:nvSpPr>
        <p:spPr>
          <a:xfrm>
            <a:off x="0" y="6400800"/>
            <a:ext cx="1581912" cy="4572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ZEBRA TECHNOLOGIES</a:t>
            </a:r>
          </a:p>
        </p:txBody>
      </p:sp>
      <p:sp>
        <p:nvSpPr>
          <p:cNvPr id="13" name="Rectangle 12">
            <a:extLst>
              <a:ext uri="{FF2B5EF4-FFF2-40B4-BE49-F238E27FC236}">
                <a16:creationId xmlns:a16="http://schemas.microsoft.com/office/drawing/2014/main" id="{C5FB41DA-3057-0348-85B0-0367603C72B4}"/>
              </a:ext>
            </a:extLst>
          </p:cNvPr>
          <p:cNvSpPr/>
          <p:nvPr/>
        </p:nvSpPr>
        <p:spPr>
          <a:xfrm>
            <a:off x="5494746" y="3029564"/>
            <a:ext cx="2796486" cy="1323439"/>
          </a:xfrm>
          <a:prstGeom prst="rect">
            <a:avLst/>
          </a:prstGeom>
        </p:spPr>
        <p:txBody>
          <a:bodyPr wrap="square">
            <a:spAutoFit/>
          </a:bodyPr>
          <a:lstStyle/>
          <a:p>
            <a:pPr marL="0" marR="0" lvl="0" indent="0" algn="l" defTabSz="914126" rtl="0" eaLnBrk="1" fontAlgn="auto" latinLnBrk="0" hangingPunct="1">
              <a:lnSpc>
                <a:spcPct val="100000"/>
              </a:lnSpc>
              <a:spcBef>
                <a:spcPts val="1000"/>
              </a:spcBef>
              <a:spcAft>
                <a:spcPts val="0"/>
              </a:spcAft>
              <a:buClr>
                <a:srgbClr val="00A7FF"/>
              </a:buClr>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Low cost-of-ownership </a:t>
            </a:r>
            <a:r>
              <a:rPr kumimoji="0" lang="en-US" sz="1600" b="0" i="0" u="none" strike="noStrike" kern="1200" cap="none" spc="0" normalizeH="0" baseline="0" noProof="0" dirty="0">
                <a:ln>
                  <a:noFill/>
                </a:ln>
                <a:solidFill>
                  <a:srgbClr val="FFFFFF"/>
                </a:solidFill>
                <a:effectLst/>
                <a:uLnTx/>
                <a:uFillTx/>
                <a:latin typeface="Arial" charset="0"/>
                <a:ea typeface="Arial" charset="0"/>
                <a:cs typeface="Arial" charset="0"/>
              </a:rPr>
              <a:t>by improving installation ease, visibility, scalability, performance, asset tracking and tag management</a:t>
            </a:r>
          </a:p>
        </p:txBody>
      </p:sp>
      <p:sp>
        <p:nvSpPr>
          <p:cNvPr id="16" name="Rectangle 15">
            <a:extLst>
              <a:ext uri="{FF2B5EF4-FFF2-40B4-BE49-F238E27FC236}">
                <a16:creationId xmlns:a16="http://schemas.microsoft.com/office/drawing/2014/main" id="{9E9E6C42-3D04-C240-8B2C-7DE266CD7902}"/>
              </a:ext>
            </a:extLst>
          </p:cNvPr>
          <p:cNvSpPr/>
          <p:nvPr/>
        </p:nvSpPr>
        <p:spPr>
          <a:xfrm>
            <a:off x="543569" y="3028051"/>
            <a:ext cx="2406630" cy="1323439"/>
          </a:xfrm>
          <a:prstGeom prst="rect">
            <a:avLst/>
          </a:prstGeom>
        </p:spPr>
        <p:txBody>
          <a:bodyPr wrap="square">
            <a:spAutoFit/>
          </a:bodyPr>
          <a:lstStyle/>
          <a:p>
            <a:pPr marL="0" marR="0" lvl="0" indent="0" algn="l" defTabSz="914126" rtl="0" eaLnBrk="1" fontAlgn="auto" latinLnBrk="0" hangingPunct="1">
              <a:lnSpc>
                <a:spcPct val="100000"/>
              </a:lnSpc>
              <a:spcBef>
                <a:spcPts val="1000"/>
              </a:spcBef>
              <a:spcAft>
                <a:spcPts val="0"/>
              </a:spcAft>
              <a:buClr>
                <a:srgbClr val="00A7FF"/>
              </a:buClr>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Arial" charset="0"/>
                <a:cs typeface="Arial" charset="0"/>
              </a:rPr>
              <a:t>A </a:t>
            </a: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real-time location solution </a:t>
            </a:r>
            <a:r>
              <a:rPr kumimoji="0" lang="en-US" sz="1600" b="0" i="0" u="none" strike="noStrike" kern="1200" cap="none" spc="0" normalizeH="0" baseline="0" noProof="0" dirty="0">
                <a:ln>
                  <a:noFill/>
                </a:ln>
                <a:solidFill>
                  <a:srgbClr val="FFFFFF"/>
                </a:solidFill>
                <a:effectLst/>
                <a:uLnTx/>
                <a:uFillTx/>
                <a:latin typeface="Arial" charset="0"/>
                <a:ea typeface="Arial" charset="0"/>
                <a:cs typeface="Arial" charset="0"/>
              </a:rPr>
              <a:t>(RTLS) that allows for a myriad of asset management applications</a:t>
            </a:r>
          </a:p>
        </p:txBody>
      </p:sp>
      <p:sp>
        <p:nvSpPr>
          <p:cNvPr id="17" name="Rectangle 16">
            <a:extLst>
              <a:ext uri="{FF2B5EF4-FFF2-40B4-BE49-F238E27FC236}">
                <a16:creationId xmlns:a16="http://schemas.microsoft.com/office/drawing/2014/main" id="{4C663745-D2B2-6D45-9A29-E2901280661A}"/>
              </a:ext>
            </a:extLst>
          </p:cNvPr>
          <p:cNvSpPr/>
          <p:nvPr/>
        </p:nvSpPr>
        <p:spPr>
          <a:xfrm>
            <a:off x="3200999" y="3028051"/>
            <a:ext cx="1971550" cy="1077218"/>
          </a:xfrm>
          <a:prstGeom prst="rect">
            <a:avLst/>
          </a:prstGeom>
        </p:spPr>
        <p:txBody>
          <a:bodyPr wrap="square">
            <a:spAutoFit/>
          </a:bodyPr>
          <a:lstStyle/>
          <a:p>
            <a:pPr marL="0" marR="0" lvl="0" indent="0" algn="l" defTabSz="914126" rtl="0" eaLnBrk="1" fontAlgn="auto" latinLnBrk="0" hangingPunct="1">
              <a:lnSpc>
                <a:spcPct val="100000"/>
              </a:lnSpc>
              <a:spcBef>
                <a:spcPts val="1000"/>
              </a:spcBef>
              <a:spcAft>
                <a:spcPts val="0"/>
              </a:spcAft>
              <a:buClr>
                <a:srgbClr val="00A7FF"/>
              </a:buClr>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Accurately track </a:t>
            </a:r>
            <a:r>
              <a:rPr kumimoji="0" lang="en-US" sz="1600" b="0" i="0" u="none" strike="noStrike" kern="1200" cap="none" spc="0" normalizeH="0" baseline="0" noProof="0" dirty="0">
                <a:ln>
                  <a:noFill/>
                </a:ln>
                <a:solidFill>
                  <a:srgbClr val="FFFFFF"/>
                </a:solidFill>
                <a:effectLst/>
                <a:uLnTx/>
                <a:uFillTx/>
                <a:latin typeface="Arial" charset="0"/>
                <a:ea typeface="Arial" charset="0"/>
                <a:cs typeface="Arial" charset="0"/>
              </a:rPr>
              <a:t>personnel and equipment indoors and out</a:t>
            </a:r>
          </a:p>
        </p:txBody>
      </p:sp>
      <p:sp>
        <p:nvSpPr>
          <p:cNvPr id="25" name="AutoShape 2">
            <a:extLst>
              <a:ext uri="{FF2B5EF4-FFF2-40B4-BE49-F238E27FC236}">
                <a16:creationId xmlns:a16="http://schemas.microsoft.com/office/drawing/2014/main" id="{6BA32360-68FC-874B-9345-47D9B042EC85}"/>
              </a:ext>
            </a:extLst>
          </p:cNvPr>
          <p:cNvSpPr>
            <a:spLocks noChangeAspect="1" noChangeArrowheads="1"/>
          </p:cNvSpPr>
          <p:nvPr/>
        </p:nvSpPr>
        <p:spPr bwMode="auto">
          <a:xfrm flipH="1">
            <a:off x="10131433"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18" name="Rectangle 17">
            <a:extLst>
              <a:ext uri="{FF2B5EF4-FFF2-40B4-BE49-F238E27FC236}">
                <a16:creationId xmlns:a16="http://schemas.microsoft.com/office/drawing/2014/main" id="{EF938B35-5A8B-4740-B045-32D28A531EE2}"/>
              </a:ext>
            </a:extLst>
          </p:cNvPr>
          <p:cNvSpPr/>
          <p:nvPr/>
        </p:nvSpPr>
        <p:spPr>
          <a:xfrm>
            <a:off x="454136" y="2827253"/>
            <a:ext cx="2343231" cy="160585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19" name="Rectangle 18">
            <a:extLst>
              <a:ext uri="{FF2B5EF4-FFF2-40B4-BE49-F238E27FC236}">
                <a16:creationId xmlns:a16="http://schemas.microsoft.com/office/drawing/2014/main" id="{3179A6A8-CF99-6741-B872-F031DB0D0880}"/>
              </a:ext>
            </a:extLst>
          </p:cNvPr>
          <p:cNvSpPr/>
          <p:nvPr/>
        </p:nvSpPr>
        <p:spPr>
          <a:xfrm>
            <a:off x="2954266" y="2838827"/>
            <a:ext cx="2343231" cy="1594276"/>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20" name="Rectangle 19">
            <a:extLst>
              <a:ext uri="{FF2B5EF4-FFF2-40B4-BE49-F238E27FC236}">
                <a16:creationId xmlns:a16="http://schemas.microsoft.com/office/drawing/2014/main" id="{8E649305-5958-7843-856D-599B340BCA55}"/>
              </a:ext>
            </a:extLst>
          </p:cNvPr>
          <p:cNvSpPr/>
          <p:nvPr/>
        </p:nvSpPr>
        <p:spPr>
          <a:xfrm>
            <a:off x="5442824" y="2838827"/>
            <a:ext cx="2848408" cy="1594276"/>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22" name="Right Arrow 21">
            <a:extLst>
              <a:ext uri="{FF2B5EF4-FFF2-40B4-BE49-F238E27FC236}">
                <a16:creationId xmlns:a16="http://schemas.microsoft.com/office/drawing/2014/main" id="{ED7F0E8C-CC01-C44A-AB87-45BE6784E8A5}"/>
              </a:ext>
            </a:extLst>
          </p:cNvPr>
          <p:cNvSpPr/>
          <p:nvPr/>
        </p:nvSpPr>
        <p:spPr>
          <a:xfrm rot="5400000">
            <a:off x="1350985" y="2450441"/>
            <a:ext cx="659876" cy="366597"/>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23" name="Right Arrow 22">
            <a:extLst>
              <a:ext uri="{FF2B5EF4-FFF2-40B4-BE49-F238E27FC236}">
                <a16:creationId xmlns:a16="http://schemas.microsoft.com/office/drawing/2014/main" id="{A174F626-13FD-2D4B-9F15-CE6E84958D3D}"/>
              </a:ext>
            </a:extLst>
          </p:cNvPr>
          <p:cNvSpPr/>
          <p:nvPr/>
        </p:nvSpPr>
        <p:spPr>
          <a:xfrm rot="5400000">
            <a:off x="3836831" y="2450442"/>
            <a:ext cx="659876" cy="366597"/>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24" name="Right Arrow 23">
            <a:extLst>
              <a:ext uri="{FF2B5EF4-FFF2-40B4-BE49-F238E27FC236}">
                <a16:creationId xmlns:a16="http://schemas.microsoft.com/office/drawing/2014/main" id="{715C1012-C58C-5F4E-A785-AF8BEE327C23}"/>
              </a:ext>
            </a:extLst>
          </p:cNvPr>
          <p:cNvSpPr/>
          <p:nvPr/>
        </p:nvSpPr>
        <p:spPr>
          <a:xfrm rot="5400000">
            <a:off x="6563050" y="2463072"/>
            <a:ext cx="659876" cy="366597"/>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654210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29">
            <a:extLst>
              <a:ext uri="{FF2B5EF4-FFF2-40B4-BE49-F238E27FC236}">
                <a16:creationId xmlns:a16="http://schemas.microsoft.com/office/drawing/2014/main" id="{7383A287-59C2-2047-92B2-7EB86A3B3B79}"/>
              </a:ext>
            </a:extLst>
          </p:cNvPr>
          <p:cNvSpPr/>
          <p:nvPr/>
        </p:nvSpPr>
        <p:spPr>
          <a:xfrm rot="10800000">
            <a:off x="2704912" y="1435142"/>
            <a:ext cx="9507488" cy="5447964"/>
          </a:xfrm>
          <a:custGeom>
            <a:avLst/>
            <a:gdLst>
              <a:gd name="connsiteX0" fmla="*/ 0 w 7357846"/>
              <a:gd name="connsiteY0" fmla="*/ 0 h 4276890"/>
              <a:gd name="connsiteX1" fmla="*/ 7357846 w 7357846"/>
              <a:gd name="connsiteY1" fmla="*/ 0 h 4276890"/>
              <a:gd name="connsiteX2" fmla="*/ 7357846 w 7357846"/>
              <a:gd name="connsiteY2" fmla="*/ 4276890 h 4276890"/>
              <a:gd name="connsiteX3" fmla="*/ 0 w 7357846"/>
              <a:gd name="connsiteY3" fmla="*/ 4276890 h 4276890"/>
              <a:gd name="connsiteX4" fmla="*/ 0 w 7357846"/>
              <a:gd name="connsiteY4" fmla="*/ 0 h 4276890"/>
              <a:gd name="connsiteX0" fmla="*/ 0 w 9491446"/>
              <a:gd name="connsiteY0" fmla="*/ 0 h 4276890"/>
              <a:gd name="connsiteX1" fmla="*/ 9491446 w 9491446"/>
              <a:gd name="connsiteY1" fmla="*/ 16042 h 4276890"/>
              <a:gd name="connsiteX2" fmla="*/ 7357846 w 9491446"/>
              <a:gd name="connsiteY2" fmla="*/ 4276890 h 4276890"/>
              <a:gd name="connsiteX3" fmla="*/ 0 w 9491446"/>
              <a:gd name="connsiteY3" fmla="*/ 4276890 h 4276890"/>
              <a:gd name="connsiteX4" fmla="*/ 0 w 9491446"/>
              <a:gd name="connsiteY4" fmla="*/ 0 h 4276890"/>
              <a:gd name="connsiteX0" fmla="*/ 16042 w 9507488"/>
              <a:gd name="connsiteY0" fmla="*/ 0 h 5447964"/>
              <a:gd name="connsiteX1" fmla="*/ 9507488 w 9507488"/>
              <a:gd name="connsiteY1" fmla="*/ 16042 h 5447964"/>
              <a:gd name="connsiteX2" fmla="*/ 7373888 w 9507488"/>
              <a:gd name="connsiteY2" fmla="*/ 4276890 h 5447964"/>
              <a:gd name="connsiteX3" fmla="*/ 0 w 9507488"/>
              <a:gd name="connsiteY3" fmla="*/ 5447964 h 5447964"/>
              <a:gd name="connsiteX4" fmla="*/ 16042 w 9507488"/>
              <a:gd name="connsiteY4" fmla="*/ 0 h 5447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7488" h="5447964">
                <a:moveTo>
                  <a:pt x="16042" y="0"/>
                </a:moveTo>
                <a:lnTo>
                  <a:pt x="9507488" y="16042"/>
                </a:lnTo>
                <a:lnTo>
                  <a:pt x="7373888" y="4276890"/>
                </a:lnTo>
                <a:lnTo>
                  <a:pt x="0" y="5447964"/>
                </a:lnTo>
                <a:cubicBezTo>
                  <a:pt x="5347" y="3631976"/>
                  <a:pt x="10695" y="1815988"/>
                  <a:pt x="16042" y="0"/>
                </a:cubicBezTo>
                <a:close/>
              </a:path>
            </a:pathLst>
          </a:custGeom>
          <a:solidFill>
            <a:srgbClr val="E4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0" name="Rectangle 29">
            <a:extLst>
              <a:ext uri="{FF2B5EF4-FFF2-40B4-BE49-F238E27FC236}">
                <a16:creationId xmlns:a16="http://schemas.microsoft.com/office/drawing/2014/main" id="{07201B5E-88B7-394B-85E1-5546B7CDD14C}"/>
              </a:ext>
            </a:extLst>
          </p:cNvPr>
          <p:cNvSpPr/>
          <p:nvPr/>
        </p:nvSpPr>
        <p:spPr>
          <a:xfrm>
            <a:off x="-16042" y="-22513"/>
            <a:ext cx="9507488" cy="5447964"/>
          </a:xfrm>
          <a:custGeom>
            <a:avLst/>
            <a:gdLst>
              <a:gd name="connsiteX0" fmla="*/ 0 w 7357846"/>
              <a:gd name="connsiteY0" fmla="*/ 0 h 4276890"/>
              <a:gd name="connsiteX1" fmla="*/ 7357846 w 7357846"/>
              <a:gd name="connsiteY1" fmla="*/ 0 h 4276890"/>
              <a:gd name="connsiteX2" fmla="*/ 7357846 w 7357846"/>
              <a:gd name="connsiteY2" fmla="*/ 4276890 h 4276890"/>
              <a:gd name="connsiteX3" fmla="*/ 0 w 7357846"/>
              <a:gd name="connsiteY3" fmla="*/ 4276890 h 4276890"/>
              <a:gd name="connsiteX4" fmla="*/ 0 w 7357846"/>
              <a:gd name="connsiteY4" fmla="*/ 0 h 4276890"/>
              <a:gd name="connsiteX0" fmla="*/ 0 w 9491446"/>
              <a:gd name="connsiteY0" fmla="*/ 0 h 4276890"/>
              <a:gd name="connsiteX1" fmla="*/ 9491446 w 9491446"/>
              <a:gd name="connsiteY1" fmla="*/ 16042 h 4276890"/>
              <a:gd name="connsiteX2" fmla="*/ 7357846 w 9491446"/>
              <a:gd name="connsiteY2" fmla="*/ 4276890 h 4276890"/>
              <a:gd name="connsiteX3" fmla="*/ 0 w 9491446"/>
              <a:gd name="connsiteY3" fmla="*/ 4276890 h 4276890"/>
              <a:gd name="connsiteX4" fmla="*/ 0 w 9491446"/>
              <a:gd name="connsiteY4" fmla="*/ 0 h 4276890"/>
              <a:gd name="connsiteX0" fmla="*/ 16042 w 9507488"/>
              <a:gd name="connsiteY0" fmla="*/ 0 h 5447964"/>
              <a:gd name="connsiteX1" fmla="*/ 9507488 w 9507488"/>
              <a:gd name="connsiteY1" fmla="*/ 16042 h 5447964"/>
              <a:gd name="connsiteX2" fmla="*/ 7373888 w 9507488"/>
              <a:gd name="connsiteY2" fmla="*/ 4276890 h 5447964"/>
              <a:gd name="connsiteX3" fmla="*/ 0 w 9507488"/>
              <a:gd name="connsiteY3" fmla="*/ 5447964 h 5447964"/>
              <a:gd name="connsiteX4" fmla="*/ 16042 w 9507488"/>
              <a:gd name="connsiteY4" fmla="*/ 0 h 5447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7488" h="5447964">
                <a:moveTo>
                  <a:pt x="16042" y="0"/>
                </a:moveTo>
                <a:lnTo>
                  <a:pt x="9507488" y="16042"/>
                </a:lnTo>
                <a:lnTo>
                  <a:pt x="7373888" y="4276890"/>
                </a:lnTo>
                <a:lnTo>
                  <a:pt x="0" y="5447964"/>
                </a:lnTo>
                <a:cubicBezTo>
                  <a:pt x="5347" y="3631976"/>
                  <a:pt x="10695" y="1815988"/>
                  <a:pt x="1604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 name="Snip Diagonal Corner Rectangle 8">
            <a:extLst>
              <a:ext uri="{FF2B5EF4-FFF2-40B4-BE49-F238E27FC236}">
                <a16:creationId xmlns:a16="http://schemas.microsoft.com/office/drawing/2014/main" id="{B963926D-3F38-D14A-8023-9EBFEF5DE07B}"/>
              </a:ext>
            </a:extLst>
          </p:cNvPr>
          <p:cNvSpPr/>
          <p:nvPr/>
        </p:nvSpPr>
        <p:spPr>
          <a:xfrm>
            <a:off x="-64168" y="-30745"/>
            <a:ext cx="12264080" cy="6905959"/>
          </a:xfrm>
          <a:custGeom>
            <a:avLst/>
            <a:gdLst>
              <a:gd name="connsiteX0" fmla="*/ 0 w 3459892"/>
              <a:gd name="connsiteY0" fmla="*/ 0 h 3074149"/>
              <a:gd name="connsiteX1" fmla="*/ 2947524 w 3459892"/>
              <a:gd name="connsiteY1" fmla="*/ 0 h 3074149"/>
              <a:gd name="connsiteX2" fmla="*/ 3459892 w 3459892"/>
              <a:gd name="connsiteY2" fmla="*/ 512368 h 3074149"/>
              <a:gd name="connsiteX3" fmla="*/ 3459892 w 3459892"/>
              <a:gd name="connsiteY3" fmla="*/ 3074149 h 3074149"/>
              <a:gd name="connsiteX4" fmla="*/ 3459892 w 3459892"/>
              <a:gd name="connsiteY4" fmla="*/ 3074149 h 3074149"/>
              <a:gd name="connsiteX5" fmla="*/ 512368 w 3459892"/>
              <a:gd name="connsiteY5" fmla="*/ 3074149 h 3074149"/>
              <a:gd name="connsiteX6" fmla="*/ 0 w 3459892"/>
              <a:gd name="connsiteY6" fmla="*/ 2561781 h 3074149"/>
              <a:gd name="connsiteX7" fmla="*/ 0 w 3459892"/>
              <a:gd name="connsiteY7" fmla="*/ 0 h 3074149"/>
              <a:gd name="connsiteX0" fmla="*/ 0 w 7797114"/>
              <a:gd name="connsiteY0" fmla="*/ 0 h 3074149"/>
              <a:gd name="connsiteX1" fmla="*/ 2947524 w 7797114"/>
              <a:gd name="connsiteY1" fmla="*/ 0 h 3074149"/>
              <a:gd name="connsiteX2" fmla="*/ 7797114 w 7797114"/>
              <a:gd name="connsiteY2" fmla="*/ 30455 h 3074149"/>
              <a:gd name="connsiteX3" fmla="*/ 3459892 w 7797114"/>
              <a:gd name="connsiteY3" fmla="*/ 3074149 h 3074149"/>
              <a:gd name="connsiteX4" fmla="*/ 3459892 w 7797114"/>
              <a:gd name="connsiteY4" fmla="*/ 3074149 h 3074149"/>
              <a:gd name="connsiteX5" fmla="*/ 512368 w 7797114"/>
              <a:gd name="connsiteY5" fmla="*/ 3074149 h 3074149"/>
              <a:gd name="connsiteX6" fmla="*/ 0 w 7797114"/>
              <a:gd name="connsiteY6" fmla="*/ 2561781 h 3074149"/>
              <a:gd name="connsiteX7" fmla="*/ 0 w 7797114"/>
              <a:gd name="connsiteY7" fmla="*/ 0 h 3074149"/>
              <a:gd name="connsiteX0" fmla="*/ 0 w 7809471"/>
              <a:gd name="connsiteY0" fmla="*/ 6616 h 3080765"/>
              <a:gd name="connsiteX1" fmla="*/ 2947524 w 7809471"/>
              <a:gd name="connsiteY1" fmla="*/ 6616 h 3080765"/>
              <a:gd name="connsiteX2" fmla="*/ 7809471 w 7809471"/>
              <a:gd name="connsiteY2" fmla="*/ 0 h 3080765"/>
              <a:gd name="connsiteX3" fmla="*/ 3459892 w 7809471"/>
              <a:gd name="connsiteY3" fmla="*/ 3080765 h 3080765"/>
              <a:gd name="connsiteX4" fmla="*/ 3459892 w 7809471"/>
              <a:gd name="connsiteY4" fmla="*/ 3080765 h 3080765"/>
              <a:gd name="connsiteX5" fmla="*/ 512368 w 7809471"/>
              <a:gd name="connsiteY5" fmla="*/ 3080765 h 3080765"/>
              <a:gd name="connsiteX6" fmla="*/ 0 w 7809471"/>
              <a:gd name="connsiteY6" fmla="*/ 2568397 h 3080765"/>
              <a:gd name="connsiteX7" fmla="*/ 0 w 7809471"/>
              <a:gd name="connsiteY7" fmla="*/ 6616 h 3080765"/>
              <a:gd name="connsiteX0" fmla="*/ 0 w 7809471"/>
              <a:gd name="connsiteY0" fmla="*/ 6616 h 3080765"/>
              <a:gd name="connsiteX1" fmla="*/ 2947524 w 7809471"/>
              <a:gd name="connsiteY1" fmla="*/ 6616 h 3080765"/>
              <a:gd name="connsiteX2" fmla="*/ 7809471 w 7809471"/>
              <a:gd name="connsiteY2" fmla="*/ 0 h 3080765"/>
              <a:gd name="connsiteX3" fmla="*/ 3459892 w 7809471"/>
              <a:gd name="connsiteY3" fmla="*/ 3080765 h 3080765"/>
              <a:gd name="connsiteX4" fmla="*/ 7809470 w 7809471"/>
              <a:gd name="connsiteY4" fmla="*/ 2364073 h 3080765"/>
              <a:gd name="connsiteX5" fmla="*/ 512368 w 7809471"/>
              <a:gd name="connsiteY5" fmla="*/ 3080765 h 3080765"/>
              <a:gd name="connsiteX6" fmla="*/ 0 w 7809471"/>
              <a:gd name="connsiteY6" fmla="*/ 2568397 h 3080765"/>
              <a:gd name="connsiteX7" fmla="*/ 0 w 7809471"/>
              <a:gd name="connsiteY7" fmla="*/ 6616 h 3080765"/>
              <a:gd name="connsiteX0" fmla="*/ 0 w 7809471"/>
              <a:gd name="connsiteY0" fmla="*/ 6616 h 3080765"/>
              <a:gd name="connsiteX1" fmla="*/ 2947524 w 7809471"/>
              <a:gd name="connsiteY1" fmla="*/ 6616 h 3080765"/>
              <a:gd name="connsiteX2" fmla="*/ 7809471 w 7809471"/>
              <a:gd name="connsiteY2" fmla="*/ 0 h 3080765"/>
              <a:gd name="connsiteX3" fmla="*/ 7784757 w 7809471"/>
              <a:gd name="connsiteY3" fmla="*/ 1548528 h 3080765"/>
              <a:gd name="connsiteX4" fmla="*/ 7809470 w 7809471"/>
              <a:gd name="connsiteY4" fmla="*/ 2364073 h 3080765"/>
              <a:gd name="connsiteX5" fmla="*/ 512368 w 7809471"/>
              <a:gd name="connsiteY5" fmla="*/ 3080765 h 3080765"/>
              <a:gd name="connsiteX6" fmla="*/ 0 w 7809471"/>
              <a:gd name="connsiteY6" fmla="*/ 2568397 h 3080765"/>
              <a:gd name="connsiteX7" fmla="*/ 0 w 7809471"/>
              <a:gd name="connsiteY7" fmla="*/ 6616 h 3080765"/>
              <a:gd name="connsiteX0" fmla="*/ 56043 w 7865514"/>
              <a:gd name="connsiteY0" fmla="*/ 6616 h 6861933"/>
              <a:gd name="connsiteX1" fmla="*/ 3003567 w 7865514"/>
              <a:gd name="connsiteY1" fmla="*/ 6616 h 6861933"/>
              <a:gd name="connsiteX2" fmla="*/ 7865514 w 7865514"/>
              <a:gd name="connsiteY2" fmla="*/ 0 h 6861933"/>
              <a:gd name="connsiteX3" fmla="*/ 7840800 w 7865514"/>
              <a:gd name="connsiteY3" fmla="*/ 1548528 h 6861933"/>
              <a:gd name="connsiteX4" fmla="*/ 7865513 w 7865514"/>
              <a:gd name="connsiteY4" fmla="*/ 2364073 h 6861933"/>
              <a:gd name="connsiteX5" fmla="*/ 0 w 7865514"/>
              <a:gd name="connsiteY5" fmla="*/ 6861933 h 6861933"/>
              <a:gd name="connsiteX6" fmla="*/ 56043 w 7865514"/>
              <a:gd name="connsiteY6" fmla="*/ 2568397 h 6861933"/>
              <a:gd name="connsiteX7" fmla="*/ 56043 w 7865514"/>
              <a:gd name="connsiteY7" fmla="*/ 6616 h 6861933"/>
              <a:gd name="connsiteX0" fmla="*/ 4436075 w 12245546"/>
              <a:gd name="connsiteY0" fmla="*/ 6616 h 6868548"/>
              <a:gd name="connsiteX1" fmla="*/ 7383599 w 12245546"/>
              <a:gd name="connsiteY1" fmla="*/ 6616 h 6868548"/>
              <a:gd name="connsiteX2" fmla="*/ 12245546 w 12245546"/>
              <a:gd name="connsiteY2" fmla="*/ 0 h 6868548"/>
              <a:gd name="connsiteX3" fmla="*/ 12220832 w 12245546"/>
              <a:gd name="connsiteY3" fmla="*/ 1548528 h 6868548"/>
              <a:gd name="connsiteX4" fmla="*/ 12245545 w 12245546"/>
              <a:gd name="connsiteY4" fmla="*/ 2364073 h 6868548"/>
              <a:gd name="connsiteX5" fmla="*/ 4380032 w 12245546"/>
              <a:gd name="connsiteY5" fmla="*/ 6861933 h 6868548"/>
              <a:gd name="connsiteX6" fmla="*/ 0 w 12245546"/>
              <a:gd name="connsiteY6" fmla="*/ 6868548 h 6868548"/>
              <a:gd name="connsiteX7" fmla="*/ 4436075 w 12245546"/>
              <a:gd name="connsiteY7" fmla="*/ 6616 h 6868548"/>
              <a:gd name="connsiteX0" fmla="*/ 24713 w 12245546"/>
              <a:gd name="connsiteY0" fmla="*/ 4244984 h 6868548"/>
              <a:gd name="connsiteX1" fmla="*/ 7383599 w 12245546"/>
              <a:gd name="connsiteY1" fmla="*/ 6616 h 6868548"/>
              <a:gd name="connsiteX2" fmla="*/ 12245546 w 12245546"/>
              <a:gd name="connsiteY2" fmla="*/ 0 h 6868548"/>
              <a:gd name="connsiteX3" fmla="*/ 12220832 w 12245546"/>
              <a:gd name="connsiteY3" fmla="*/ 1548528 h 6868548"/>
              <a:gd name="connsiteX4" fmla="*/ 12245545 w 12245546"/>
              <a:gd name="connsiteY4" fmla="*/ 2364073 h 6868548"/>
              <a:gd name="connsiteX5" fmla="*/ 4380032 w 12245546"/>
              <a:gd name="connsiteY5" fmla="*/ 6861933 h 6868548"/>
              <a:gd name="connsiteX6" fmla="*/ 0 w 12245546"/>
              <a:gd name="connsiteY6" fmla="*/ 6868548 h 6868548"/>
              <a:gd name="connsiteX7" fmla="*/ 24713 w 12245546"/>
              <a:gd name="connsiteY7" fmla="*/ 4244984 h 6868548"/>
              <a:gd name="connsiteX0" fmla="*/ 24713 w 12245545"/>
              <a:gd name="connsiteY0" fmla="*/ 4238368 h 6861932"/>
              <a:gd name="connsiteX1" fmla="*/ 7383599 w 12245545"/>
              <a:gd name="connsiteY1" fmla="*/ 0 h 6861932"/>
              <a:gd name="connsiteX2" fmla="*/ 12233190 w 12245545"/>
              <a:gd name="connsiteY2" fmla="*/ 18097 h 6861932"/>
              <a:gd name="connsiteX3" fmla="*/ 12220832 w 12245545"/>
              <a:gd name="connsiteY3" fmla="*/ 1541912 h 6861932"/>
              <a:gd name="connsiteX4" fmla="*/ 12245545 w 12245545"/>
              <a:gd name="connsiteY4" fmla="*/ 2357457 h 6861932"/>
              <a:gd name="connsiteX5" fmla="*/ 4380032 w 12245545"/>
              <a:gd name="connsiteY5" fmla="*/ 6855317 h 6861932"/>
              <a:gd name="connsiteX6" fmla="*/ 0 w 12245545"/>
              <a:gd name="connsiteY6" fmla="*/ 6861932 h 6861932"/>
              <a:gd name="connsiteX7" fmla="*/ 24713 w 12245545"/>
              <a:gd name="connsiteY7" fmla="*/ 4238368 h 6861932"/>
              <a:gd name="connsiteX0" fmla="*/ 24713 w 12257903"/>
              <a:gd name="connsiteY0" fmla="*/ 4238368 h 6861932"/>
              <a:gd name="connsiteX1" fmla="*/ 7383599 w 12257903"/>
              <a:gd name="connsiteY1" fmla="*/ 0 h 6861932"/>
              <a:gd name="connsiteX2" fmla="*/ 12233190 w 12257903"/>
              <a:gd name="connsiteY2" fmla="*/ 18097 h 6861932"/>
              <a:gd name="connsiteX3" fmla="*/ 12257903 w 12257903"/>
              <a:gd name="connsiteY3" fmla="*/ 1554269 h 6861932"/>
              <a:gd name="connsiteX4" fmla="*/ 12245545 w 12257903"/>
              <a:gd name="connsiteY4" fmla="*/ 2357457 h 6861932"/>
              <a:gd name="connsiteX5" fmla="*/ 4380032 w 12257903"/>
              <a:gd name="connsiteY5" fmla="*/ 6855317 h 6861932"/>
              <a:gd name="connsiteX6" fmla="*/ 0 w 12257903"/>
              <a:gd name="connsiteY6" fmla="*/ 6861932 h 6861932"/>
              <a:gd name="connsiteX7" fmla="*/ 24713 w 12257903"/>
              <a:gd name="connsiteY7" fmla="*/ 4238368 h 6861932"/>
              <a:gd name="connsiteX0" fmla="*/ 24713 w 12257903"/>
              <a:gd name="connsiteY0" fmla="*/ 4257341 h 6880905"/>
              <a:gd name="connsiteX1" fmla="*/ 7383599 w 12257903"/>
              <a:gd name="connsiteY1" fmla="*/ 18973 h 6880905"/>
              <a:gd name="connsiteX2" fmla="*/ 12220833 w 12257903"/>
              <a:gd name="connsiteY2" fmla="*/ 0 h 6880905"/>
              <a:gd name="connsiteX3" fmla="*/ 12257903 w 12257903"/>
              <a:gd name="connsiteY3" fmla="*/ 1573242 h 6880905"/>
              <a:gd name="connsiteX4" fmla="*/ 12245545 w 12257903"/>
              <a:gd name="connsiteY4" fmla="*/ 2376430 h 6880905"/>
              <a:gd name="connsiteX5" fmla="*/ 4380032 w 12257903"/>
              <a:gd name="connsiteY5" fmla="*/ 6874290 h 6880905"/>
              <a:gd name="connsiteX6" fmla="*/ 0 w 12257903"/>
              <a:gd name="connsiteY6" fmla="*/ 6880905 h 6880905"/>
              <a:gd name="connsiteX7" fmla="*/ 24713 w 12257903"/>
              <a:gd name="connsiteY7" fmla="*/ 4257341 h 6880905"/>
              <a:gd name="connsiteX0" fmla="*/ 24713 w 12257903"/>
              <a:gd name="connsiteY0" fmla="*/ 4257341 h 6911361"/>
              <a:gd name="connsiteX1" fmla="*/ 7383599 w 12257903"/>
              <a:gd name="connsiteY1" fmla="*/ 18973 h 6911361"/>
              <a:gd name="connsiteX2" fmla="*/ 12220833 w 12257903"/>
              <a:gd name="connsiteY2" fmla="*/ 0 h 6911361"/>
              <a:gd name="connsiteX3" fmla="*/ 12257903 w 12257903"/>
              <a:gd name="connsiteY3" fmla="*/ 1573242 h 6911361"/>
              <a:gd name="connsiteX4" fmla="*/ 12245545 w 12257903"/>
              <a:gd name="connsiteY4" fmla="*/ 2376430 h 6911361"/>
              <a:gd name="connsiteX5" fmla="*/ 4355319 w 12257903"/>
              <a:gd name="connsiteY5" fmla="*/ 6911361 h 6911361"/>
              <a:gd name="connsiteX6" fmla="*/ 0 w 12257903"/>
              <a:gd name="connsiteY6" fmla="*/ 6880905 h 6911361"/>
              <a:gd name="connsiteX7" fmla="*/ 24713 w 12257903"/>
              <a:gd name="connsiteY7" fmla="*/ 4257341 h 6911361"/>
              <a:gd name="connsiteX0" fmla="*/ 24713 w 12257903"/>
              <a:gd name="connsiteY0" fmla="*/ 4257341 h 6942689"/>
              <a:gd name="connsiteX1" fmla="*/ 7383599 w 12257903"/>
              <a:gd name="connsiteY1" fmla="*/ 18973 h 6942689"/>
              <a:gd name="connsiteX2" fmla="*/ 12220833 w 12257903"/>
              <a:gd name="connsiteY2" fmla="*/ 0 h 6942689"/>
              <a:gd name="connsiteX3" fmla="*/ 12257903 w 12257903"/>
              <a:gd name="connsiteY3" fmla="*/ 1573242 h 6942689"/>
              <a:gd name="connsiteX4" fmla="*/ 12245545 w 12257903"/>
              <a:gd name="connsiteY4" fmla="*/ 2376430 h 6942689"/>
              <a:gd name="connsiteX5" fmla="*/ 4355319 w 12257903"/>
              <a:gd name="connsiteY5" fmla="*/ 6911361 h 6942689"/>
              <a:gd name="connsiteX6" fmla="*/ 0 w 12257903"/>
              <a:gd name="connsiteY6" fmla="*/ 6942689 h 6942689"/>
              <a:gd name="connsiteX7" fmla="*/ 24713 w 12257903"/>
              <a:gd name="connsiteY7" fmla="*/ 4257341 h 6942689"/>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20832 w 12233190"/>
              <a:gd name="connsiteY4" fmla="*/ 2376430 h 6911361"/>
              <a:gd name="connsiteX5" fmla="*/ 4330606 w 12233190"/>
              <a:gd name="connsiteY5" fmla="*/ 6911361 h 6911361"/>
              <a:gd name="connsiteX6" fmla="*/ 37071 w 12233190"/>
              <a:gd name="connsiteY6" fmla="*/ 6893262 h 6911361"/>
              <a:gd name="connsiteX7" fmla="*/ 0 w 12233190"/>
              <a:gd name="connsiteY7" fmla="*/ 4257341 h 6911361"/>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20832 w 12233190"/>
              <a:gd name="connsiteY4" fmla="*/ 2376430 h 6911361"/>
              <a:gd name="connsiteX5" fmla="*/ 4330606 w 12233190"/>
              <a:gd name="connsiteY5" fmla="*/ 6911361 h 6911361"/>
              <a:gd name="connsiteX6" fmla="*/ 0 w 12233190"/>
              <a:gd name="connsiteY6" fmla="*/ 6905619 h 6911361"/>
              <a:gd name="connsiteX7" fmla="*/ 0 w 12233190"/>
              <a:gd name="connsiteY7" fmla="*/ 4257341 h 6911361"/>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02544 w 12233190"/>
              <a:gd name="connsiteY4" fmla="*/ 1644910 h 6911361"/>
              <a:gd name="connsiteX5" fmla="*/ 4330606 w 12233190"/>
              <a:gd name="connsiteY5" fmla="*/ 6911361 h 6911361"/>
              <a:gd name="connsiteX6" fmla="*/ 0 w 12233190"/>
              <a:gd name="connsiteY6" fmla="*/ 6905619 h 6911361"/>
              <a:gd name="connsiteX7" fmla="*/ 0 w 12233190"/>
              <a:gd name="connsiteY7" fmla="*/ 4257341 h 6911361"/>
              <a:gd name="connsiteX0" fmla="*/ 0 w 12233190"/>
              <a:gd name="connsiteY0" fmla="*/ 4257341 h 6905619"/>
              <a:gd name="connsiteX1" fmla="*/ 7358886 w 12233190"/>
              <a:gd name="connsiteY1" fmla="*/ 18973 h 6905619"/>
              <a:gd name="connsiteX2" fmla="*/ 12196120 w 12233190"/>
              <a:gd name="connsiteY2" fmla="*/ 0 h 6905619"/>
              <a:gd name="connsiteX3" fmla="*/ 12233190 w 12233190"/>
              <a:gd name="connsiteY3" fmla="*/ 1573242 h 6905619"/>
              <a:gd name="connsiteX4" fmla="*/ 12202544 w 12233190"/>
              <a:gd name="connsiteY4" fmla="*/ 1644910 h 6905619"/>
              <a:gd name="connsiteX5" fmla="*/ 3251614 w 12233190"/>
              <a:gd name="connsiteY5" fmla="*/ 6893073 h 6905619"/>
              <a:gd name="connsiteX6" fmla="*/ 0 w 12233190"/>
              <a:gd name="connsiteY6" fmla="*/ 6905619 h 6905619"/>
              <a:gd name="connsiteX7" fmla="*/ 0 w 12233190"/>
              <a:gd name="connsiteY7" fmla="*/ 4257341 h 6905619"/>
              <a:gd name="connsiteX0" fmla="*/ 0 w 12233190"/>
              <a:gd name="connsiteY0" fmla="*/ 4257341 h 6905619"/>
              <a:gd name="connsiteX1" fmla="*/ 8547606 w 12233190"/>
              <a:gd name="connsiteY1" fmla="*/ 685 h 6905619"/>
              <a:gd name="connsiteX2" fmla="*/ 12196120 w 12233190"/>
              <a:gd name="connsiteY2" fmla="*/ 0 h 6905619"/>
              <a:gd name="connsiteX3" fmla="*/ 12233190 w 12233190"/>
              <a:gd name="connsiteY3" fmla="*/ 1573242 h 6905619"/>
              <a:gd name="connsiteX4" fmla="*/ 12202544 w 12233190"/>
              <a:gd name="connsiteY4" fmla="*/ 1644910 h 6905619"/>
              <a:gd name="connsiteX5" fmla="*/ 3251614 w 12233190"/>
              <a:gd name="connsiteY5" fmla="*/ 6893073 h 6905619"/>
              <a:gd name="connsiteX6" fmla="*/ 0 w 12233190"/>
              <a:gd name="connsiteY6" fmla="*/ 6905619 h 6905619"/>
              <a:gd name="connsiteX7" fmla="*/ 0 w 12233190"/>
              <a:gd name="connsiteY7" fmla="*/ 4257341 h 6905619"/>
              <a:gd name="connsiteX0" fmla="*/ 0 w 12269766"/>
              <a:gd name="connsiteY0" fmla="*/ 4952285 h 6905619"/>
              <a:gd name="connsiteX1" fmla="*/ 8584182 w 12269766"/>
              <a:gd name="connsiteY1" fmla="*/ 685 h 6905619"/>
              <a:gd name="connsiteX2" fmla="*/ 12232696 w 12269766"/>
              <a:gd name="connsiteY2" fmla="*/ 0 h 6905619"/>
              <a:gd name="connsiteX3" fmla="*/ 12269766 w 12269766"/>
              <a:gd name="connsiteY3" fmla="*/ 1573242 h 6905619"/>
              <a:gd name="connsiteX4" fmla="*/ 12239120 w 12269766"/>
              <a:gd name="connsiteY4" fmla="*/ 1644910 h 6905619"/>
              <a:gd name="connsiteX5" fmla="*/ 3288190 w 12269766"/>
              <a:gd name="connsiteY5" fmla="*/ 6893073 h 6905619"/>
              <a:gd name="connsiteX6" fmla="*/ 36576 w 12269766"/>
              <a:gd name="connsiteY6" fmla="*/ 6905619 h 6905619"/>
              <a:gd name="connsiteX7" fmla="*/ 0 w 12269766"/>
              <a:gd name="connsiteY7" fmla="*/ 4952285 h 6905619"/>
              <a:gd name="connsiteX0" fmla="*/ 0 w 12269766"/>
              <a:gd name="connsiteY0" fmla="*/ 4969888 h 6923222"/>
              <a:gd name="connsiteX1" fmla="*/ 9407142 w 12269766"/>
              <a:gd name="connsiteY1" fmla="*/ 0 h 6923222"/>
              <a:gd name="connsiteX2" fmla="*/ 12232696 w 12269766"/>
              <a:gd name="connsiteY2" fmla="*/ 17603 h 6923222"/>
              <a:gd name="connsiteX3" fmla="*/ 12269766 w 12269766"/>
              <a:gd name="connsiteY3" fmla="*/ 1590845 h 6923222"/>
              <a:gd name="connsiteX4" fmla="*/ 12239120 w 12269766"/>
              <a:gd name="connsiteY4" fmla="*/ 1662513 h 6923222"/>
              <a:gd name="connsiteX5" fmla="*/ 3288190 w 12269766"/>
              <a:gd name="connsiteY5" fmla="*/ 6910676 h 6923222"/>
              <a:gd name="connsiteX6" fmla="*/ 36576 w 12269766"/>
              <a:gd name="connsiteY6" fmla="*/ 6923222 h 6923222"/>
              <a:gd name="connsiteX7" fmla="*/ 0 w 12269766"/>
              <a:gd name="connsiteY7" fmla="*/ 4969888 h 6923222"/>
              <a:gd name="connsiteX0" fmla="*/ 0 w 12306342"/>
              <a:gd name="connsiteY0" fmla="*/ 5427088 h 6923222"/>
              <a:gd name="connsiteX1" fmla="*/ 9443718 w 12306342"/>
              <a:gd name="connsiteY1" fmla="*/ 0 h 6923222"/>
              <a:gd name="connsiteX2" fmla="*/ 12269272 w 12306342"/>
              <a:gd name="connsiteY2" fmla="*/ 17603 h 6923222"/>
              <a:gd name="connsiteX3" fmla="*/ 12306342 w 12306342"/>
              <a:gd name="connsiteY3" fmla="*/ 1590845 h 6923222"/>
              <a:gd name="connsiteX4" fmla="*/ 12275696 w 12306342"/>
              <a:gd name="connsiteY4" fmla="*/ 1662513 h 6923222"/>
              <a:gd name="connsiteX5" fmla="*/ 3324766 w 12306342"/>
              <a:gd name="connsiteY5" fmla="*/ 6910676 h 6923222"/>
              <a:gd name="connsiteX6" fmla="*/ 73152 w 12306342"/>
              <a:gd name="connsiteY6" fmla="*/ 6923222 h 6923222"/>
              <a:gd name="connsiteX7" fmla="*/ 0 w 12306342"/>
              <a:gd name="connsiteY7" fmla="*/ 5427088 h 6923222"/>
              <a:gd name="connsiteX0" fmla="*/ 0 w 12261737"/>
              <a:gd name="connsiteY0" fmla="*/ 5427088 h 6923222"/>
              <a:gd name="connsiteX1" fmla="*/ 9399113 w 12261737"/>
              <a:gd name="connsiteY1" fmla="*/ 0 h 6923222"/>
              <a:gd name="connsiteX2" fmla="*/ 12224667 w 12261737"/>
              <a:gd name="connsiteY2" fmla="*/ 17603 h 6923222"/>
              <a:gd name="connsiteX3" fmla="*/ 12261737 w 12261737"/>
              <a:gd name="connsiteY3" fmla="*/ 1590845 h 6923222"/>
              <a:gd name="connsiteX4" fmla="*/ 12231091 w 12261737"/>
              <a:gd name="connsiteY4" fmla="*/ 1662513 h 6923222"/>
              <a:gd name="connsiteX5" fmla="*/ 3280161 w 12261737"/>
              <a:gd name="connsiteY5" fmla="*/ 6910676 h 6923222"/>
              <a:gd name="connsiteX6" fmla="*/ 28547 w 12261737"/>
              <a:gd name="connsiteY6" fmla="*/ 6923222 h 6923222"/>
              <a:gd name="connsiteX7" fmla="*/ 0 w 12261737"/>
              <a:gd name="connsiteY7" fmla="*/ 5427088 h 6923222"/>
              <a:gd name="connsiteX0" fmla="*/ 0 w 12261737"/>
              <a:gd name="connsiteY0" fmla="*/ 5409485 h 6905619"/>
              <a:gd name="connsiteX1" fmla="*/ 9365660 w 12261737"/>
              <a:gd name="connsiteY1" fmla="*/ 4699 h 6905619"/>
              <a:gd name="connsiteX2" fmla="*/ 12224667 w 12261737"/>
              <a:gd name="connsiteY2" fmla="*/ 0 h 6905619"/>
              <a:gd name="connsiteX3" fmla="*/ 12261737 w 12261737"/>
              <a:gd name="connsiteY3" fmla="*/ 1573242 h 6905619"/>
              <a:gd name="connsiteX4" fmla="*/ 12231091 w 12261737"/>
              <a:gd name="connsiteY4" fmla="*/ 1644910 h 6905619"/>
              <a:gd name="connsiteX5" fmla="*/ 3280161 w 12261737"/>
              <a:gd name="connsiteY5" fmla="*/ 6893073 h 6905619"/>
              <a:gd name="connsiteX6" fmla="*/ 28547 w 12261737"/>
              <a:gd name="connsiteY6" fmla="*/ 6905619 h 6905619"/>
              <a:gd name="connsiteX7" fmla="*/ 0 w 12261737"/>
              <a:gd name="connsiteY7" fmla="*/ 5409485 h 6905619"/>
              <a:gd name="connsiteX0" fmla="*/ 0 w 12261737"/>
              <a:gd name="connsiteY0" fmla="*/ 5409485 h 6905619"/>
              <a:gd name="connsiteX1" fmla="*/ 9365660 w 12261737"/>
              <a:gd name="connsiteY1" fmla="*/ 4699 h 6905619"/>
              <a:gd name="connsiteX2" fmla="*/ 12224667 w 12261737"/>
              <a:gd name="connsiteY2" fmla="*/ 0 h 6905619"/>
              <a:gd name="connsiteX3" fmla="*/ 12261737 w 12261737"/>
              <a:gd name="connsiteY3" fmla="*/ 1573242 h 6905619"/>
              <a:gd name="connsiteX4" fmla="*/ 11167510 w 12261737"/>
              <a:gd name="connsiteY4" fmla="*/ 2268388 h 6905619"/>
              <a:gd name="connsiteX5" fmla="*/ 3280161 w 12261737"/>
              <a:gd name="connsiteY5" fmla="*/ 6893073 h 6905619"/>
              <a:gd name="connsiteX6" fmla="*/ 28547 w 12261737"/>
              <a:gd name="connsiteY6" fmla="*/ 6905619 h 6905619"/>
              <a:gd name="connsiteX7" fmla="*/ 0 w 12261737"/>
              <a:gd name="connsiteY7" fmla="*/ 5409485 h 6905619"/>
              <a:gd name="connsiteX0" fmla="*/ 0 w 12224667"/>
              <a:gd name="connsiteY0" fmla="*/ 5409485 h 6905619"/>
              <a:gd name="connsiteX1" fmla="*/ 9365660 w 12224667"/>
              <a:gd name="connsiteY1" fmla="*/ 4699 h 6905619"/>
              <a:gd name="connsiteX2" fmla="*/ 12224667 w 12224667"/>
              <a:gd name="connsiteY2" fmla="*/ 0 h 6905619"/>
              <a:gd name="connsiteX3" fmla="*/ 11161481 w 12224667"/>
              <a:gd name="connsiteY3" fmla="*/ 1891094 h 6905619"/>
              <a:gd name="connsiteX4" fmla="*/ 11167510 w 12224667"/>
              <a:gd name="connsiteY4" fmla="*/ 2268388 h 6905619"/>
              <a:gd name="connsiteX5" fmla="*/ 3280161 w 12224667"/>
              <a:gd name="connsiteY5" fmla="*/ 6893073 h 6905619"/>
              <a:gd name="connsiteX6" fmla="*/ 28547 w 12224667"/>
              <a:gd name="connsiteY6" fmla="*/ 6905619 h 6905619"/>
              <a:gd name="connsiteX7" fmla="*/ 0 w 12224667"/>
              <a:gd name="connsiteY7" fmla="*/ 5409485 h 6905619"/>
              <a:gd name="connsiteX0" fmla="*/ 0 w 11167510"/>
              <a:gd name="connsiteY0" fmla="*/ 5404786 h 6900920"/>
              <a:gd name="connsiteX1" fmla="*/ 9365660 w 11167510"/>
              <a:gd name="connsiteY1" fmla="*/ 0 h 6900920"/>
              <a:gd name="connsiteX2" fmla="*/ 11124411 w 11167510"/>
              <a:gd name="connsiteY2" fmla="*/ 1181132 h 6900920"/>
              <a:gd name="connsiteX3" fmla="*/ 11161481 w 11167510"/>
              <a:gd name="connsiteY3" fmla="*/ 1886395 h 6900920"/>
              <a:gd name="connsiteX4" fmla="*/ 11167510 w 11167510"/>
              <a:gd name="connsiteY4" fmla="*/ 2263689 h 6900920"/>
              <a:gd name="connsiteX5" fmla="*/ 3280161 w 11167510"/>
              <a:gd name="connsiteY5" fmla="*/ 6888374 h 6900920"/>
              <a:gd name="connsiteX6" fmla="*/ 28547 w 11167510"/>
              <a:gd name="connsiteY6" fmla="*/ 6900920 h 6900920"/>
              <a:gd name="connsiteX7" fmla="*/ 0 w 11167510"/>
              <a:gd name="connsiteY7" fmla="*/ 5404786 h 6900920"/>
              <a:gd name="connsiteX0" fmla="*/ 0 w 11167510"/>
              <a:gd name="connsiteY0" fmla="*/ 5404786 h 6900920"/>
              <a:gd name="connsiteX1" fmla="*/ 9365660 w 11167510"/>
              <a:gd name="connsiteY1" fmla="*/ 0 h 6900920"/>
              <a:gd name="connsiteX2" fmla="*/ 11161086 w 11167510"/>
              <a:gd name="connsiteY2" fmla="*/ 1071107 h 6900920"/>
              <a:gd name="connsiteX3" fmla="*/ 11161481 w 11167510"/>
              <a:gd name="connsiteY3" fmla="*/ 1886395 h 6900920"/>
              <a:gd name="connsiteX4" fmla="*/ 11167510 w 11167510"/>
              <a:gd name="connsiteY4" fmla="*/ 2263689 h 6900920"/>
              <a:gd name="connsiteX5" fmla="*/ 3280161 w 11167510"/>
              <a:gd name="connsiteY5" fmla="*/ 6888374 h 6900920"/>
              <a:gd name="connsiteX6" fmla="*/ 28547 w 11167510"/>
              <a:gd name="connsiteY6" fmla="*/ 6900920 h 6900920"/>
              <a:gd name="connsiteX7" fmla="*/ 0 w 11167510"/>
              <a:gd name="connsiteY7" fmla="*/ 5404786 h 6900920"/>
              <a:gd name="connsiteX0" fmla="*/ 0 w 11167510"/>
              <a:gd name="connsiteY0" fmla="*/ 4377881 h 5874015"/>
              <a:gd name="connsiteX1" fmla="*/ 7580802 w 11167510"/>
              <a:gd name="connsiteY1" fmla="*/ 0 h 5874015"/>
              <a:gd name="connsiteX2" fmla="*/ 11161086 w 11167510"/>
              <a:gd name="connsiteY2" fmla="*/ 44202 h 5874015"/>
              <a:gd name="connsiteX3" fmla="*/ 11161481 w 11167510"/>
              <a:gd name="connsiteY3" fmla="*/ 859490 h 5874015"/>
              <a:gd name="connsiteX4" fmla="*/ 11167510 w 11167510"/>
              <a:gd name="connsiteY4" fmla="*/ 1236784 h 5874015"/>
              <a:gd name="connsiteX5" fmla="*/ 3280161 w 11167510"/>
              <a:gd name="connsiteY5" fmla="*/ 5861469 h 5874015"/>
              <a:gd name="connsiteX6" fmla="*/ 28547 w 11167510"/>
              <a:gd name="connsiteY6" fmla="*/ 5874015 h 5874015"/>
              <a:gd name="connsiteX7" fmla="*/ 0 w 11167510"/>
              <a:gd name="connsiteY7" fmla="*/ 4377881 h 5874015"/>
              <a:gd name="connsiteX0" fmla="*/ 1792987 w 11138963"/>
              <a:gd name="connsiteY0" fmla="*/ 3326526 h 5874015"/>
              <a:gd name="connsiteX1" fmla="*/ 7552255 w 11138963"/>
              <a:gd name="connsiteY1" fmla="*/ 0 h 5874015"/>
              <a:gd name="connsiteX2" fmla="*/ 11132539 w 11138963"/>
              <a:gd name="connsiteY2" fmla="*/ 44202 h 5874015"/>
              <a:gd name="connsiteX3" fmla="*/ 11132934 w 11138963"/>
              <a:gd name="connsiteY3" fmla="*/ 859490 h 5874015"/>
              <a:gd name="connsiteX4" fmla="*/ 11138963 w 11138963"/>
              <a:gd name="connsiteY4" fmla="*/ 1236784 h 5874015"/>
              <a:gd name="connsiteX5" fmla="*/ 3251614 w 11138963"/>
              <a:gd name="connsiteY5" fmla="*/ 5861469 h 5874015"/>
              <a:gd name="connsiteX6" fmla="*/ 0 w 11138963"/>
              <a:gd name="connsiteY6" fmla="*/ 5874015 h 5874015"/>
              <a:gd name="connsiteX7" fmla="*/ 1792987 w 11138963"/>
              <a:gd name="connsiteY7" fmla="*/ 3326526 h 5874015"/>
              <a:gd name="connsiteX0" fmla="*/ 0 w 9345976"/>
              <a:gd name="connsiteY0" fmla="*/ 3326526 h 5861469"/>
              <a:gd name="connsiteX1" fmla="*/ 5759268 w 9345976"/>
              <a:gd name="connsiteY1" fmla="*/ 0 h 5861469"/>
              <a:gd name="connsiteX2" fmla="*/ 9339552 w 9345976"/>
              <a:gd name="connsiteY2" fmla="*/ 44202 h 5861469"/>
              <a:gd name="connsiteX3" fmla="*/ 9339947 w 9345976"/>
              <a:gd name="connsiteY3" fmla="*/ 859490 h 5861469"/>
              <a:gd name="connsiteX4" fmla="*/ 9345976 w 9345976"/>
              <a:gd name="connsiteY4" fmla="*/ 1236784 h 5861469"/>
              <a:gd name="connsiteX5" fmla="*/ 1458627 w 9345976"/>
              <a:gd name="connsiteY5" fmla="*/ 5861469 h 5861469"/>
              <a:gd name="connsiteX6" fmla="*/ 16322 w 9345976"/>
              <a:gd name="connsiteY6" fmla="*/ 5177186 h 5861469"/>
              <a:gd name="connsiteX7" fmla="*/ 0 w 9345976"/>
              <a:gd name="connsiteY7" fmla="*/ 3326526 h 5861469"/>
              <a:gd name="connsiteX0" fmla="*/ 0 w 9345976"/>
              <a:gd name="connsiteY0" fmla="*/ 3326526 h 5262441"/>
              <a:gd name="connsiteX1" fmla="*/ 5759268 w 9345976"/>
              <a:gd name="connsiteY1" fmla="*/ 0 h 5262441"/>
              <a:gd name="connsiteX2" fmla="*/ 9339552 w 9345976"/>
              <a:gd name="connsiteY2" fmla="*/ 44202 h 5262441"/>
              <a:gd name="connsiteX3" fmla="*/ 9339947 w 9345976"/>
              <a:gd name="connsiteY3" fmla="*/ 859490 h 5262441"/>
              <a:gd name="connsiteX4" fmla="*/ 9345976 w 9345976"/>
              <a:gd name="connsiteY4" fmla="*/ 1236784 h 5262441"/>
              <a:gd name="connsiteX5" fmla="*/ 2485533 w 9345976"/>
              <a:gd name="connsiteY5" fmla="*/ 5262441 h 5262441"/>
              <a:gd name="connsiteX6" fmla="*/ 16322 w 9345976"/>
              <a:gd name="connsiteY6" fmla="*/ 5177186 h 5262441"/>
              <a:gd name="connsiteX7" fmla="*/ 0 w 9345976"/>
              <a:gd name="connsiteY7" fmla="*/ 3326526 h 5262441"/>
              <a:gd name="connsiteX0" fmla="*/ 0 w 9345976"/>
              <a:gd name="connsiteY0" fmla="*/ 3326526 h 5262762"/>
              <a:gd name="connsiteX1" fmla="*/ 5759268 w 9345976"/>
              <a:gd name="connsiteY1" fmla="*/ 0 h 5262762"/>
              <a:gd name="connsiteX2" fmla="*/ 9339552 w 9345976"/>
              <a:gd name="connsiteY2" fmla="*/ 44202 h 5262762"/>
              <a:gd name="connsiteX3" fmla="*/ 9339947 w 9345976"/>
              <a:gd name="connsiteY3" fmla="*/ 859490 h 5262762"/>
              <a:gd name="connsiteX4" fmla="*/ 9345976 w 9345976"/>
              <a:gd name="connsiteY4" fmla="*/ 1236784 h 5262762"/>
              <a:gd name="connsiteX5" fmla="*/ 2485533 w 9345976"/>
              <a:gd name="connsiteY5" fmla="*/ 5262441 h 5262762"/>
              <a:gd name="connsiteX6" fmla="*/ 16322 w 9345976"/>
              <a:gd name="connsiteY6" fmla="*/ 5262762 h 5262762"/>
              <a:gd name="connsiteX7" fmla="*/ 0 w 9345976"/>
              <a:gd name="connsiteY7" fmla="*/ 3326526 h 5262762"/>
              <a:gd name="connsiteX0" fmla="*/ 0 w 9345976"/>
              <a:gd name="connsiteY0" fmla="*/ 3326526 h 5262762"/>
              <a:gd name="connsiteX1" fmla="*/ 5759268 w 9345976"/>
              <a:gd name="connsiteY1" fmla="*/ 0 h 5262762"/>
              <a:gd name="connsiteX2" fmla="*/ 9339552 w 9345976"/>
              <a:gd name="connsiteY2" fmla="*/ 99 h 5262762"/>
              <a:gd name="connsiteX3" fmla="*/ 9339947 w 9345976"/>
              <a:gd name="connsiteY3" fmla="*/ 859490 h 5262762"/>
              <a:gd name="connsiteX4" fmla="*/ 9345976 w 9345976"/>
              <a:gd name="connsiteY4" fmla="*/ 1236784 h 5262762"/>
              <a:gd name="connsiteX5" fmla="*/ 2485533 w 9345976"/>
              <a:gd name="connsiteY5" fmla="*/ 5262441 h 5262762"/>
              <a:gd name="connsiteX6" fmla="*/ 16322 w 9345976"/>
              <a:gd name="connsiteY6" fmla="*/ 5262762 h 5262762"/>
              <a:gd name="connsiteX7" fmla="*/ 0 w 9345976"/>
              <a:gd name="connsiteY7" fmla="*/ 3326526 h 526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5976" h="5262762">
                <a:moveTo>
                  <a:pt x="0" y="3326526"/>
                </a:moveTo>
                <a:lnTo>
                  <a:pt x="5759268" y="0"/>
                </a:lnTo>
                <a:lnTo>
                  <a:pt x="9339552" y="99"/>
                </a:lnTo>
                <a:cubicBezTo>
                  <a:pt x="9339684" y="271862"/>
                  <a:pt x="9339815" y="587727"/>
                  <a:pt x="9339947" y="859490"/>
                </a:cubicBezTo>
                <a:cubicBezTo>
                  <a:pt x="9341957" y="985255"/>
                  <a:pt x="9343966" y="1111019"/>
                  <a:pt x="9345976" y="1236784"/>
                </a:cubicBezTo>
                <a:lnTo>
                  <a:pt x="2485533" y="5262441"/>
                </a:lnTo>
                <a:lnTo>
                  <a:pt x="16322" y="5262762"/>
                </a:lnTo>
                <a:lnTo>
                  <a:pt x="0" y="3326526"/>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63" name="Straight Connector 62">
            <a:extLst>
              <a:ext uri="{FF2B5EF4-FFF2-40B4-BE49-F238E27FC236}">
                <a16:creationId xmlns:a16="http://schemas.microsoft.com/office/drawing/2014/main" id="{B9E6DA87-DE50-EC40-8D09-D9A2154EA307}"/>
              </a:ext>
            </a:extLst>
          </p:cNvPr>
          <p:cNvCxnSpPr/>
          <p:nvPr/>
        </p:nvCxnSpPr>
        <p:spPr>
          <a:xfrm flipH="1">
            <a:off x="1581912" y="705853"/>
            <a:ext cx="7954358" cy="481539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5" name="AutoShape 2">
            <a:extLst>
              <a:ext uri="{FF2B5EF4-FFF2-40B4-BE49-F238E27FC236}">
                <a16:creationId xmlns:a16="http://schemas.microsoft.com/office/drawing/2014/main" id="{2638D530-09A2-6C46-8A2F-79285C51E3E1}"/>
              </a:ext>
            </a:extLst>
          </p:cNvPr>
          <p:cNvSpPr>
            <a:spLocks noChangeAspect="1" noChangeArrowheads="1"/>
          </p:cNvSpPr>
          <p:nvPr/>
        </p:nvSpPr>
        <p:spPr bwMode="auto">
          <a:xfrm flipH="1">
            <a:off x="10131433"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16" name="Rectangle 15">
            <a:extLst>
              <a:ext uri="{FF2B5EF4-FFF2-40B4-BE49-F238E27FC236}">
                <a16:creationId xmlns:a16="http://schemas.microsoft.com/office/drawing/2014/main" id="{A679E9F3-E837-A840-87EB-F044974BFEE7}"/>
              </a:ext>
            </a:extLst>
          </p:cNvPr>
          <p:cNvSpPr/>
          <p:nvPr/>
        </p:nvSpPr>
        <p:spPr>
          <a:xfrm>
            <a:off x="1351025" y="6069574"/>
            <a:ext cx="1149033" cy="416011"/>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UWB Tags</a:t>
            </a:r>
          </a:p>
        </p:txBody>
      </p:sp>
      <p:sp>
        <p:nvSpPr>
          <p:cNvPr id="19" name="Rectangle 18">
            <a:extLst>
              <a:ext uri="{FF2B5EF4-FFF2-40B4-BE49-F238E27FC236}">
                <a16:creationId xmlns:a16="http://schemas.microsoft.com/office/drawing/2014/main" id="{D6EEB1E9-209A-8F4C-99FA-1F1F64C61989}"/>
              </a:ext>
            </a:extLst>
          </p:cNvPr>
          <p:cNvSpPr/>
          <p:nvPr/>
        </p:nvSpPr>
        <p:spPr>
          <a:xfrm>
            <a:off x="7104159" y="2606554"/>
            <a:ext cx="1095172" cy="416011"/>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UWB Hub</a:t>
            </a:r>
          </a:p>
        </p:txBody>
      </p:sp>
      <p:sp>
        <p:nvSpPr>
          <p:cNvPr id="20" name="Rectangle 19">
            <a:extLst>
              <a:ext uri="{FF2B5EF4-FFF2-40B4-BE49-F238E27FC236}">
                <a16:creationId xmlns:a16="http://schemas.microsoft.com/office/drawing/2014/main" id="{1570E581-4551-AD43-B4FB-A191EF5F9108}"/>
              </a:ext>
            </a:extLst>
          </p:cNvPr>
          <p:cNvSpPr/>
          <p:nvPr/>
        </p:nvSpPr>
        <p:spPr>
          <a:xfrm>
            <a:off x="8988128" y="1936104"/>
            <a:ext cx="1305550" cy="416011"/>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UWB Wand </a:t>
            </a:r>
          </a:p>
        </p:txBody>
      </p:sp>
      <p:sp>
        <p:nvSpPr>
          <p:cNvPr id="31" name="Footer Placeholder 3">
            <a:extLst>
              <a:ext uri="{FF2B5EF4-FFF2-40B4-BE49-F238E27FC236}">
                <a16:creationId xmlns:a16="http://schemas.microsoft.com/office/drawing/2014/main" id="{70B8DA1F-A704-184E-B693-74F829D26EED}"/>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999999"/>
                </a:solidFill>
                <a:effectLst/>
                <a:uLnTx/>
                <a:uFillTx/>
                <a:latin typeface="Arial" pitchFamily="34" charset="0"/>
                <a:ea typeface="MS PGothic" pitchFamily="34" charset="-128"/>
                <a:cs typeface="+mn-cs"/>
              </a:rPr>
              <a:t>ZEBRA TECHNOLOGIES</a:t>
            </a:r>
          </a:p>
        </p:txBody>
      </p:sp>
      <p:grpSp>
        <p:nvGrpSpPr>
          <p:cNvPr id="14" name="Group 13">
            <a:extLst>
              <a:ext uri="{FF2B5EF4-FFF2-40B4-BE49-F238E27FC236}">
                <a16:creationId xmlns:a16="http://schemas.microsoft.com/office/drawing/2014/main" id="{379A52C1-2D4E-A84E-B18A-17041B080F3E}"/>
              </a:ext>
            </a:extLst>
          </p:cNvPr>
          <p:cNvGrpSpPr/>
          <p:nvPr/>
        </p:nvGrpSpPr>
        <p:grpSpPr>
          <a:xfrm>
            <a:off x="8033479" y="4612288"/>
            <a:ext cx="3996191" cy="1710738"/>
            <a:chOff x="7076030" y="6765267"/>
            <a:chExt cx="3996191" cy="1710738"/>
          </a:xfrm>
        </p:grpSpPr>
        <p:sp>
          <p:nvSpPr>
            <p:cNvPr id="22" name="Rectangle 21">
              <a:extLst>
                <a:ext uri="{FF2B5EF4-FFF2-40B4-BE49-F238E27FC236}">
                  <a16:creationId xmlns:a16="http://schemas.microsoft.com/office/drawing/2014/main" id="{CEB8C6CF-7338-6F48-9377-F910B3B48B86}"/>
                </a:ext>
              </a:extLst>
            </p:cNvPr>
            <p:cNvSpPr/>
            <p:nvPr/>
          </p:nvSpPr>
          <p:spPr>
            <a:xfrm>
              <a:off x="7410809" y="6795998"/>
              <a:ext cx="1168012" cy="335092"/>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Transportation</a:t>
              </a:r>
            </a:p>
          </p:txBody>
        </p:sp>
        <p:sp>
          <p:nvSpPr>
            <p:cNvPr id="23" name="Rectangle 22">
              <a:extLst>
                <a:ext uri="{FF2B5EF4-FFF2-40B4-BE49-F238E27FC236}">
                  <a16:creationId xmlns:a16="http://schemas.microsoft.com/office/drawing/2014/main" id="{9AE0FE9E-8A1D-7F4F-9152-8D739EFC4106}"/>
                </a:ext>
              </a:extLst>
            </p:cNvPr>
            <p:cNvSpPr/>
            <p:nvPr/>
          </p:nvSpPr>
          <p:spPr>
            <a:xfrm>
              <a:off x="9185833" y="6765267"/>
              <a:ext cx="1079142" cy="335092"/>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Field Mobility</a:t>
              </a:r>
            </a:p>
          </p:txBody>
        </p:sp>
        <p:sp>
          <p:nvSpPr>
            <p:cNvPr id="25" name="Rectangle 24">
              <a:extLst>
                <a:ext uri="{FF2B5EF4-FFF2-40B4-BE49-F238E27FC236}">
                  <a16:creationId xmlns:a16="http://schemas.microsoft.com/office/drawing/2014/main" id="{FB1B504A-FF58-5E49-BDCB-056A5863506B}"/>
                </a:ext>
              </a:extLst>
            </p:cNvPr>
            <p:cNvSpPr/>
            <p:nvPr/>
          </p:nvSpPr>
          <p:spPr>
            <a:xfrm>
              <a:off x="7409047" y="8063145"/>
              <a:ext cx="1436612" cy="335092"/>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Location Solutions</a:t>
              </a:r>
            </a:p>
          </p:txBody>
        </p:sp>
        <p:sp>
          <p:nvSpPr>
            <p:cNvPr id="27" name="Rectangle 26">
              <a:extLst>
                <a:ext uri="{FF2B5EF4-FFF2-40B4-BE49-F238E27FC236}">
                  <a16:creationId xmlns:a16="http://schemas.microsoft.com/office/drawing/2014/main" id="{72CABB7D-52A1-E24F-ABF8-14219D51B417}"/>
                </a:ext>
              </a:extLst>
            </p:cNvPr>
            <p:cNvSpPr/>
            <p:nvPr/>
          </p:nvSpPr>
          <p:spPr>
            <a:xfrm>
              <a:off x="7409047" y="7437940"/>
              <a:ext cx="1156086" cy="335092"/>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Manufacturing</a:t>
              </a:r>
            </a:p>
          </p:txBody>
        </p:sp>
        <p:sp>
          <p:nvSpPr>
            <p:cNvPr id="29" name="Rectangle 28">
              <a:extLst>
                <a:ext uri="{FF2B5EF4-FFF2-40B4-BE49-F238E27FC236}">
                  <a16:creationId xmlns:a16="http://schemas.microsoft.com/office/drawing/2014/main" id="{6499E890-8B3A-C044-A59E-72DB7214A7BD}"/>
                </a:ext>
              </a:extLst>
            </p:cNvPr>
            <p:cNvSpPr/>
            <p:nvPr/>
          </p:nvSpPr>
          <p:spPr>
            <a:xfrm>
              <a:off x="9172945" y="7529986"/>
              <a:ext cx="1899276"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Warehouse </a:t>
              </a:r>
              <a:br>
                <a:rPr kumimoji="0" lang="en-US" sz="1200" b="0" i="0" u="none" strike="noStrike" kern="1200" cap="none" spc="0"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br>
              <a:r>
                <a:rPr kumimoji="0" lang="en-US" sz="1200" b="0" i="0" u="none" strike="noStrike" kern="1200" cap="none" spc="0"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Management</a:t>
              </a:r>
            </a:p>
          </p:txBody>
        </p:sp>
        <p:pic>
          <p:nvPicPr>
            <p:cNvPr id="4" name="Picture 3">
              <a:extLst>
                <a:ext uri="{FF2B5EF4-FFF2-40B4-BE49-F238E27FC236}">
                  <a16:creationId xmlns:a16="http://schemas.microsoft.com/office/drawing/2014/main" id="{D98922A3-F6CF-FB49-B288-4FF01E7E50BF}"/>
                </a:ext>
              </a:extLst>
            </p:cNvPr>
            <p:cNvPicPr>
              <a:picLocks noChangeAspect="1"/>
            </p:cNvPicPr>
            <p:nvPr/>
          </p:nvPicPr>
          <p:blipFill>
            <a:blip r:embed="rId3"/>
            <a:stretch>
              <a:fillRect/>
            </a:stretch>
          </p:blipFill>
          <p:spPr>
            <a:xfrm>
              <a:off x="7077792" y="6826035"/>
              <a:ext cx="342900" cy="342900"/>
            </a:xfrm>
            <a:prstGeom prst="rect">
              <a:avLst/>
            </a:prstGeom>
          </p:spPr>
        </p:pic>
        <p:pic>
          <p:nvPicPr>
            <p:cNvPr id="5" name="Picture 4">
              <a:extLst>
                <a:ext uri="{FF2B5EF4-FFF2-40B4-BE49-F238E27FC236}">
                  <a16:creationId xmlns:a16="http://schemas.microsoft.com/office/drawing/2014/main" id="{BA346AEF-F8D5-494B-9AC2-162A874B8F7B}"/>
                </a:ext>
              </a:extLst>
            </p:cNvPr>
            <p:cNvPicPr>
              <a:picLocks noChangeAspect="1"/>
            </p:cNvPicPr>
            <p:nvPr/>
          </p:nvPicPr>
          <p:blipFill>
            <a:blip r:embed="rId4"/>
            <a:stretch>
              <a:fillRect/>
            </a:stretch>
          </p:blipFill>
          <p:spPr>
            <a:xfrm>
              <a:off x="8852816" y="6826035"/>
              <a:ext cx="355600" cy="342900"/>
            </a:xfrm>
            <a:prstGeom prst="rect">
              <a:avLst/>
            </a:prstGeom>
          </p:spPr>
        </p:pic>
        <p:pic>
          <p:nvPicPr>
            <p:cNvPr id="6" name="Picture 5">
              <a:extLst>
                <a:ext uri="{FF2B5EF4-FFF2-40B4-BE49-F238E27FC236}">
                  <a16:creationId xmlns:a16="http://schemas.microsoft.com/office/drawing/2014/main" id="{43B7D25D-4B45-8845-87CB-FAA1EA35DE88}"/>
                </a:ext>
              </a:extLst>
            </p:cNvPr>
            <p:cNvPicPr>
              <a:picLocks noChangeAspect="1"/>
            </p:cNvPicPr>
            <p:nvPr/>
          </p:nvPicPr>
          <p:blipFill>
            <a:blip r:embed="rId5"/>
            <a:stretch>
              <a:fillRect/>
            </a:stretch>
          </p:blipFill>
          <p:spPr>
            <a:xfrm>
              <a:off x="7076030" y="8133105"/>
              <a:ext cx="342900" cy="342900"/>
            </a:xfrm>
            <a:prstGeom prst="rect">
              <a:avLst/>
            </a:prstGeom>
          </p:spPr>
        </p:pic>
        <p:pic>
          <p:nvPicPr>
            <p:cNvPr id="7" name="Picture 6">
              <a:extLst>
                <a:ext uri="{FF2B5EF4-FFF2-40B4-BE49-F238E27FC236}">
                  <a16:creationId xmlns:a16="http://schemas.microsoft.com/office/drawing/2014/main" id="{322ACA46-DC0D-044B-A53E-912124D15ECD}"/>
                </a:ext>
              </a:extLst>
            </p:cNvPr>
            <p:cNvPicPr>
              <a:picLocks noChangeAspect="1"/>
            </p:cNvPicPr>
            <p:nvPr/>
          </p:nvPicPr>
          <p:blipFill>
            <a:blip r:embed="rId6"/>
            <a:stretch>
              <a:fillRect/>
            </a:stretch>
          </p:blipFill>
          <p:spPr>
            <a:xfrm>
              <a:off x="7076030" y="7491109"/>
              <a:ext cx="342900" cy="355600"/>
            </a:xfrm>
            <a:prstGeom prst="rect">
              <a:avLst/>
            </a:prstGeom>
          </p:spPr>
        </p:pic>
        <p:pic>
          <p:nvPicPr>
            <p:cNvPr id="9" name="Picture 8">
              <a:extLst>
                <a:ext uri="{FF2B5EF4-FFF2-40B4-BE49-F238E27FC236}">
                  <a16:creationId xmlns:a16="http://schemas.microsoft.com/office/drawing/2014/main" id="{6E2B3E33-68BB-C343-937F-7380EBE29713}"/>
                </a:ext>
              </a:extLst>
            </p:cNvPr>
            <p:cNvPicPr>
              <a:picLocks noChangeAspect="1"/>
            </p:cNvPicPr>
            <p:nvPr/>
          </p:nvPicPr>
          <p:blipFill>
            <a:blip r:embed="rId7"/>
            <a:stretch>
              <a:fillRect/>
            </a:stretch>
          </p:blipFill>
          <p:spPr>
            <a:xfrm>
              <a:off x="8839929" y="7485980"/>
              <a:ext cx="355600" cy="342900"/>
            </a:xfrm>
            <a:prstGeom prst="rect">
              <a:avLst/>
            </a:prstGeom>
          </p:spPr>
        </p:pic>
      </p:grpSp>
      <p:sp>
        <p:nvSpPr>
          <p:cNvPr id="47" name="Rectangle 46">
            <a:extLst>
              <a:ext uri="{FF2B5EF4-FFF2-40B4-BE49-F238E27FC236}">
                <a16:creationId xmlns:a16="http://schemas.microsoft.com/office/drawing/2014/main" id="{827D209B-B11D-0544-B4BE-7831107BB204}"/>
              </a:ext>
            </a:extLst>
          </p:cNvPr>
          <p:cNvSpPr/>
          <p:nvPr/>
        </p:nvSpPr>
        <p:spPr>
          <a:xfrm>
            <a:off x="8033479" y="3994944"/>
            <a:ext cx="2356414" cy="456472"/>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300" normalizeH="0" baseline="0" noProof="0" dirty="0">
                <a:ln>
                  <a:noFill/>
                </a:ln>
                <a:solidFill>
                  <a:srgbClr val="00A7FF"/>
                </a:solidFill>
                <a:effectLst/>
                <a:uLnTx/>
                <a:uFillTx/>
                <a:latin typeface="Arial" pitchFamily="34" charset="0"/>
                <a:ea typeface="MS PGothic" pitchFamily="34" charset="-128"/>
                <a:cs typeface="+mn-cs"/>
              </a:rPr>
              <a:t>INDUSTRY USE</a:t>
            </a:r>
          </a:p>
        </p:txBody>
      </p:sp>
      <p:cxnSp>
        <p:nvCxnSpPr>
          <p:cNvPr id="53" name="Straight Connector 52">
            <a:extLst>
              <a:ext uri="{FF2B5EF4-FFF2-40B4-BE49-F238E27FC236}">
                <a16:creationId xmlns:a16="http://schemas.microsoft.com/office/drawing/2014/main" id="{1DAC2242-32FB-044B-85B5-3BD9FBACA447}"/>
              </a:ext>
            </a:extLst>
          </p:cNvPr>
          <p:cNvCxnSpPr/>
          <p:nvPr/>
        </p:nvCxnSpPr>
        <p:spPr>
          <a:xfrm>
            <a:off x="9621086" y="1429234"/>
            <a:ext cx="0" cy="489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3BB7634-C1C6-034E-85F1-BD340340AB94}"/>
              </a:ext>
            </a:extLst>
          </p:cNvPr>
          <p:cNvCxnSpPr/>
          <p:nvPr/>
        </p:nvCxnSpPr>
        <p:spPr>
          <a:xfrm>
            <a:off x="1889389" y="5601981"/>
            <a:ext cx="0" cy="489133"/>
          </a:xfrm>
          <a:prstGeom prst="line">
            <a:avLst/>
          </a:prstGeom>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22B352C0-C5BB-2140-AF39-1CB59505F79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11082" y="58725"/>
            <a:ext cx="1859642" cy="1859642"/>
          </a:xfrm>
          <a:prstGeom prst="rect">
            <a:avLst/>
          </a:prstGeom>
        </p:spPr>
      </p:pic>
      <p:cxnSp>
        <p:nvCxnSpPr>
          <p:cNvPr id="57" name="Straight Connector 56">
            <a:extLst>
              <a:ext uri="{FF2B5EF4-FFF2-40B4-BE49-F238E27FC236}">
                <a16:creationId xmlns:a16="http://schemas.microsoft.com/office/drawing/2014/main" id="{E0E9422F-047C-0049-AE96-30D1EC283A0F}"/>
              </a:ext>
            </a:extLst>
          </p:cNvPr>
          <p:cNvCxnSpPr/>
          <p:nvPr/>
        </p:nvCxnSpPr>
        <p:spPr>
          <a:xfrm>
            <a:off x="7662285" y="2132576"/>
            <a:ext cx="0" cy="489133"/>
          </a:xfrm>
          <a:prstGeom prst="line">
            <a:avLst/>
          </a:prstGeom>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D9ED58F0-D6B6-8749-AF89-6F5CF8681F6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81511" y="1593144"/>
            <a:ext cx="2879005" cy="990664"/>
          </a:xfrm>
          <a:prstGeom prst="rect">
            <a:avLst/>
          </a:prstGeom>
        </p:spPr>
      </p:pic>
      <p:grpSp>
        <p:nvGrpSpPr>
          <p:cNvPr id="64" name="Group 63">
            <a:extLst>
              <a:ext uri="{FF2B5EF4-FFF2-40B4-BE49-F238E27FC236}">
                <a16:creationId xmlns:a16="http://schemas.microsoft.com/office/drawing/2014/main" id="{2E466B1A-1204-7F44-BA2C-EC855240C028}"/>
              </a:ext>
            </a:extLst>
          </p:cNvPr>
          <p:cNvGrpSpPr/>
          <p:nvPr/>
        </p:nvGrpSpPr>
        <p:grpSpPr>
          <a:xfrm>
            <a:off x="4442433" y="2509750"/>
            <a:ext cx="2002254" cy="1797740"/>
            <a:chOff x="4442433" y="2509750"/>
            <a:chExt cx="2002254" cy="1797740"/>
          </a:xfrm>
        </p:grpSpPr>
        <p:sp>
          <p:nvSpPr>
            <p:cNvPr id="18" name="Rectangle 17">
              <a:extLst>
                <a:ext uri="{FF2B5EF4-FFF2-40B4-BE49-F238E27FC236}">
                  <a16:creationId xmlns:a16="http://schemas.microsoft.com/office/drawing/2014/main" id="{6130DFB9-8353-BD4F-B5C2-9802EBF5458F}"/>
                </a:ext>
              </a:extLst>
            </p:cNvPr>
            <p:cNvSpPr/>
            <p:nvPr/>
          </p:nvSpPr>
          <p:spPr>
            <a:xfrm>
              <a:off x="4800126" y="3891479"/>
              <a:ext cx="1369286" cy="416011"/>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UWB Sensor</a:t>
              </a:r>
            </a:p>
          </p:txBody>
        </p:sp>
        <p:cxnSp>
          <p:nvCxnSpPr>
            <p:cNvPr id="58" name="Straight Connector 57">
              <a:extLst>
                <a:ext uri="{FF2B5EF4-FFF2-40B4-BE49-F238E27FC236}">
                  <a16:creationId xmlns:a16="http://schemas.microsoft.com/office/drawing/2014/main" id="{3A065972-DB8A-F641-8888-F5B147953221}"/>
                </a:ext>
              </a:extLst>
            </p:cNvPr>
            <p:cNvCxnSpPr/>
            <p:nvPr/>
          </p:nvCxnSpPr>
          <p:spPr>
            <a:xfrm>
              <a:off x="5560770" y="3464071"/>
              <a:ext cx="0" cy="489133"/>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57BC2351-A072-2743-8DD1-E9AF8EB17A6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442433" y="2509750"/>
              <a:ext cx="2002254" cy="1410095"/>
            </a:xfrm>
            <a:prstGeom prst="rect">
              <a:avLst/>
            </a:prstGeom>
          </p:spPr>
        </p:pic>
      </p:grpSp>
      <p:grpSp>
        <p:nvGrpSpPr>
          <p:cNvPr id="65" name="Group 64">
            <a:extLst>
              <a:ext uri="{FF2B5EF4-FFF2-40B4-BE49-F238E27FC236}">
                <a16:creationId xmlns:a16="http://schemas.microsoft.com/office/drawing/2014/main" id="{1F73CD86-47CF-B34F-ABD0-08F96E38BDE5}"/>
              </a:ext>
            </a:extLst>
          </p:cNvPr>
          <p:cNvGrpSpPr/>
          <p:nvPr/>
        </p:nvGrpSpPr>
        <p:grpSpPr>
          <a:xfrm>
            <a:off x="2592618" y="3298762"/>
            <a:ext cx="2001958" cy="2110194"/>
            <a:chOff x="2576576" y="3411056"/>
            <a:chExt cx="2001958" cy="2110194"/>
          </a:xfrm>
        </p:grpSpPr>
        <p:sp>
          <p:nvSpPr>
            <p:cNvPr id="17" name="Rectangle 16">
              <a:extLst>
                <a:ext uri="{FF2B5EF4-FFF2-40B4-BE49-F238E27FC236}">
                  <a16:creationId xmlns:a16="http://schemas.microsoft.com/office/drawing/2014/main" id="{50EB68DC-A974-B749-9E27-71FB96BF325B}"/>
                </a:ext>
              </a:extLst>
            </p:cNvPr>
            <p:cNvSpPr/>
            <p:nvPr/>
          </p:nvSpPr>
          <p:spPr>
            <a:xfrm>
              <a:off x="2576576" y="5105239"/>
              <a:ext cx="2001958" cy="416011"/>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UWB Vision Reader</a:t>
              </a:r>
            </a:p>
          </p:txBody>
        </p:sp>
        <p:cxnSp>
          <p:nvCxnSpPr>
            <p:cNvPr id="59" name="Straight Connector 58">
              <a:extLst>
                <a:ext uri="{FF2B5EF4-FFF2-40B4-BE49-F238E27FC236}">
                  <a16:creationId xmlns:a16="http://schemas.microsoft.com/office/drawing/2014/main" id="{96FFACB8-9F43-FC4B-A45E-674BC7928177}"/>
                </a:ext>
              </a:extLst>
            </p:cNvPr>
            <p:cNvCxnSpPr/>
            <p:nvPr/>
          </p:nvCxnSpPr>
          <p:spPr>
            <a:xfrm>
              <a:off x="3555506" y="4683270"/>
              <a:ext cx="0" cy="489133"/>
            </a:xfrm>
            <a:prstGeom prst="line">
              <a:avLst/>
            </a:prstGeom>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D51F8A48-C62C-4545-8D86-6BB19AE5F45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76576" y="3411056"/>
              <a:ext cx="1980360" cy="1980360"/>
            </a:xfrm>
            <a:prstGeom prst="rect">
              <a:avLst/>
            </a:prstGeom>
          </p:spPr>
        </p:pic>
      </p:grpSp>
      <p:pic>
        <p:nvPicPr>
          <p:cNvPr id="45" name="Picture 44">
            <a:extLst>
              <a:ext uri="{FF2B5EF4-FFF2-40B4-BE49-F238E27FC236}">
                <a16:creationId xmlns:a16="http://schemas.microsoft.com/office/drawing/2014/main" id="{FB1EE92C-5F18-4246-BD97-BFADBC7A788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56918" y="4572653"/>
            <a:ext cx="1444543" cy="1444543"/>
          </a:xfrm>
          <a:prstGeom prst="rect">
            <a:avLst/>
          </a:prstGeom>
        </p:spPr>
      </p:pic>
      <p:sp>
        <p:nvSpPr>
          <p:cNvPr id="40" name="Title 1">
            <a:extLst>
              <a:ext uri="{FF2B5EF4-FFF2-40B4-BE49-F238E27FC236}">
                <a16:creationId xmlns:a16="http://schemas.microsoft.com/office/drawing/2014/main" id="{AE63C844-1ADB-074C-888B-7EEF09F06A88}"/>
              </a:ext>
            </a:extLst>
          </p:cNvPr>
          <p:cNvSpPr txBox="1">
            <a:spLocks/>
          </p:cNvSpPr>
          <p:nvPr/>
        </p:nvSpPr>
        <p:spPr>
          <a:xfrm>
            <a:off x="457081" y="457200"/>
            <a:ext cx="11225908"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Arial"/>
                <a:ea typeface="+mj-ea"/>
                <a:cs typeface="+mj-cs"/>
              </a:rPr>
              <a:t>Ultra-Wideband </a:t>
            </a:r>
            <a:br>
              <a:rPr kumimoji="0" lang="en-US" sz="3000" b="0" i="0" u="none" strike="noStrike" kern="1200" cap="none" spc="0" normalizeH="0" baseline="0" noProof="0" dirty="0">
                <a:ln>
                  <a:noFill/>
                </a:ln>
                <a:solidFill>
                  <a:srgbClr val="FFFFFF"/>
                </a:solidFill>
                <a:effectLst/>
                <a:uLnTx/>
                <a:uFillTx/>
                <a:latin typeface="Arial"/>
                <a:ea typeface="+mj-ea"/>
                <a:cs typeface="+mj-cs"/>
              </a:rPr>
            </a:br>
            <a:r>
              <a:rPr kumimoji="0" lang="en-US" sz="3000" b="0" i="0" u="none" strike="noStrike" kern="1200" cap="none" spc="0" normalizeH="0" baseline="0" noProof="0" dirty="0">
                <a:ln>
                  <a:noFill/>
                </a:ln>
                <a:solidFill>
                  <a:srgbClr val="FFFFFF"/>
                </a:solidFill>
                <a:effectLst/>
                <a:uLnTx/>
                <a:uFillTx/>
                <a:latin typeface="Arial"/>
                <a:ea typeface="+mj-ea"/>
                <a:cs typeface="+mj-cs"/>
              </a:rPr>
              <a:t>Solutions (UWB)</a:t>
            </a:r>
          </a:p>
        </p:txBody>
      </p:sp>
    </p:spTree>
    <p:extLst>
      <p:ext uri="{BB962C8B-B14F-4D97-AF65-F5344CB8AC3E}">
        <p14:creationId xmlns:p14="http://schemas.microsoft.com/office/powerpoint/2010/main" val="572151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A5B688-E696-364C-9952-CC36ADACB9B0}"/>
              </a:ext>
            </a:extLst>
          </p:cNvPr>
          <p:cNvPicPr>
            <a:picLocks noChangeAspect="1"/>
          </p:cNvPicPr>
          <p:nvPr/>
        </p:nvPicPr>
        <p:blipFill>
          <a:blip r:embed="rId2"/>
          <a:stretch>
            <a:fillRect/>
          </a:stretch>
        </p:blipFill>
        <p:spPr>
          <a:xfrm>
            <a:off x="8350199" y="1711431"/>
            <a:ext cx="3200400" cy="838200"/>
          </a:xfrm>
          <a:prstGeom prst="rect">
            <a:avLst/>
          </a:prstGeom>
        </p:spPr>
      </p:pic>
      <p:pic>
        <p:nvPicPr>
          <p:cNvPr id="25" name="Picture 24">
            <a:extLst>
              <a:ext uri="{FF2B5EF4-FFF2-40B4-BE49-F238E27FC236}">
                <a16:creationId xmlns:a16="http://schemas.microsoft.com/office/drawing/2014/main" id="{D75490C6-934A-1B4C-B94B-0948D053F88C}"/>
              </a:ext>
            </a:extLst>
          </p:cNvPr>
          <p:cNvPicPr>
            <a:picLocks noChangeAspect="1"/>
          </p:cNvPicPr>
          <p:nvPr/>
        </p:nvPicPr>
        <p:blipFill>
          <a:blip r:embed="rId3"/>
          <a:stretch>
            <a:fillRect/>
          </a:stretch>
        </p:blipFill>
        <p:spPr>
          <a:xfrm>
            <a:off x="461142" y="1711463"/>
            <a:ext cx="2781300" cy="846764"/>
          </a:xfrm>
          <a:prstGeom prst="rect">
            <a:avLst/>
          </a:prstGeom>
        </p:spPr>
      </p:pic>
      <p:pic>
        <p:nvPicPr>
          <p:cNvPr id="28" name="Picture 27">
            <a:extLst>
              <a:ext uri="{FF2B5EF4-FFF2-40B4-BE49-F238E27FC236}">
                <a16:creationId xmlns:a16="http://schemas.microsoft.com/office/drawing/2014/main" id="{513DA2BE-1C93-9748-8782-23FF156CB939}"/>
              </a:ext>
            </a:extLst>
          </p:cNvPr>
          <p:cNvPicPr>
            <a:picLocks noChangeAspect="1"/>
          </p:cNvPicPr>
          <p:nvPr/>
        </p:nvPicPr>
        <p:blipFill>
          <a:blip r:embed="rId4"/>
          <a:stretch>
            <a:fillRect/>
          </a:stretch>
        </p:blipFill>
        <p:spPr>
          <a:xfrm>
            <a:off x="3074740" y="1711463"/>
            <a:ext cx="2818850" cy="846764"/>
          </a:xfrm>
          <a:prstGeom prst="rect">
            <a:avLst/>
          </a:prstGeom>
        </p:spPr>
      </p:pic>
      <p:pic>
        <p:nvPicPr>
          <p:cNvPr id="140" name="Picture 139">
            <a:extLst>
              <a:ext uri="{FF2B5EF4-FFF2-40B4-BE49-F238E27FC236}">
                <a16:creationId xmlns:a16="http://schemas.microsoft.com/office/drawing/2014/main" id="{3BDBA87A-9D21-BB43-B0C6-157725616A7F}"/>
              </a:ext>
            </a:extLst>
          </p:cNvPr>
          <p:cNvPicPr>
            <a:picLocks noChangeAspect="1"/>
          </p:cNvPicPr>
          <p:nvPr/>
        </p:nvPicPr>
        <p:blipFill>
          <a:blip r:embed="rId4"/>
          <a:stretch>
            <a:fillRect/>
          </a:stretch>
        </p:blipFill>
        <p:spPr>
          <a:xfrm>
            <a:off x="5731639" y="1711463"/>
            <a:ext cx="2782312" cy="846764"/>
          </a:xfrm>
          <a:prstGeom prst="rect">
            <a:avLst/>
          </a:prstGeom>
        </p:spPr>
      </p:pic>
      <p:graphicFrame>
        <p:nvGraphicFramePr>
          <p:cNvPr id="120" name="Table 119">
            <a:extLst>
              <a:ext uri="{FF2B5EF4-FFF2-40B4-BE49-F238E27FC236}">
                <a16:creationId xmlns:a16="http://schemas.microsoft.com/office/drawing/2014/main" id="{3B1BE851-F60B-C645-AB37-584B6892C457}"/>
              </a:ext>
            </a:extLst>
          </p:cNvPr>
          <p:cNvGraphicFramePr>
            <a:graphicFrameLocks noGrp="1"/>
          </p:cNvGraphicFramePr>
          <p:nvPr/>
        </p:nvGraphicFramePr>
        <p:xfrm>
          <a:off x="8340329" y="2627000"/>
          <a:ext cx="2530208" cy="3444240"/>
        </p:xfrm>
        <a:graphic>
          <a:graphicData uri="http://schemas.openxmlformats.org/drawingml/2006/table">
            <a:tbl>
              <a:tblPr firstRow="1" bandRow="1">
                <a:tableStyleId>{5C22544A-7EE6-4342-B048-85BDC9FD1C3A}</a:tableStyleId>
              </a:tblPr>
              <a:tblGrid>
                <a:gridCol w="2530208">
                  <a:extLst>
                    <a:ext uri="{9D8B030D-6E8A-4147-A177-3AD203B41FA5}">
                      <a16:colId xmlns:a16="http://schemas.microsoft.com/office/drawing/2014/main" val="20000"/>
                    </a:ext>
                  </a:extLst>
                </a:gridCol>
              </a:tblGrid>
              <a:tr h="1093372">
                <a:tc>
                  <a:txBody>
                    <a:bodyPr/>
                    <a:lstStyle/>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txBody>
                  <a:tcPr marL="121888" marR="121888" marT="121920" marB="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2626"/>
                    </a:solidFill>
                  </a:tcPr>
                </a:tc>
                <a:extLst>
                  <a:ext uri="{0D108BD9-81ED-4DB2-BD59-A6C34878D82A}">
                    <a16:rowId xmlns:a16="http://schemas.microsoft.com/office/drawing/2014/main" val="10001"/>
                  </a:ext>
                </a:extLst>
              </a:tr>
            </a:tbl>
          </a:graphicData>
        </a:graphic>
      </p:graphicFrame>
      <p:sp>
        <p:nvSpPr>
          <p:cNvPr id="121" name="Rectangle 120">
            <a:extLst>
              <a:ext uri="{FF2B5EF4-FFF2-40B4-BE49-F238E27FC236}">
                <a16:creationId xmlns:a16="http://schemas.microsoft.com/office/drawing/2014/main" id="{8102C217-7C9F-4344-BB4E-99CF56B5A13C}"/>
              </a:ext>
            </a:extLst>
          </p:cNvPr>
          <p:cNvSpPr/>
          <p:nvPr/>
        </p:nvSpPr>
        <p:spPr>
          <a:xfrm>
            <a:off x="8661422" y="1872656"/>
            <a:ext cx="928459" cy="523220"/>
          </a:xfrm>
          <a:prstGeom prst="rect">
            <a:avLst/>
          </a:prstGeom>
        </p:spPr>
        <p:txBody>
          <a:bodyPr wrap="none">
            <a:spAutoFit/>
          </a:bodyPr>
          <a:lstStyle/>
          <a:p>
            <a:pPr marL="0" marR="0" lvl="0" indent="0" algn="l"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Location</a:t>
            </a:r>
          </a:p>
          <a:p>
            <a:pPr marL="0" marR="0" lvl="0" indent="0" algn="l"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Engine</a:t>
            </a:r>
          </a:p>
        </p:txBody>
      </p:sp>
      <p:graphicFrame>
        <p:nvGraphicFramePr>
          <p:cNvPr id="113" name="Table 112">
            <a:extLst>
              <a:ext uri="{FF2B5EF4-FFF2-40B4-BE49-F238E27FC236}">
                <a16:creationId xmlns:a16="http://schemas.microsoft.com/office/drawing/2014/main" id="{E0E936B0-293B-5247-A343-D1C24500BBA9}"/>
              </a:ext>
            </a:extLst>
          </p:cNvPr>
          <p:cNvGraphicFramePr>
            <a:graphicFrameLocks noGrp="1"/>
          </p:cNvGraphicFramePr>
          <p:nvPr/>
        </p:nvGraphicFramePr>
        <p:xfrm>
          <a:off x="5719971" y="2627000"/>
          <a:ext cx="2530208" cy="3444240"/>
        </p:xfrm>
        <a:graphic>
          <a:graphicData uri="http://schemas.openxmlformats.org/drawingml/2006/table">
            <a:tbl>
              <a:tblPr firstRow="1" bandRow="1">
                <a:tableStyleId>{5C22544A-7EE6-4342-B048-85BDC9FD1C3A}</a:tableStyleId>
              </a:tblPr>
              <a:tblGrid>
                <a:gridCol w="2530208">
                  <a:extLst>
                    <a:ext uri="{9D8B030D-6E8A-4147-A177-3AD203B41FA5}">
                      <a16:colId xmlns:a16="http://schemas.microsoft.com/office/drawing/2014/main" val="20000"/>
                    </a:ext>
                  </a:extLst>
                </a:gridCol>
              </a:tblGrid>
              <a:tr h="1093372">
                <a:tc>
                  <a:txBody>
                    <a:bodyPr/>
                    <a:lstStyle/>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txBody>
                  <a:tcPr marL="121888" marR="121888" marT="121920" marB="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2626"/>
                    </a:solidFill>
                  </a:tcPr>
                </a:tc>
                <a:extLst>
                  <a:ext uri="{0D108BD9-81ED-4DB2-BD59-A6C34878D82A}">
                    <a16:rowId xmlns:a16="http://schemas.microsoft.com/office/drawing/2014/main" val="10001"/>
                  </a:ext>
                </a:extLst>
              </a:tr>
            </a:tbl>
          </a:graphicData>
        </a:graphic>
      </p:graphicFrame>
      <p:sp>
        <p:nvSpPr>
          <p:cNvPr id="119" name="Rectangle 118">
            <a:extLst>
              <a:ext uri="{FF2B5EF4-FFF2-40B4-BE49-F238E27FC236}">
                <a16:creationId xmlns:a16="http://schemas.microsoft.com/office/drawing/2014/main" id="{BB11E939-6913-DC4F-9050-3CE411945796}"/>
              </a:ext>
            </a:extLst>
          </p:cNvPr>
          <p:cNvSpPr/>
          <p:nvPr/>
        </p:nvSpPr>
        <p:spPr>
          <a:xfrm>
            <a:off x="6273591" y="1883070"/>
            <a:ext cx="1636987" cy="523220"/>
          </a:xfrm>
          <a:prstGeom prst="rect">
            <a:avLst/>
          </a:prstGeom>
        </p:spPr>
        <p:txBody>
          <a:bodyPr wrap="none">
            <a:spAutoFit/>
          </a:bodyPr>
          <a:lstStyle/>
          <a:p>
            <a:pPr marL="0" marR="0" lvl="0" indent="0" algn="l"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Backhaul </a:t>
            </a:r>
          </a:p>
          <a:p>
            <a:pPr marL="0" marR="0" lvl="0" indent="0" algn="l"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Communications</a:t>
            </a:r>
          </a:p>
        </p:txBody>
      </p:sp>
      <p:graphicFrame>
        <p:nvGraphicFramePr>
          <p:cNvPr id="111" name="Table 110">
            <a:extLst>
              <a:ext uri="{FF2B5EF4-FFF2-40B4-BE49-F238E27FC236}">
                <a16:creationId xmlns:a16="http://schemas.microsoft.com/office/drawing/2014/main" id="{5D59682C-EB5F-C94C-AAB8-513BF01DD1AB}"/>
              </a:ext>
            </a:extLst>
          </p:cNvPr>
          <p:cNvGraphicFramePr>
            <a:graphicFrameLocks noGrp="1"/>
          </p:cNvGraphicFramePr>
          <p:nvPr/>
        </p:nvGraphicFramePr>
        <p:xfrm>
          <a:off x="3087018" y="2632348"/>
          <a:ext cx="2530208" cy="3444240"/>
        </p:xfrm>
        <a:graphic>
          <a:graphicData uri="http://schemas.openxmlformats.org/drawingml/2006/table">
            <a:tbl>
              <a:tblPr firstRow="1" bandRow="1">
                <a:tableStyleId>{5C22544A-7EE6-4342-B048-85BDC9FD1C3A}</a:tableStyleId>
              </a:tblPr>
              <a:tblGrid>
                <a:gridCol w="2530208">
                  <a:extLst>
                    <a:ext uri="{9D8B030D-6E8A-4147-A177-3AD203B41FA5}">
                      <a16:colId xmlns:a16="http://schemas.microsoft.com/office/drawing/2014/main" val="20000"/>
                    </a:ext>
                  </a:extLst>
                </a:gridCol>
              </a:tblGrid>
              <a:tr h="1093372">
                <a:tc>
                  <a:txBody>
                    <a:bodyPr/>
                    <a:lstStyle/>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txBody>
                  <a:tcPr marL="121888" marR="121888" marT="121920" marB="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2626"/>
                    </a:solidFill>
                  </a:tcPr>
                </a:tc>
                <a:extLst>
                  <a:ext uri="{0D108BD9-81ED-4DB2-BD59-A6C34878D82A}">
                    <a16:rowId xmlns:a16="http://schemas.microsoft.com/office/drawing/2014/main" val="10001"/>
                  </a:ext>
                </a:extLst>
              </a:tr>
            </a:tbl>
          </a:graphicData>
        </a:graphic>
      </p:graphicFrame>
      <p:sp>
        <p:nvSpPr>
          <p:cNvPr id="30" name="Title 1">
            <a:extLst>
              <a:ext uri="{FF2B5EF4-FFF2-40B4-BE49-F238E27FC236}">
                <a16:creationId xmlns:a16="http://schemas.microsoft.com/office/drawing/2014/main" id="{7D544F9E-46C6-D948-BFBB-4F172AB425D4}"/>
              </a:ext>
            </a:extLst>
          </p:cNvPr>
          <p:cNvSpPr txBox="1">
            <a:spLocks/>
          </p:cNvSpPr>
          <p:nvPr/>
        </p:nvSpPr>
        <p:spPr>
          <a:xfrm>
            <a:off x="457081" y="457200"/>
            <a:ext cx="11225908"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 panose="020B0604020202020204"/>
                <a:ea typeface="+mj-ea"/>
                <a:cs typeface="+mj-cs"/>
              </a:rPr>
              <a:t>Zebra </a:t>
            </a:r>
            <a:r>
              <a:rPr kumimoji="0" lang="en-US" sz="3000" b="0" i="0" u="none" strike="noStrike" kern="1200" cap="none" spc="0" normalizeH="0" baseline="0" noProof="0" dirty="0" err="1">
                <a:ln>
                  <a:noFill/>
                </a:ln>
                <a:solidFill>
                  <a:srgbClr val="000000"/>
                </a:solidFill>
                <a:effectLst/>
                <a:uLnTx/>
                <a:uFillTx/>
                <a:latin typeface="Arial" panose="020B0604020202020204"/>
                <a:ea typeface="+mj-ea"/>
                <a:cs typeface="+mj-cs"/>
              </a:rPr>
              <a:t>MotionWorks</a:t>
            </a:r>
            <a:r>
              <a:rPr kumimoji="0" lang="en-US" sz="3000" b="0" i="0" u="none" strike="noStrike" kern="1200" cap="none" spc="0" normalizeH="0" baseline="0" noProof="0" dirty="0">
                <a:ln>
                  <a:noFill/>
                </a:ln>
                <a:solidFill>
                  <a:srgbClr val="000000"/>
                </a:solidFill>
                <a:effectLst/>
                <a:uLnTx/>
                <a:uFillTx/>
                <a:latin typeface="Arial" panose="020B0604020202020204"/>
                <a:ea typeface="+mj-ea"/>
                <a:cs typeface="+mj-cs"/>
              </a:rPr>
              <a:t> Asset Solution</a:t>
            </a:r>
          </a:p>
        </p:txBody>
      </p:sp>
      <p:sp>
        <p:nvSpPr>
          <p:cNvPr id="36" name="Text Placeholder 8">
            <a:extLst>
              <a:ext uri="{FF2B5EF4-FFF2-40B4-BE49-F238E27FC236}">
                <a16:creationId xmlns:a16="http://schemas.microsoft.com/office/drawing/2014/main" id="{DE0A4C7E-67FA-304A-81EA-9250AF036A5E}"/>
              </a:ext>
            </a:extLst>
          </p:cNvPr>
          <p:cNvSpPr txBox="1">
            <a:spLocks/>
          </p:cNvSpPr>
          <p:nvPr/>
        </p:nvSpPr>
        <p:spPr>
          <a:xfrm>
            <a:off x="457081" y="949314"/>
            <a:ext cx="11225908" cy="332509"/>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2399" kern="1200">
                <a:solidFill>
                  <a:schemeClr val="accent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1000"/>
              </a:spcBef>
              <a:spcAft>
                <a:spcPts val="0"/>
              </a:spcAft>
              <a:buClr>
                <a:srgbClr val="00A7FF"/>
              </a:buClr>
              <a:buSzTx/>
              <a:buFont typeface="Arial" panose="020B0604020202020204" pitchFamily="34" charset="0"/>
              <a:buNone/>
              <a:tabLst/>
              <a:defRPr/>
            </a:pPr>
            <a:r>
              <a:rPr kumimoji="0" lang="en-US" sz="2400" b="0" i="0" u="none" strike="noStrike" kern="1200" cap="none" spc="0" normalizeH="0" baseline="0" noProof="0" dirty="0">
                <a:ln>
                  <a:noFill/>
                </a:ln>
                <a:solidFill>
                  <a:srgbClr val="00A7FF"/>
                </a:solidFill>
                <a:effectLst/>
                <a:uLnTx/>
                <a:uFillTx/>
                <a:latin typeface="Arial" panose="020B0604020202020204"/>
                <a:ea typeface="+mn-ea"/>
                <a:cs typeface="+mn-cs"/>
              </a:rPr>
              <a:t>Using UWB Products</a:t>
            </a:r>
          </a:p>
        </p:txBody>
      </p:sp>
      <p:sp>
        <p:nvSpPr>
          <p:cNvPr id="33" name="Footer Placeholder 3">
            <a:extLst>
              <a:ext uri="{FF2B5EF4-FFF2-40B4-BE49-F238E27FC236}">
                <a16:creationId xmlns:a16="http://schemas.microsoft.com/office/drawing/2014/main" id="{FD9F5C10-2E22-654C-876F-C0B5A67D8532}"/>
              </a:ext>
            </a:extLst>
          </p:cNvPr>
          <p:cNvSpPr>
            <a:spLocks noGrp="1"/>
          </p:cNvSpPr>
          <p:nvPr>
            <p:ph type="ftr" sz="quarter" idx="3"/>
          </p:nvPr>
        </p:nvSpPr>
        <p:spPr>
          <a:prstGeom prst="rect">
            <a:avLst/>
          </a:prstGeom>
        </p:spPr>
        <p:txBody>
          <a:bodyPr vert="horz" lIns="182880" tIns="0" rIns="0" bIns="182880" rtlCol="0" anchor="b" anchorCtr="0"/>
          <a:lstStyle>
            <a:lvl1pPr algn="l">
              <a:defRPr sz="800">
                <a:solidFill>
                  <a:schemeClr val="accent5"/>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999999"/>
                </a:solidFill>
                <a:effectLst/>
                <a:uLnTx/>
                <a:uFillTx/>
                <a:latin typeface="Arial" pitchFamily="34" charset="0"/>
                <a:ea typeface="MS PGothic" pitchFamily="34" charset="-128"/>
                <a:cs typeface="+mn-cs"/>
              </a:rPr>
              <a:t>ZEBRA TECHNOLOGIES</a:t>
            </a:r>
          </a:p>
        </p:txBody>
      </p:sp>
      <p:graphicFrame>
        <p:nvGraphicFramePr>
          <p:cNvPr id="56" name="Table 55">
            <a:extLst>
              <a:ext uri="{FF2B5EF4-FFF2-40B4-BE49-F238E27FC236}">
                <a16:creationId xmlns:a16="http://schemas.microsoft.com/office/drawing/2014/main" id="{0BB29568-2A17-A94B-9544-438FAF0359D3}"/>
              </a:ext>
            </a:extLst>
          </p:cNvPr>
          <p:cNvGraphicFramePr>
            <a:graphicFrameLocks noGrp="1"/>
          </p:cNvGraphicFramePr>
          <p:nvPr/>
        </p:nvGraphicFramePr>
        <p:xfrm>
          <a:off x="457081" y="2627000"/>
          <a:ext cx="2530208" cy="3444240"/>
        </p:xfrm>
        <a:graphic>
          <a:graphicData uri="http://schemas.openxmlformats.org/drawingml/2006/table">
            <a:tbl>
              <a:tblPr firstRow="1" bandRow="1">
                <a:tableStyleId>{5C22544A-7EE6-4342-B048-85BDC9FD1C3A}</a:tableStyleId>
              </a:tblPr>
              <a:tblGrid>
                <a:gridCol w="2530208">
                  <a:extLst>
                    <a:ext uri="{9D8B030D-6E8A-4147-A177-3AD203B41FA5}">
                      <a16:colId xmlns:a16="http://schemas.microsoft.com/office/drawing/2014/main" val="20000"/>
                    </a:ext>
                  </a:extLst>
                </a:gridCol>
              </a:tblGrid>
              <a:tr h="1093372">
                <a:tc>
                  <a:txBody>
                    <a:bodyPr/>
                    <a:lstStyle/>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txBody>
                  <a:tcPr marL="121888" marR="121888" marT="121920" marB="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2626"/>
                    </a:solidFill>
                  </a:tcPr>
                </a:tc>
                <a:extLst>
                  <a:ext uri="{0D108BD9-81ED-4DB2-BD59-A6C34878D82A}">
                    <a16:rowId xmlns:a16="http://schemas.microsoft.com/office/drawing/2014/main" val="10001"/>
                  </a:ext>
                </a:extLst>
              </a:tr>
            </a:tbl>
          </a:graphicData>
        </a:graphic>
      </p:graphicFrame>
      <p:pic>
        <p:nvPicPr>
          <p:cNvPr id="81" name="Picture 80">
            <a:extLst>
              <a:ext uri="{FF2B5EF4-FFF2-40B4-BE49-F238E27FC236}">
                <a16:creationId xmlns:a16="http://schemas.microsoft.com/office/drawing/2014/main" id="{37DA8D73-303F-9848-B132-EB3457D879C7}"/>
              </a:ext>
            </a:extLst>
          </p:cNvPr>
          <p:cNvPicPr>
            <a:picLocks noChangeAspect="1"/>
          </p:cNvPicPr>
          <p:nvPr/>
        </p:nvPicPr>
        <p:blipFill>
          <a:blip r:embed="rId5">
            <a:biLevel thresh="25000"/>
          </a:blip>
          <a:stretch>
            <a:fillRect/>
          </a:stretch>
        </p:blipFill>
        <p:spPr>
          <a:xfrm>
            <a:off x="6735233" y="2825097"/>
            <a:ext cx="476140" cy="849820"/>
          </a:xfrm>
          <a:prstGeom prst="rect">
            <a:avLst/>
          </a:prstGeom>
        </p:spPr>
      </p:pic>
      <p:sp>
        <p:nvSpPr>
          <p:cNvPr id="82" name="Title 1">
            <a:extLst>
              <a:ext uri="{FF2B5EF4-FFF2-40B4-BE49-F238E27FC236}">
                <a16:creationId xmlns:a16="http://schemas.microsoft.com/office/drawing/2014/main" id="{652BA326-3107-E848-837D-45785F86A3C2}"/>
              </a:ext>
            </a:extLst>
          </p:cNvPr>
          <p:cNvSpPr txBox="1">
            <a:spLocks/>
          </p:cNvSpPr>
          <p:nvPr/>
        </p:nvSpPr>
        <p:spPr>
          <a:xfrm>
            <a:off x="6735233" y="3727288"/>
            <a:ext cx="997998"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A7FF"/>
                </a:solidFill>
                <a:effectLst/>
                <a:uLnTx/>
                <a:uFillTx/>
                <a:latin typeface="Arial" panose="020B0604020202020204"/>
                <a:ea typeface="+mj-ea"/>
                <a:cs typeface="+mj-cs"/>
                <a:sym typeface="Arial"/>
              </a:rPr>
              <a:t>Cellular </a:t>
            </a:r>
          </a:p>
        </p:txBody>
      </p:sp>
      <p:sp>
        <p:nvSpPr>
          <p:cNvPr id="84" name="Title 1">
            <a:extLst>
              <a:ext uri="{FF2B5EF4-FFF2-40B4-BE49-F238E27FC236}">
                <a16:creationId xmlns:a16="http://schemas.microsoft.com/office/drawing/2014/main" id="{6EC6B3C6-F598-6D4B-8C86-7867A0AF03C5}"/>
              </a:ext>
            </a:extLst>
          </p:cNvPr>
          <p:cNvSpPr txBox="1">
            <a:spLocks/>
          </p:cNvSpPr>
          <p:nvPr/>
        </p:nvSpPr>
        <p:spPr>
          <a:xfrm>
            <a:off x="6799290" y="4549069"/>
            <a:ext cx="997998"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A7FF"/>
                </a:solidFill>
                <a:effectLst/>
                <a:uLnTx/>
                <a:uFillTx/>
                <a:latin typeface="Arial" panose="020B0604020202020204"/>
                <a:ea typeface="+mj-ea"/>
                <a:cs typeface="+mj-cs"/>
              </a:rPr>
              <a:t>Wi-Fi</a:t>
            </a:r>
            <a:endParaRPr kumimoji="0" lang="en-US" altLang="en-US" sz="1200" b="0" i="0" u="none" strike="noStrike" kern="1200" cap="none" spc="0" normalizeH="0" baseline="0" noProof="0" dirty="0">
              <a:ln>
                <a:noFill/>
              </a:ln>
              <a:solidFill>
                <a:srgbClr val="00A7FF"/>
              </a:solidFill>
              <a:effectLst/>
              <a:uLnTx/>
              <a:uFillTx/>
              <a:latin typeface="Arial" panose="020B0604020202020204"/>
              <a:ea typeface="+mj-ea"/>
              <a:cs typeface="+mj-cs"/>
              <a:sym typeface="Arial"/>
            </a:endParaRPr>
          </a:p>
        </p:txBody>
      </p:sp>
      <p:sp>
        <p:nvSpPr>
          <p:cNvPr id="85" name="Title 1">
            <a:extLst>
              <a:ext uri="{FF2B5EF4-FFF2-40B4-BE49-F238E27FC236}">
                <a16:creationId xmlns:a16="http://schemas.microsoft.com/office/drawing/2014/main" id="{3539F7A6-D117-8145-A281-86BB987E4211}"/>
              </a:ext>
            </a:extLst>
          </p:cNvPr>
          <p:cNvSpPr txBox="1">
            <a:spLocks/>
          </p:cNvSpPr>
          <p:nvPr/>
        </p:nvSpPr>
        <p:spPr>
          <a:xfrm>
            <a:off x="6148469" y="5668406"/>
            <a:ext cx="169709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A7FF"/>
                </a:solidFill>
                <a:effectLst/>
                <a:uLnTx/>
                <a:uFillTx/>
                <a:latin typeface="Arial" panose="020B0604020202020204"/>
                <a:ea typeface="+mj-ea"/>
                <a:cs typeface="+mj-cs"/>
              </a:rPr>
              <a:t>Other Wired or Wireless</a:t>
            </a:r>
            <a:endParaRPr kumimoji="0" lang="en-US" altLang="en-US" sz="1200" b="0" i="0" u="none" strike="noStrike" kern="1200" cap="none" spc="0" normalizeH="0" baseline="0" noProof="0" dirty="0">
              <a:ln>
                <a:noFill/>
              </a:ln>
              <a:solidFill>
                <a:srgbClr val="00A7FF"/>
              </a:solidFill>
              <a:effectLst/>
              <a:uLnTx/>
              <a:uFillTx/>
              <a:latin typeface="Arial" panose="020B0604020202020204"/>
              <a:ea typeface="+mj-ea"/>
              <a:cs typeface="+mj-cs"/>
              <a:sym typeface="Arial"/>
            </a:endParaRPr>
          </a:p>
        </p:txBody>
      </p:sp>
      <p:sp>
        <p:nvSpPr>
          <p:cNvPr id="3" name="Rectangle 2">
            <a:extLst>
              <a:ext uri="{FF2B5EF4-FFF2-40B4-BE49-F238E27FC236}">
                <a16:creationId xmlns:a16="http://schemas.microsoft.com/office/drawing/2014/main" id="{E1FD4EDC-6A99-8846-8EAE-290CFACC8D62}"/>
              </a:ext>
            </a:extLst>
          </p:cNvPr>
          <p:cNvSpPr/>
          <p:nvPr/>
        </p:nvSpPr>
        <p:spPr>
          <a:xfrm>
            <a:off x="867156" y="1976643"/>
            <a:ext cx="1750287" cy="307777"/>
          </a:xfrm>
          <a:prstGeom prst="rect">
            <a:avLst/>
          </a:prstGeom>
        </p:spPr>
        <p:txBody>
          <a:bodyPr wrap="none">
            <a:spAutoFit/>
          </a:bodyPr>
          <a:lstStyle/>
          <a:p>
            <a:pPr marL="0" marR="0" lvl="0" indent="0" algn="l"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Beacons and Tags</a:t>
            </a:r>
          </a:p>
        </p:txBody>
      </p:sp>
      <p:sp>
        <p:nvSpPr>
          <p:cNvPr id="112" name="Rectangle 111">
            <a:extLst>
              <a:ext uri="{FF2B5EF4-FFF2-40B4-BE49-F238E27FC236}">
                <a16:creationId xmlns:a16="http://schemas.microsoft.com/office/drawing/2014/main" id="{0FF2FF1B-14F8-E546-B96C-BE9153A98863}"/>
              </a:ext>
            </a:extLst>
          </p:cNvPr>
          <p:cNvSpPr/>
          <p:nvPr/>
        </p:nvSpPr>
        <p:spPr>
          <a:xfrm>
            <a:off x="3503720" y="1778000"/>
            <a:ext cx="2620209" cy="738664"/>
          </a:xfrm>
          <a:prstGeom prst="rect">
            <a:avLst/>
          </a:prstGeom>
        </p:spPr>
        <p:txBody>
          <a:bodyPr wrap="square">
            <a:spAutoFit/>
          </a:bodyPr>
          <a:lstStyle/>
          <a:p>
            <a:pPr marL="0" marR="0" lvl="0" indent="0" algn="l"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Mobile &amp; Fixed </a:t>
            </a:r>
            <a:b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b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Receiver Hardware and Software Applications</a:t>
            </a:r>
          </a:p>
        </p:txBody>
      </p:sp>
      <p:sp>
        <p:nvSpPr>
          <p:cNvPr id="122" name="Rectangle 121">
            <a:extLst>
              <a:ext uri="{FF2B5EF4-FFF2-40B4-BE49-F238E27FC236}">
                <a16:creationId xmlns:a16="http://schemas.microsoft.com/office/drawing/2014/main" id="{07BAD5B1-AD2B-A643-89B5-357613E653EE}"/>
              </a:ext>
            </a:extLst>
          </p:cNvPr>
          <p:cNvSpPr/>
          <p:nvPr/>
        </p:nvSpPr>
        <p:spPr>
          <a:xfrm>
            <a:off x="9634297" y="1738672"/>
            <a:ext cx="1614546" cy="738664"/>
          </a:xfrm>
          <a:prstGeom prst="rect">
            <a:avLst/>
          </a:prstGeom>
        </p:spPr>
        <p:txBody>
          <a:bodyPr wrap="none">
            <a:spAutoFit/>
          </a:bodyPr>
          <a:lstStyle/>
          <a:p>
            <a:pPr marL="0" marR="0" lvl="0" indent="0" algn="r"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Applications</a:t>
            </a:r>
          </a:p>
          <a:p>
            <a:pPr marL="0" marR="0" lvl="0" indent="0" algn="r"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Locations</a:t>
            </a:r>
          </a:p>
          <a:p>
            <a:pPr marL="0" marR="0" lvl="0" indent="0" algn="r"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Business Insight</a:t>
            </a:r>
          </a:p>
        </p:txBody>
      </p:sp>
      <p:cxnSp>
        <p:nvCxnSpPr>
          <p:cNvPr id="13" name="Straight Connector 12">
            <a:extLst>
              <a:ext uri="{FF2B5EF4-FFF2-40B4-BE49-F238E27FC236}">
                <a16:creationId xmlns:a16="http://schemas.microsoft.com/office/drawing/2014/main" id="{D7E3077A-C1DF-3D4A-A1EB-4F1D9BABCD7B}"/>
              </a:ext>
            </a:extLst>
          </p:cNvPr>
          <p:cNvCxnSpPr>
            <a:cxnSpLocks/>
          </p:cNvCxnSpPr>
          <p:nvPr/>
        </p:nvCxnSpPr>
        <p:spPr>
          <a:xfrm>
            <a:off x="9601755" y="1878853"/>
            <a:ext cx="2570" cy="53372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23" name="Picture 122">
            <a:extLst>
              <a:ext uri="{FF2B5EF4-FFF2-40B4-BE49-F238E27FC236}">
                <a16:creationId xmlns:a16="http://schemas.microsoft.com/office/drawing/2014/main" id="{339FAD0B-47A2-6743-9A94-846E0B12C6B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2481" y="2902817"/>
            <a:ext cx="2040907" cy="2040907"/>
          </a:xfrm>
          <a:prstGeom prst="rect">
            <a:avLst/>
          </a:prstGeom>
        </p:spPr>
      </p:pic>
      <p:pic>
        <p:nvPicPr>
          <p:cNvPr id="124" name="Picture 123">
            <a:extLst>
              <a:ext uri="{FF2B5EF4-FFF2-40B4-BE49-F238E27FC236}">
                <a16:creationId xmlns:a16="http://schemas.microsoft.com/office/drawing/2014/main" id="{ED94896E-E2B9-9D4B-B83D-DEE03868451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73014" y="3953164"/>
            <a:ext cx="1424382" cy="1424382"/>
          </a:xfrm>
          <a:prstGeom prst="rect">
            <a:avLst/>
          </a:prstGeom>
        </p:spPr>
      </p:pic>
      <p:pic>
        <p:nvPicPr>
          <p:cNvPr id="125" name="Picture 124">
            <a:extLst>
              <a:ext uri="{FF2B5EF4-FFF2-40B4-BE49-F238E27FC236}">
                <a16:creationId xmlns:a16="http://schemas.microsoft.com/office/drawing/2014/main" id="{05BA4389-A099-204C-8864-8FDCEB61C843}"/>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8703813" y="3157716"/>
            <a:ext cx="1923048" cy="582658"/>
          </a:xfrm>
          <a:prstGeom prst="rect">
            <a:avLst/>
          </a:prstGeom>
        </p:spPr>
      </p:pic>
      <p:pic>
        <p:nvPicPr>
          <p:cNvPr id="126" name="Picture 125">
            <a:extLst>
              <a:ext uri="{FF2B5EF4-FFF2-40B4-BE49-F238E27FC236}">
                <a16:creationId xmlns:a16="http://schemas.microsoft.com/office/drawing/2014/main" id="{BA9F170E-E90F-A141-B70F-1C6AAAB90BA1}"/>
              </a:ext>
            </a:extLst>
          </p:cNvPr>
          <p:cNvPicPr>
            <a:picLocks noChangeAspect="1"/>
          </p:cNvPicPr>
          <p:nvPr/>
        </p:nvPicPr>
        <p:blipFill>
          <a:blip r:embed="rId9" cstate="screen">
            <a:biLevel thresh="25000"/>
            <a:extLst>
              <a:ext uri="{28A0092B-C50C-407E-A947-70E740481C1C}">
                <a14:useLocalDpi xmlns:a14="http://schemas.microsoft.com/office/drawing/2010/main"/>
              </a:ext>
            </a:extLst>
          </a:blip>
          <a:stretch>
            <a:fillRect/>
          </a:stretch>
        </p:blipFill>
        <p:spPr>
          <a:xfrm>
            <a:off x="8702985" y="4684510"/>
            <a:ext cx="1959151" cy="484026"/>
          </a:xfrm>
          <a:prstGeom prst="rect">
            <a:avLst/>
          </a:prstGeom>
        </p:spPr>
      </p:pic>
      <p:pic>
        <p:nvPicPr>
          <p:cNvPr id="131" name="Picture 130">
            <a:extLst>
              <a:ext uri="{FF2B5EF4-FFF2-40B4-BE49-F238E27FC236}">
                <a16:creationId xmlns:a16="http://schemas.microsoft.com/office/drawing/2014/main" id="{874F1FB5-6611-D643-95B4-1B340A3A29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03179" y="2909455"/>
            <a:ext cx="2273293" cy="782239"/>
          </a:xfrm>
          <a:prstGeom prst="rect">
            <a:avLst/>
          </a:prstGeom>
        </p:spPr>
      </p:pic>
      <p:pic>
        <p:nvPicPr>
          <p:cNvPr id="135" name="Picture 134">
            <a:extLst>
              <a:ext uri="{FF2B5EF4-FFF2-40B4-BE49-F238E27FC236}">
                <a16:creationId xmlns:a16="http://schemas.microsoft.com/office/drawing/2014/main" id="{4B8E2836-2FD6-2B46-9A06-7BCA0C3BD5F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596511" y="3618523"/>
            <a:ext cx="1581001" cy="1113426"/>
          </a:xfrm>
          <a:prstGeom prst="rect">
            <a:avLst/>
          </a:prstGeom>
        </p:spPr>
      </p:pic>
      <p:pic>
        <p:nvPicPr>
          <p:cNvPr id="139" name="Picture 138">
            <a:extLst>
              <a:ext uri="{FF2B5EF4-FFF2-40B4-BE49-F238E27FC236}">
                <a16:creationId xmlns:a16="http://schemas.microsoft.com/office/drawing/2014/main" id="{D11E6CEB-6229-3145-A4BA-2FF2D2D5559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119662" y="4386679"/>
            <a:ext cx="1563714" cy="1563714"/>
          </a:xfrm>
          <a:prstGeom prst="rect">
            <a:avLst/>
          </a:prstGeom>
        </p:spPr>
      </p:pic>
      <p:pic>
        <p:nvPicPr>
          <p:cNvPr id="18" name="Picture 17">
            <a:extLst>
              <a:ext uri="{FF2B5EF4-FFF2-40B4-BE49-F238E27FC236}">
                <a16:creationId xmlns:a16="http://schemas.microsoft.com/office/drawing/2014/main" id="{0079125E-2F7A-B447-AAF6-0E51958EA64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62982" y="4841366"/>
            <a:ext cx="533662" cy="1072359"/>
          </a:xfrm>
          <a:prstGeom prst="rect">
            <a:avLst/>
          </a:prstGeom>
        </p:spPr>
      </p:pic>
      <p:pic>
        <p:nvPicPr>
          <p:cNvPr id="19" name="Picture 18">
            <a:extLst>
              <a:ext uri="{FF2B5EF4-FFF2-40B4-BE49-F238E27FC236}">
                <a16:creationId xmlns:a16="http://schemas.microsoft.com/office/drawing/2014/main" id="{A2A2EDC4-3207-B140-8B3B-7F667ED8DFDB}"/>
              </a:ext>
            </a:extLst>
          </p:cNvPr>
          <p:cNvPicPr>
            <a:picLocks noChangeAspect="1"/>
          </p:cNvPicPr>
          <p:nvPr/>
        </p:nvPicPr>
        <p:blipFill>
          <a:blip r:embed="rId14"/>
          <a:stretch>
            <a:fillRect/>
          </a:stretch>
        </p:blipFill>
        <p:spPr>
          <a:xfrm>
            <a:off x="6504374" y="4159530"/>
            <a:ext cx="933143" cy="305179"/>
          </a:xfrm>
          <a:prstGeom prst="rect">
            <a:avLst/>
          </a:prstGeom>
        </p:spPr>
      </p:pic>
      <p:pic>
        <p:nvPicPr>
          <p:cNvPr id="20" name="Picture 19">
            <a:extLst>
              <a:ext uri="{FF2B5EF4-FFF2-40B4-BE49-F238E27FC236}">
                <a16:creationId xmlns:a16="http://schemas.microsoft.com/office/drawing/2014/main" id="{7997A788-8E00-D544-9394-B7E1455D8946}"/>
              </a:ext>
            </a:extLst>
          </p:cNvPr>
          <p:cNvPicPr>
            <a:picLocks noChangeAspect="1"/>
          </p:cNvPicPr>
          <p:nvPr/>
        </p:nvPicPr>
        <p:blipFill>
          <a:blip r:embed="rId15"/>
          <a:stretch>
            <a:fillRect/>
          </a:stretch>
        </p:blipFill>
        <p:spPr>
          <a:xfrm>
            <a:off x="6585180" y="4926523"/>
            <a:ext cx="771530" cy="609604"/>
          </a:xfrm>
          <a:prstGeom prst="rect">
            <a:avLst/>
          </a:prstGeom>
        </p:spPr>
      </p:pic>
      <p:pic>
        <p:nvPicPr>
          <p:cNvPr id="37" name="Picture 36">
            <a:extLst>
              <a:ext uri="{FF2B5EF4-FFF2-40B4-BE49-F238E27FC236}">
                <a16:creationId xmlns:a16="http://schemas.microsoft.com/office/drawing/2014/main" id="{8C3A7584-491D-6640-BDE6-23EE8A771995}"/>
              </a:ext>
            </a:extLst>
          </p:cNvPr>
          <p:cNvPicPr>
            <a:picLocks noChangeAspect="1"/>
          </p:cNvPicPr>
          <p:nvPr/>
        </p:nvPicPr>
        <p:blipFill>
          <a:blip r:embed="rId16"/>
          <a:stretch>
            <a:fillRect/>
          </a:stretch>
        </p:blipFill>
        <p:spPr>
          <a:xfrm>
            <a:off x="10946476" y="2619652"/>
            <a:ext cx="685800" cy="3454400"/>
          </a:xfrm>
          <a:prstGeom prst="rect">
            <a:avLst/>
          </a:prstGeom>
        </p:spPr>
      </p:pic>
      <p:sp>
        <p:nvSpPr>
          <p:cNvPr id="2" name="Rectangle 1">
            <a:extLst>
              <a:ext uri="{FF2B5EF4-FFF2-40B4-BE49-F238E27FC236}">
                <a16:creationId xmlns:a16="http://schemas.microsoft.com/office/drawing/2014/main" id="{A45DDC2C-E1E6-4F02-A2F8-F2E6A2F1AD32}"/>
              </a:ext>
            </a:extLst>
          </p:cNvPr>
          <p:cNvSpPr/>
          <p:nvPr/>
        </p:nvSpPr>
        <p:spPr>
          <a:xfrm>
            <a:off x="673870" y="6099934"/>
            <a:ext cx="10583178"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With range up to 300 ft Dart is accurate to 1-3 ft. Battery life is up to 7 years at 1 locate per second. </a:t>
            </a:r>
          </a:p>
        </p:txBody>
      </p:sp>
    </p:spTree>
    <p:extLst>
      <p:ext uri="{BB962C8B-B14F-4D97-AF65-F5344CB8AC3E}">
        <p14:creationId xmlns:p14="http://schemas.microsoft.com/office/powerpoint/2010/main" val="3297740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529717" y="6487120"/>
            <a:ext cx="7086573" cy="382430"/>
          </a:xfrm>
        </p:spPr>
        <p:txBody>
          <a:bodyPr/>
          <a:lstStyle/>
          <a:p>
            <a:r>
              <a:rPr lang="en-US" sz="1200" b="0" dirty="0">
                <a:solidFill>
                  <a:schemeClr val="tx1"/>
                </a:solidFill>
              </a:rPr>
              <a:t>“The Official On-Field Player Tracking Provider” of the NFL</a:t>
            </a:r>
          </a:p>
        </p:txBody>
      </p:sp>
      <p:sp>
        <p:nvSpPr>
          <p:cNvPr id="5" name="Slide Number Placeholder 4"/>
          <p:cNvSpPr>
            <a:spLocks noGrp="1"/>
          </p:cNvSpPr>
          <p:nvPr>
            <p:ph type="sldNum" sz="quarter" idx="4"/>
          </p:nvPr>
        </p:nvSpPr>
        <p:spPr/>
        <p:txBody>
          <a:bodyPr/>
          <a:lstStyle/>
          <a:p>
            <a:pPr marL="0" marR="0" lvl="0" indent="0" algn="l" defTabSz="609448" rtl="0" eaLnBrk="1" fontAlgn="auto" latinLnBrk="0" hangingPunct="1">
              <a:lnSpc>
                <a:spcPct val="100000"/>
              </a:lnSpc>
              <a:spcBef>
                <a:spcPts val="0"/>
              </a:spcBef>
              <a:spcAft>
                <a:spcPts val="0"/>
              </a:spcAft>
              <a:buClrTx/>
              <a:buSzTx/>
              <a:buFontTx/>
              <a:buNone/>
              <a:tabLst/>
              <a:defRPr/>
            </a:pPr>
            <a:fld id="{B49F4571-797E-F142-9C8A-F3F3AD6D4F24}" type="slidenum">
              <a:rPr kumimoji="0" lang="en-US" sz="800" b="0" i="0" u="none" strike="noStrike" kern="0" cap="none" spc="0" normalizeH="0" baseline="0" noProof="0">
                <a:ln>
                  <a:noFill/>
                </a:ln>
                <a:solidFill>
                  <a:srgbClr val="000000">
                    <a:tint val="75000"/>
                  </a:srgbClr>
                </a:solidFill>
                <a:effectLst/>
                <a:uLnTx/>
                <a:uFillTx/>
                <a:latin typeface="Arial"/>
                <a:ea typeface="MS PGothic" pitchFamily="34" charset="-128"/>
                <a:cs typeface="Arial"/>
                <a:sym typeface="Arial"/>
              </a:rPr>
              <a:pPr marL="0" marR="0" lvl="0" indent="0" algn="l" defTabSz="609448"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0" cap="none" spc="0" normalizeH="0" baseline="0" noProof="0" dirty="0">
              <a:ln>
                <a:noFill/>
              </a:ln>
              <a:solidFill>
                <a:srgbClr val="000000">
                  <a:tint val="75000"/>
                </a:srgbClr>
              </a:solidFill>
              <a:effectLst/>
              <a:uLnTx/>
              <a:uFillTx/>
              <a:latin typeface="Arial"/>
              <a:ea typeface="MS PGothic" pitchFamily="34" charset="-128"/>
              <a:cs typeface="Arial"/>
              <a:sym typeface="Arial"/>
            </a:endParaRPr>
          </a:p>
        </p:txBody>
      </p:sp>
      <p:sp>
        <p:nvSpPr>
          <p:cNvPr id="4" name="Footer Placeholder 3"/>
          <p:cNvSpPr>
            <a:spLocks noGrp="1"/>
          </p:cNvSpPr>
          <p:nvPr>
            <p:ph type="ftr" sz="quarter" idx="3"/>
          </p:nvPr>
        </p:nvSpPr>
        <p:spPr/>
        <p:txBody>
          <a:bodyPr/>
          <a:lstStyle/>
          <a:p>
            <a:pPr marL="0" marR="0" lvl="0" indent="0" algn="r" defTabSz="60944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7F7F7F"/>
                </a:solidFill>
                <a:effectLst/>
                <a:uLnTx/>
                <a:uFillTx/>
                <a:latin typeface="Arial"/>
                <a:ea typeface="MS PGothic" pitchFamily="34" charset="-128"/>
                <a:cs typeface="Arial"/>
                <a:sym typeface="Arial"/>
              </a:rPr>
              <a:t>The Future of Sports Analytics</a:t>
            </a:r>
            <a:endParaRPr kumimoji="0" lang="en-US" sz="800" b="0" i="0" u="none" strike="noStrike" kern="0" cap="none" spc="0" normalizeH="0" baseline="0" noProof="0" dirty="0">
              <a:ln>
                <a:noFill/>
              </a:ln>
              <a:solidFill>
                <a:srgbClr val="7F7F7F"/>
              </a:solidFill>
              <a:effectLst/>
              <a:uLnTx/>
              <a:uFillTx/>
              <a:latin typeface="Arial"/>
              <a:ea typeface="MS PGothic" pitchFamily="34" charset="-128"/>
              <a:cs typeface="Arial"/>
              <a:sym typeface="Arial"/>
            </a:endParaRPr>
          </a:p>
        </p:txBody>
      </p:sp>
      <p:pic>
        <p:nvPicPr>
          <p:cNvPr id="10" name="Picture 9" descr="081015_SIGN_OFF.jpg"/>
          <p:cNvPicPr>
            <a:picLocks noChangeAspect="1"/>
          </p:cNvPicPr>
          <p:nvPr/>
        </p:nvPicPr>
        <p:blipFill rotWithShape="1">
          <a:blip r:embed="rId2">
            <a:extLst>
              <a:ext uri="{28A0092B-C50C-407E-A947-70E740481C1C}">
                <a14:useLocalDpi xmlns:a14="http://schemas.microsoft.com/office/drawing/2010/main"/>
              </a:ext>
            </a:extLst>
          </a:blip>
          <a:srcRect l="8634" r="18236"/>
          <a:stretch/>
        </p:blipFill>
        <p:spPr>
          <a:xfrm>
            <a:off x="-1" y="1621542"/>
            <a:ext cx="12188825" cy="4853484"/>
          </a:xfrm>
          <a:prstGeom prst="rect">
            <a:avLst/>
          </a:prstGeom>
        </p:spPr>
      </p:pic>
      <p:sp>
        <p:nvSpPr>
          <p:cNvPr id="11" name="Rectangle 10"/>
          <p:cNvSpPr/>
          <p:nvPr/>
        </p:nvSpPr>
        <p:spPr>
          <a:xfrm>
            <a:off x="-1" y="636739"/>
            <a:ext cx="12188825" cy="99658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48"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dirty="0">
              <a:ln>
                <a:noFill/>
              </a:ln>
              <a:solidFill>
                <a:srgbClr val="FFFFFF"/>
              </a:solidFill>
              <a:effectLst/>
              <a:uLnTx/>
              <a:uFillTx/>
              <a:latin typeface="Calibri"/>
              <a:ea typeface="+mn-ea"/>
              <a:cs typeface="+mn-cs"/>
              <a:sym typeface="Arial"/>
            </a:endParaRPr>
          </a:p>
        </p:txBody>
      </p:sp>
      <p:sp>
        <p:nvSpPr>
          <p:cNvPr id="12" name="Title 1"/>
          <p:cNvSpPr txBox="1">
            <a:spLocks/>
          </p:cNvSpPr>
          <p:nvPr/>
        </p:nvSpPr>
        <p:spPr>
          <a:xfrm>
            <a:off x="410519" y="708308"/>
            <a:ext cx="4668157" cy="864560"/>
          </a:xfrm>
          <a:prstGeom prst="rect">
            <a:avLst/>
          </a:prstGeom>
          <a:noFill/>
        </p:spPr>
        <p:txBody>
          <a:bodyPr vert="horz" lIns="121888" tIns="60944" rIns="121888" bIns="60944" rtlCol="0" anchor="t" anchorCtr="0">
            <a:noAutofit/>
          </a:bodyPr>
          <a:lstStyle>
            <a:lvl1pPr marL="0" indent="0" algn="l" defTabSz="457200" rtl="0" eaLnBrk="1" latinLnBrk="0" hangingPunct="1">
              <a:spcBef>
                <a:spcPct val="0"/>
              </a:spcBef>
              <a:buNone/>
              <a:tabLst>
                <a:tab pos="8175625" algn="l"/>
              </a:tabLst>
              <a:defRPr sz="2000" b="1" i="0" kern="1200">
                <a:solidFill>
                  <a:schemeClr val="tx2"/>
                </a:solidFill>
                <a:latin typeface="Montserrat-Bold"/>
                <a:ea typeface="+mj-ea"/>
                <a:cs typeface="Montserrat-Bold"/>
              </a:defRPr>
            </a:lvl1pPr>
          </a:lstStyle>
          <a:p>
            <a:pPr marL="0" marR="0" lvl="0" indent="0" algn="l" defTabSz="609448" rtl="0" eaLnBrk="1" fontAlgn="auto" latinLnBrk="0" hangingPunct="1">
              <a:lnSpc>
                <a:spcPct val="100000"/>
              </a:lnSpc>
              <a:spcBef>
                <a:spcPct val="0"/>
              </a:spcBef>
              <a:spcAft>
                <a:spcPts val="0"/>
              </a:spcAft>
              <a:buClrTx/>
              <a:buSzTx/>
              <a:buFontTx/>
              <a:buNone/>
              <a:tabLst>
                <a:tab pos="10898108" algn="l"/>
              </a:tabLst>
              <a:defRPr/>
            </a:pPr>
            <a:r>
              <a:rPr kumimoji="0" lang="en-US" sz="2399" b="1" i="0" u="none" strike="noStrike" kern="1200" cap="none" spc="0" normalizeH="0" baseline="0" noProof="0" dirty="0">
                <a:ln>
                  <a:noFill/>
                </a:ln>
                <a:solidFill>
                  <a:srgbClr val="FFFFFF"/>
                </a:solidFill>
                <a:effectLst/>
                <a:uLnTx/>
                <a:uFillTx/>
                <a:latin typeface="Arial"/>
                <a:ea typeface="+mj-ea"/>
                <a:cs typeface="Arial"/>
                <a:sym typeface="Arial"/>
              </a:rPr>
              <a:t>NFL Player Tracking Solution:</a:t>
            </a:r>
          </a:p>
          <a:p>
            <a:pPr marL="0" marR="0" lvl="0" indent="0" algn="l" defTabSz="609448" rtl="0" eaLnBrk="1" fontAlgn="auto" latinLnBrk="0" hangingPunct="1">
              <a:lnSpc>
                <a:spcPct val="120000"/>
              </a:lnSpc>
              <a:spcBef>
                <a:spcPct val="0"/>
              </a:spcBef>
              <a:spcAft>
                <a:spcPts val="0"/>
              </a:spcAft>
              <a:buClrTx/>
              <a:buSzTx/>
              <a:buFontTx/>
              <a:buNone/>
              <a:tabLst>
                <a:tab pos="10898108" algn="l"/>
              </a:tabLst>
              <a:defRPr/>
            </a:pPr>
            <a:r>
              <a:rPr kumimoji="0" lang="en-US" sz="1600" b="0" i="0" u="none" strike="noStrike" kern="1200" cap="none" spc="53" normalizeH="0" baseline="0" noProof="0" dirty="0">
                <a:ln>
                  <a:noFill/>
                </a:ln>
                <a:solidFill>
                  <a:srgbClr val="FFFFFF"/>
                </a:solidFill>
                <a:effectLst/>
                <a:uLnTx/>
                <a:uFillTx/>
                <a:latin typeface="Arial"/>
                <a:ea typeface="+mj-ea"/>
                <a:cs typeface="Arial"/>
                <a:sym typeface="Arial"/>
              </a:rPr>
              <a:t>League-Wide Deployment</a:t>
            </a:r>
          </a:p>
        </p:txBody>
      </p:sp>
    </p:spTree>
    <p:extLst>
      <p:ext uri="{BB962C8B-B14F-4D97-AF65-F5344CB8AC3E}">
        <p14:creationId xmlns:p14="http://schemas.microsoft.com/office/powerpoint/2010/main" val="3990851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38443" y="937274"/>
            <a:ext cx="914162" cy="914162"/>
          </a:xfrm>
          <a:prstGeom prst="rect">
            <a:avLst/>
          </a:prstGeom>
        </p:spPr>
        <p:txBody>
          <a:bodyPr vert="horz" wrap="none" lIns="91416" tIns="45708" rIns="91416" bIns="45708" rtlCol="0" anchor="t" anchorCtr="0">
            <a:noAutofit/>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4399" b="0" i="0" u="none" strike="noStrike" kern="0" cap="none" spc="0" normalizeH="0" baseline="0" noProof="0" dirty="0">
              <a:ln>
                <a:noFill/>
              </a:ln>
              <a:solidFill>
                <a:sysClr val="windowText" lastClr="000000"/>
              </a:solidFill>
              <a:effectLst/>
              <a:uLnTx/>
              <a:uFillTx/>
              <a:latin typeface="Arial"/>
              <a:ea typeface="MS PGothic" pitchFamily="34" charset="-128"/>
              <a:cs typeface="Arial"/>
              <a:sym typeface="Arial"/>
            </a:endParaRPr>
          </a:p>
        </p:txBody>
      </p:sp>
      <p:sp>
        <p:nvSpPr>
          <p:cNvPr id="59" name="TextBox 58"/>
          <p:cNvSpPr txBox="1"/>
          <p:nvPr/>
        </p:nvSpPr>
        <p:spPr>
          <a:xfrm>
            <a:off x="3063090" y="2435319"/>
            <a:ext cx="2951964" cy="756297"/>
          </a:xfrm>
          <a:prstGeom prst="rect">
            <a:avLst/>
          </a:prstGeom>
          <a:noFill/>
        </p:spPr>
        <p:txBody>
          <a:bodyPr wrap="square" rtlCol="0">
            <a:spAutoFit/>
          </a:bodyPr>
          <a:lstStyle/>
          <a:p>
            <a:pPr marL="0" marR="0" lvl="0" indent="0" algn="l" defTabSz="609448" rtl="0" eaLnBrk="1" fontAlgn="auto" latinLnBrk="0" hangingPunct="1">
              <a:lnSpc>
                <a:spcPct val="11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rial"/>
                <a:ea typeface="MS PGothic" pitchFamily="34" charset="-128"/>
                <a:cs typeface="Arial"/>
                <a:sym typeface="Arial"/>
              </a:rPr>
              <a:t>TWO NICKEL-SIZED SENSORS THAT EMIT UNIQUE RADIO FREQUENCIES 25 TIMES PER SECOND</a:t>
            </a:r>
          </a:p>
          <a:p>
            <a:pPr marL="0" marR="0" lvl="0" indent="0" algn="l" defTabSz="609448" rtl="0" eaLnBrk="1" fontAlgn="auto" latinLnBrk="0" hangingPunct="1">
              <a:lnSpc>
                <a:spcPct val="110000"/>
              </a:lnSpc>
              <a:spcBef>
                <a:spcPts val="0"/>
              </a:spcBef>
              <a:spcAft>
                <a:spcPts val="0"/>
              </a:spcAft>
              <a:buClrTx/>
              <a:buSzTx/>
              <a:buFontTx/>
              <a:buNone/>
              <a:tabLst/>
              <a:defRPr/>
            </a:pPr>
            <a:endParaRPr kumimoji="0" lang="en-US" sz="1000" b="1" i="0" u="none" strike="noStrike" kern="0" cap="none" spc="0" normalizeH="0" baseline="0" noProof="0" dirty="0">
              <a:ln>
                <a:noFill/>
              </a:ln>
              <a:solidFill>
                <a:sysClr val="windowText" lastClr="000000"/>
              </a:solidFill>
              <a:effectLst/>
              <a:uLnTx/>
              <a:uFillTx/>
              <a:latin typeface="Arial"/>
              <a:ea typeface="MS PGothic" pitchFamily="34" charset="-128"/>
              <a:cs typeface="Arial"/>
              <a:sym typeface="Arial"/>
            </a:endParaRPr>
          </a:p>
        </p:txBody>
      </p:sp>
      <p:sp>
        <p:nvSpPr>
          <p:cNvPr id="60" name="TextBox 59"/>
          <p:cNvSpPr txBox="1"/>
          <p:nvPr/>
        </p:nvSpPr>
        <p:spPr>
          <a:xfrm>
            <a:off x="3063087" y="3179367"/>
            <a:ext cx="3093093" cy="417743"/>
          </a:xfrm>
          <a:prstGeom prst="rect">
            <a:avLst/>
          </a:prstGeom>
          <a:noFill/>
        </p:spPr>
        <p:txBody>
          <a:bodyPr wrap="square" rtlCol="0">
            <a:spAutoFit/>
          </a:bodyPr>
          <a:lstStyle/>
          <a:p>
            <a:pPr marL="0" marR="0" lvl="0" indent="0" algn="l" defTabSz="609448" rtl="0" eaLnBrk="1" fontAlgn="auto" latinLnBrk="0" hangingPunct="1">
              <a:lnSpc>
                <a:spcPct val="11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rial"/>
                <a:ea typeface="MS PGothic" pitchFamily="34" charset="-128"/>
                <a:cs typeface="Arial"/>
                <a:sym typeface="Arial"/>
              </a:rPr>
              <a:t>20 RECEIVERS MOUNTED BETWEEN UPPER &amp; LOWER DECKS COLLECT DATA IN REAL-TIME</a:t>
            </a:r>
            <a:endParaRPr kumimoji="0" lang="en-US" sz="1000" b="0" i="1" u="none" strike="noStrike" kern="0" cap="none" spc="0" normalizeH="0" baseline="0" noProof="0" dirty="0">
              <a:ln>
                <a:noFill/>
              </a:ln>
              <a:solidFill>
                <a:sysClr val="windowText" lastClr="000000"/>
              </a:solidFill>
              <a:effectLst/>
              <a:uLnTx/>
              <a:uFillTx/>
              <a:latin typeface="Arial"/>
              <a:ea typeface="MS PGothic" pitchFamily="34" charset="-128"/>
              <a:cs typeface="Arial"/>
              <a:sym typeface="Arial"/>
            </a:endParaRPr>
          </a:p>
        </p:txBody>
      </p:sp>
      <p:sp>
        <p:nvSpPr>
          <p:cNvPr id="61" name="TextBox 60"/>
          <p:cNvSpPr txBox="1"/>
          <p:nvPr/>
        </p:nvSpPr>
        <p:spPr>
          <a:xfrm>
            <a:off x="3063088" y="5050353"/>
            <a:ext cx="3682084" cy="417743"/>
          </a:xfrm>
          <a:prstGeom prst="rect">
            <a:avLst/>
          </a:prstGeom>
          <a:noFill/>
        </p:spPr>
        <p:txBody>
          <a:bodyPr wrap="square" rtlCol="0">
            <a:spAutoFit/>
          </a:bodyPr>
          <a:lstStyle/>
          <a:p>
            <a:pPr marL="0" marR="0" lvl="0" indent="0" algn="l" defTabSz="609448" rtl="0" eaLnBrk="1" fontAlgn="auto" latinLnBrk="0" hangingPunct="1">
              <a:lnSpc>
                <a:spcPct val="11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rial"/>
                <a:ea typeface="MS PGothic" pitchFamily="34" charset="-128"/>
                <a:cs typeface="Arial"/>
                <a:sym typeface="Arial"/>
              </a:rPr>
              <a:t>CREATION OF MOST ROBUST DATABASE IN SPORTS FOR REAL-TIME USE BY MEDIA PRODUCERS</a:t>
            </a:r>
            <a:endParaRPr kumimoji="0" lang="en-US" sz="1000" b="1" i="1" u="none" strike="noStrike" kern="0" cap="none" spc="0" normalizeH="0" baseline="0" noProof="0" dirty="0">
              <a:ln>
                <a:noFill/>
              </a:ln>
              <a:solidFill>
                <a:sysClr val="windowText" lastClr="000000"/>
              </a:solidFill>
              <a:effectLst/>
              <a:uLnTx/>
              <a:uFillTx/>
              <a:latin typeface="Arial"/>
              <a:ea typeface="MS PGothic" pitchFamily="34" charset="-128"/>
              <a:cs typeface="Arial"/>
              <a:sym typeface="Arial"/>
            </a:endParaRPr>
          </a:p>
        </p:txBody>
      </p:sp>
      <p:sp>
        <p:nvSpPr>
          <p:cNvPr id="62" name="TextBox 61"/>
          <p:cNvSpPr txBox="1"/>
          <p:nvPr/>
        </p:nvSpPr>
        <p:spPr>
          <a:xfrm>
            <a:off x="3063089" y="4178342"/>
            <a:ext cx="2632182" cy="587020"/>
          </a:xfrm>
          <a:prstGeom prst="rect">
            <a:avLst/>
          </a:prstGeom>
          <a:noFill/>
        </p:spPr>
        <p:txBody>
          <a:bodyPr wrap="square" rtlCol="0">
            <a:spAutoFit/>
          </a:bodyPr>
          <a:lstStyle/>
          <a:p>
            <a:pPr marL="0" marR="0" lvl="0" indent="0" algn="l" defTabSz="609448" rtl="0" eaLnBrk="1" fontAlgn="auto" latinLnBrk="0" hangingPunct="1">
              <a:lnSpc>
                <a:spcPct val="11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rial"/>
                <a:ea typeface="MS PGothic" pitchFamily="34" charset="-128"/>
                <a:cs typeface="Arial"/>
                <a:sym typeface="Arial"/>
              </a:rPr>
              <a:t>ALGORITHMS AGGREGATE PLAYERS’ STATS AND DISPLAY IT ON ANALYTICS SOFTWARE IN REAL-TIME</a:t>
            </a:r>
          </a:p>
        </p:txBody>
      </p:sp>
      <p:pic>
        <p:nvPicPr>
          <p:cNvPr id="45" name="Picture 44" descr="SIMPLE_SIDE.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07957" y="2179248"/>
            <a:ext cx="1320816" cy="3441138"/>
          </a:xfrm>
          <a:prstGeom prst="rect">
            <a:avLst/>
          </a:prstGeom>
        </p:spPr>
      </p:pic>
      <p:pic>
        <p:nvPicPr>
          <p:cNvPr id="46" name="Picture 45" descr="SIMPLE_MAIN.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56182" y="2082244"/>
            <a:ext cx="4509040" cy="2620267"/>
          </a:xfrm>
          <a:prstGeom prst="rect">
            <a:avLst/>
          </a:prstGeom>
        </p:spPr>
      </p:pic>
      <p:sp>
        <p:nvSpPr>
          <p:cNvPr id="63" name="Rounded Rectangle 62"/>
          <p:cNvSpPr/>
          <p:nvPr/>
        </p:nvSpPr>
        <p:spPr>
          <a:xfrm>
            <a:off x="5831271" y="4046983"/>
            <a:ext cx="1556627" cy="879100"/>
          </a:xfrm>
          <a:prstGeom prst="roundRect">
            <a:avLst>
              <a:gd name="adj" fmla="val 6482"/>
            </a:avLst>
          </a:prstGeom>
          <a:blipFill rotWithShape="1">
            <a:blip r:embed="rId4" cstate="email">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48"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16" name="Group 15"/>
          <p:cNvGrpSpPr/>
          <p:nvPr/>
        </p:nvGrpSpPr>
        <p:grpSpPr>
          <a:xfrm>
            <a:off x="7689908" y="4334217"/>
            <a:ext cx="2862593" cy="1313624"/>
            <a:chOff x="6167912" y="3477200"/>
            <a:chExt cx="2863338" cy="1313967"/>
          </a:xfrm>
        </p:grpSpPr>
        <p:pic>
          <p:nvPicPr>
            <p:cNvPr id="66" name="Picture 65" descr="FLATSCREE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66703" y="3477200"/>
              <a:ext cx="1764547" cy="1264828"/>
            </a:xfrm>
            <a:prstGeom prst="rect">
              <a:avLst/>
            </a:prstGeom>
            <a:effectLst/>
          </p:spPr>
        </p:pic>
        <p:pic>
          <p:nvPicPr>
            <p:cNvPr id="82" name="Picture 81" descr="IPAD_LIONS_PRACTICE_CMYK.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29798" y="3845591"/>
              <a:ext cx="1246803" cy="945576"/>
            </a:xfrm>
            <a:prstGeom prst="rect">
              <a:avLst/>
            </a:prstGeom>
            <a:effectLst/>
          </p:spPr>
        </p:pic>
        <p:pic>
          <p:nvPicPr>
            <p:cNvPr id="84" name="Picture 83" descr="SMART_PHONE.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67912" y="3969256"/>
              <a:ext cx="493403" cy="756753"/>
            </a:xfrm>
            <a:prstGeom prst="rect">
              <a:avLst/>
            </a:prstGeom>
            <a:effectLst/>
          </p:spPr>
        </p:pic>
      </p:grpSp>
      <p:cxnSp>
        <p:nvCxnSpPr>
          <p:cNvPr id="14" name="Straight Connector 13"/>
          <p:cNvCxnSpPr/>
          <p:nvPr/>
        </p:nvCxnSpPr>
        <p:spPr>
          <a:xfrm>
            <a:off x="3028773" y="4131608"/>
            <a:ext cx="2724642" cy="0"/>
          </a:xfrm>
          <a:prstGeom prst="line">
            <a:avLst/>
          </a:prstGeom>
          <a:ln w="6350" cmpd="sng">
            <a:solidFill>
              <a:schemeClr val="tx2"/>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3028773" y="5010081"/>
            <a:ext cx="4628882" cy="0"/>
          </a:xfrm>
          <a:prstGeom prst="line">
            <a:avLst/>
          </a:prstGeom>
          <a:ln w="6350" cmpd="sng">
            <a:solidFill>
              <a:schemeClr val="tx2"/>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3028773" y="2380661"/>
            <a:ext cx="3029363" cy="0"/>
          </a:xfrm>
          <a:prstGeom prst="line">
            <a:avLst/>
          </a:prstGeom>
          <a:ln w="6350" cmpd="sng">
            <a:solidFill>
              <a:schemeClr val="tx2"/>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20" name="Footer Placeholder 4"/>
          <p:cNvSpPr txBox="1">
            <a:spLocks/>
          </p:cNvSpPr>
          <p:nvPr/>
        </p:nvSpPr>
        <p:spPr>
          <a:xfrm>
            <a:off x="7657655" y="5721682"/>
            <a:ext cx="2894846" cy="273773"/>
          </a:xfrm>
          <a:prstGeom prst="rect">
            <a:avLst/>
          </a:prstGeom>
        </p:spPr>
        <p:txBody>
          <a:bodyPr vert="horz" lIns="91416" tIns="45708" rIns="91416" bIns="45708" rtlCol="0" anchor="ctr"/>
          <a:lstStyle>
            <a:lvl1pPr algn="r" defTabSz="457200">
              <a:defRPr sz="600" b="0" i="0">
                <a:solidFill>
                  <a:schemeClr val="tx1">
                    <a:tint val="75000"/>
                  </a:schemeClr>
                </a:solidFill>
                <a:latin typeface="Arial"/>
                <a:ea typeface="Arial"/>
                <a:cs typeface="Arial"/>
                <a:sym typeface="Arial"/>
              </a:defRPr>
            </a:lvl1pPr>
            <a:lvl2pPr indent="457200" defTabSz="457200">
              <a:defRPr>
                <a:latin typeface="Arial"/>
                <a:ea typeface="Arial"/>
                <a:cs typeface="Arial"/>
                <a:sym typeface="Arial"/>
              </a:defRPr>
            </a:lvl2pPr>
            <a:lvl3pPr indent="914400" defTabSz="457200">
              <a:defRPr>
                <a:latin typeface="Arial"/>
                <a:ea typeface="Arial"/>
                <a:cs typeface="Arial"/>
                <a:sym typeface="Arial"/>
              </a:defRPr>
            </a:lvl3pPr>
            <a:lvl4pPr indent="1371600" defTabSz="457200">
              <a:defRPr>
                <a:latin typeface="Arial"/>
                <a:ea typeface="Arial"/>
                <a:cs typeface="Arial"/>
                <a:sym typeface="Arial"/>
              </a:defRPr>
            </a:lvl4pPr>
            <a:lvl5pPr indent="1828800" defTabSz="457200">
              <a:defRPr>
                <a:latin typeface="Arial"/>
                <a:ea typeface="Arial"/>
                <a:cs typeface="Arial"/>
                <a:sym typeface="Arial"/>
              </a:defRPr>
            </a:lvl5pPr>
            <a:lvl6pPr indent="2286000" defTabSz="457200">
              <a:defRPr>
                <a:latin typeface="Arial"/>
                <a:ea typeface="Arial"/>
                <a:cs typeface="Arial"/>
                <a:sym typeface="Arial"/>
              </a:defRPr>
            </a:lvl6pPr>
            <a:lvl7pPr indent="2743200" defTabSz="457200">
              <a:defRPr>
                <a:latin typeface="Arial"/>
                <a:ea typeface="Arial"/>
                <a:cs typeface="Arial"/>
                <a:sym typeface="Arial"/>
              </a:defRPr>
            </a:lvl7pPr>
            <a:lvl8pPr indent="3200400" defTabSz="457200">
              <a:defRPr>
                <a:latin typeface="Arial"/>
                <a:ea typeface="Arial"/>
                <a:cs typeface="Arial"/>
                <a:sym typeface="Arial"/>
              </a:defRPr>
            </a:lvl8pPr>
            <a:lvl9pPr indent="3657600" defTabSz="457200">
              <a:defRPr>
                <a:latin typeface="Arial"/>
                <a:ea typeface="Arial"/>
                <a:cs typeface="Arial"/>
                <a:sym typeface="Arial"/>
              </a:defRPr>
            </a:lvl9pPr>
          </a:lstStyle>
          <a:p>
            <a:pPr marL="0" marR="0" lvl="0" indent="0" algn="r" defTabSz="609448"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000000">
                  <a:tint val="75000"/>
                </a:srgbClr>
              </a:solidFill>
              <a:effectLst/>
              <a:uLnTx/>
              <a:uFillTx/>
              <a:latin typeface="Arial"/>
              <a:cs typeface="Arial"/>
              <a:sym typeface="Arial"/>
            </a:endParaRPr>
          </a:p>
        </p:txBody>
      </p:sp>
      <p:sp>
        <p:nvSpPr>
          <p:cNvPr id="22" name="Title 1"/>
          <p:cNvSpPr txBox="1">
            <a:spLocks/>
          </p:cNvSpPr>
          <p:nvPr/>
        </p:nvSpPr>
        <p:spPr>
          <a:xfrm>
            <a:off x="1972621" y="557488"/>
            <a:ext cx="8367120" cy="691849"/>
          </a:xfrm>
          <a:prstGeom prst="rect">
            <a:avLst/>
          </a:prstGeom>
          <a:noFill/>
        </p:spPr>
        <p:txBody>
          <a:bodyPr vert="horz" lIns="91416" tIns="45708" rIns="91416" bIns="45708" rtlCol="0" anchor="ctr" anchorCtr="0">
            <a:noAutofit/>
          </a:bodyPr>
          <a:lstStyle>
            <a:lvl1pPr marL="0" indent="0" algn="l" defTabSz="457200" rtl="0" eaLnBrk="1" latinLnBrk="0" hangingPunct="1">
              <a:spcBef>
                <a:spcPct val="0"/>
              </a:spcBef>
              <a:buNone/>
              <a:tabLst>
                <a:tab pos="8175625" algn="l"/>
              </a:tabLst>
              <a:defRPr sz="2000" b="1" i="0" kern="1200">
                <a:solidFill>
                  <a:schemeClr val="tx2"/>
                </a:solidFill>
                <a:latin typeface="Montserrat-Bold"/>
                <a:ea typeface="+mj-ea"/>
                <a:cs typeface="Montserrat-Bold"/>
              </a:defRPr>
            </a:lvl1pPr>
          </a:lstStyle>
          <a:p>
            <a:pPr marL="0" marR="0" lvl="0" indent="0" algn="l" defTabSz="609448" rtl="0" eaLnBrk="1" fontAlgn="auto" latinLnBrk="0" hangingPunct="1">
              <a:lnSpc>
                <a:spcPct val="100000"/>
              </a:lnSpc>
              <a:spcBef>
                <a:spcPct val="0"/>
              </a:spcBef>
              <a:spcAft>
                <a:spcPts val="0"/>
              </a:spcAft>
              <a:buClrTx/>
              <a:buSzTx/>
              <a:buFontTx/>
              <a:buNone/>
              <a:tabLst>
                <a:tab pos="10898108" algn="l"/>
              </a:tabLst>
              <a:defRPr/>
            </a:pPr>
            <a:r>
              <a:rPr kumimoji="0" lang="en-US" sz="2799" b="1" i="0" u="none" strike="noStrike" kern="1200" cap="none" spc="0" normalizeH="0" baseline="0" noProof="0" dirty="0">
                <a:ln>
                  <a:noFill/>
                </a:ln>
                <a:solidFill>
                  <a:srgbClr val="13648C"/>
                </a:solidFill>
                <a:effectLst/>
                <a:uLnTx/>
                <a:uFillTx/>
                <a:latin typeface="Arial"/>
                <a:ea typeface="+mj-ea"/>
                <a:cs typeface="Arial"/>
                <a:sym typeface="Arial"/>
              </a:rPr>
              <a:t>Zebra Sports GameDay Tracking Solution</a:t>
            </a:r>
          </a:p>
        </p:txBody>
      </p:sp>
      <p:sp>
        <p:nvSpPr>
          <p:cNvPr id="2" name="TextBox 1"/>
          <p:cNvSpPr txBox="1"/>
          <p:nvPr/>
        </p:nvSpPr>
        <p:spPr>
          <a:xfrm>
            <a:off x="3182637" y="5826558"/>
            <a:ext cx="914162" cy="914162"/>
          </a:xfrm>
          <a:prstGeom prst="rect">
            <a:avLst/>
          </a:prstGeom>
        </p:spPr>
        <p:txBody>
          <a:bodyPr vert="horz" wrap="none" lIns="91416" tIns="45708" rIns="91416" bIns="45708" rtlCol="0" anchor="t" anchorCtr="0">
            <a:noAutofit/>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4399" b="0" i="0" u="none" strike="noStrike" kern="0" cap="none" spc="0" normalizeH="0" baseline="0" noProof="0" dirty="0">
              <a:ln>
                <a:noFill/>
              </a:ln>
              <a:solidFill>
                <a:sysClr val="windowText" lastClr="000000"/>
              </a:solidFill>
              <a:effectLst/>
              <a:uLnTx/>
              <a:uFillTx/>
              <a:latin typeface="Arial"/>
              <a:ea typeface="MS PGothic" pitchFamily="34" charset="-128"/>
              <a:cs typeface="Arial"/>
              <a:sym typeface="Arial"/>
            </a:endParaRPr>
          </a:p>
        </p:txBody>
      </p:sp>
      <p:sp>
        <p:nvSpPr>
          <p:cNvPr id="3" name="TextBox 2"/>
          <p:cNvSpPr txBox="1"/>
          <p:nvPr/>
        </p:nvSpPr>
        <p:spPr>
          <a:xfrm>
            <a:off x="4477700" y="5919668"/>
            <a:ext cx="914162" cy="914162"/>
          </a:xfrm>
          <a:prstGeom prst="rect">
            <a:avLst/>
          </a:prstGeom>
        </p:spPr>
        <p:txBody>
          <a:bodyPr vert="horz" wrap="none" lIns="91416" tIns="45708" rIns="91416" bIns="45708" rtlCol="0" anchor="t" anchorCtr="0">
            <a:noAutofit/>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4399" b="0" i="0" u="none" strike="noStrike" kern="0" cap="none" spc="0" normalizeH="0" baseline="0" noProof="0" dirty="0">
              <a:ln>
                <a:noFill/>
              </a:ln>
              <a:solidFill>
                <a:sysClr val="windowText" lastClr="000000"/>
              </a:solidFill>
              <a:effectLst/>
              <a:uLnTx/>
              <a:uFillTx/>
              <a:latin typeface="Arial"/>
              <a:ea typeface="MS PGothic" pitchFamily="34" charset="-128"/>
              <a:cs typeface="Arial"/>
              <a:sym typeface="Arial"/>
            </a:endParaRPr>
          </a:p>
        </p:txBody>
      </p:sp>
    </p:spTree>
    <p:extLst>
      <p:ext uri="{BB962C8B-B14F-4D97-AF65-F5344CB8AC3E}">
        <p14:creationId xmlns:p14="http://schemas.microsoft.com/office/powerpoint/2010/main" val="56713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0717" y="4089915"/>
            <a:ext cx="3551358" cy="307777"/>
          </a:xfrm>
          <a:prstGeom prst="rect">
            <a:avLst/>
          </a:prstGeom>
          <a:noFill/>
        </p:spPr>
        <p:txBody>
          <a:bodyPr wrap="square" rtlCol="0">
            <a:spAutoFit/>
          </a:bodyPr>
          <a:lstStyle/>
          <a:p>
            <a:pPr marL="0" marR="0" lvl="0" indent="0" algn="l" defTabSz="60944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rial"/>
                <a:ea typeface="MS PGothic" pitchFamily="34" charset="-128"/>
                <a:cs typeface="Arial"/>
                <a:sym typeface="Arial"/>
              </a:rPr>
              <a:t>Size:</a:t>
            </a:r>
            <a:r>
              <a:rPr kumimoji="0" lang="en-US" sz="1400" b="0" i="0" u="none" strike="noStrike" kern="0" cap="none" spc="0" normalizeH="0" baseline="0" noProof="0" dirty="0">
                <a:ln>
                  <a:noFill/>
                </a:ln>
                <a:solidFill>
                  <a:sysClr val="windowText" lastClr="000000"/>
                </a:solidFill>
                <a:effectLst/>
                <a:uLnTx/>
                <a:uFillTx/>
                <a:latin typeface="Arial"/>
                <a:ea typeface="MS PGothic" pitchFamily="34" charset="-128"/>
                <a:cs typeface="Arial"/>
                <a:sym typeface="Arial"/>
              </a:rPr>
              <a:t> Diameter &lt; 1”	</a:t>
            </a:r>
            <a:r>
              <a:rPr kumimoji="0" lang="en-US" sz="1400" b="1" i="0" u="none" strike="noStrike" kern="0" cap="none" spc="0" normalizeH="0" baseline="0" noProof="0" dirty="0">
                <a:ln>
                  <a:noFill/>
                </a:ln>
                <a:solidFill>
                  <a:sysClr val="windowText" lastClr="000000"/>
                </a:solidFill>
                <a:effectLst/>
                <a:uLnTx/>
                <a:uFillTx/>
                <a:latin typeface="Arial"/>
                <a:ea typeface="MS PGothic" pitchFamily="34" charset="-128"/>
                <a:cs typeface="Arial"/>
                <a:sym typeface="Arial"/>
              </a:rPr>
              <a:t>Weight:</a:t>
            </a:r>
            <a:r>
              <a:rPr kumimoji="0" lang="en-US" sz="1400" b="0" i="0" u="none" strike="noStrike" kern="0" cap="none" spc="0" normalizeH="0" baseline="0" noProof="0" dirty="0">
                <a:ln>
                  <a:noFill/>
                </a:ln>
                <a:solidFill>
                  <a:sysClr val="windowText" lastClr="000000"/>
                </a:solidFill>
                <a:effectLst/>
                <a:uLnTx/>
                <a:uFillTx/>
                <a:latin typeface="Arial"/>
                <a:ea typeface="MS PGothic" pitchFamily="34" charset="-128"/>
                <a:cs typeface="Arial"/>
                <a:sym typeface="Arial"/>
              </a:rPr>
              <a:t> 6.7 grams</a:t>
            </a:r>
          </a:p>
        </p:txBody>
      </p:sp>
      <p:sp>
        <p:nvSpPr>
          <p:cNvPr id="11" name="Rectangle 10"/>
          <p:cNvSpPr/>
          <p:nvPr/>
        </p:nvSpPr>
        <p:spPr>
          <a:xfrm>
            <a:off x="1523599" y="2078909"/>
            <a:ext cx="4479393" cy="365665"/>
          </a:xfrm>
          <a:prstGeom prst="rect">
            <a:avLst/>
          </a:prstGeom>
          <a:solidFill>
            <a:srgbClr val="1364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82834" marR="0" lvl="0" indent="0" algn="ctr" defTabSz="60944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ZEBRA PLAYER TAGS</a:t>
            </a:r>
          </a:p>
        </p:txBody>
      </p:sp>
      <p:sp>
        <p:nvSpPr>
          <p:cNvPr id="12" name="TextBox 11"/>
          <p:cNvSpPr txBox="1"/>
          <p:nvPr/>
        </p:nvSpPr>
        <p:spPr>
          <a:xfrm>
            <a:off x="2230717" y="4502276"/>
            <a:ext cx="3955112" cy="751240"/>
          </a:xfrm>
          <a:prstGeom prst="rect">
            <a:avLst/>
          </a:prstGeom>
        </p:spPr>
        <p:txBody>
          <a:bodyPr vert="horz" wrap="square" lIns="91416" tIns="45708" rIns="91416" bIns="45708" numCol="1" rtlCol="0" anchor="t" anchorCtr="0">
            <a:noAutofit/>
          </a:bodyPr>
          <a:lstStyle/>
          <a:p>
            <a:pPr marL="172995" marR="0" lvl="4" indent="-172995" algn="l" defTabSz="60944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a:ea typeface="MS PGothic" pitchFamily="34" charset="-128"/>
                <a:cs typeface="Arial"/>
                <a:sym typeface="Arial"/>
              </a:rPr>
              <a:t>Smallest Form Factor In The Marketplace</a:t>
            </a:r>
          </a:p>
          <a:p>
            <a:pPr marL="172995" marR="0" lvl="4" indent="-172995" algn="l" defTabSz="60944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a:ea typeface="MS PGothic" pitchFamily="34" charset="-128"/>
                <a:cs typeface="Arial"/>
                <a:sym typeface="Arial"/>
              </a:rPr>
              <a:t>Low Touch Factor: Battery Lasts Entire Season</a:t>
            </a:r>
          </a:p>
          <a:p>
            <a:pPr marL="172995" marR="0" lvl="4" indent="-172995" algn="l" defTabSz="609448"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a:ea typeface="MS PGothic" pitchFamily="34" charset="-128"/>
                <a:cs typeface="Arial"/>
                <a:sym typeface="Arial"/>
              </a:rPr>
              <a:t>Impact And Water Resistant</a:t>
            </a:r>
          </a:p>
        </p:txBody>
      </p:sp>
      <p:pic>
        <p:nvPicPr>
          <p:cNvPr id="1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92692" y="2585606"/>
            <a:ext cx="2665666" cy="1457231"/>
          </a:xfrm>
          <a:prstGeom prst="roundRect">
            <a:avLst>
              <a:gd name="adj" fmla="val 0"/>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7031620" y="4063587"/>
            <a:ext cx="2726738" cy="1878271"/>
          </a:xfrm>
          <a:prstGeom prst="rect">
            <a:avLst/>
          </a:prstGeom>
        </p:spPr>
        <p:txBody>
          <a:bodyPr wrap="square">
            <a:spAutoFit/>
          </a:bodyPr>
          <a:lstStyle/>
          <a:p>
            <a:pPr marL="0" marR="0" lvl="1" indent="609448" algn="l" defTabSz="609448" rtl="0" eaLnBrk="1" fontAlgn="auto" latinLnBrk="0" hangingPunct="1">
              <a:lnSpc>
                <a:spcPct val="12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a:ea typeface="MS PGothic" pitchFamily="34" charset="-128"/>
                <a:cs typeface="Arial"/>
                <a:sym typeface="Arial"/>
              </a:rPr>
              <a:t>Zebra worked with Wilson to create an instrumented football, allowing teams to understand position relative to the ball and ball performance metrics during games and practices</a:t>
            </a:r>
          </a:p>
        </p:txBody>
      </p:sp>
      <p:sp>
        <p:nvSpPr>
          <p:cNvPr id="18" name="Rectangle 17"/>
          <p:cNvSpPr/>
          <p:nvPr/>
        </p:nvSpPr>
        <p:spPr>
          <a:xfrm>
            <a:off x="6185828" y="2078909"/>
            <a:ext cx="4479393" cy="365665"/>
          </a:xfrm>
          <a:prstGeom prst="rect">
            <a:avLst/>
          </a:prstGeom>
          <a:solidFill>
            <a:srgbClr val="1364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82834" marR="0" lvl="0" indent="0" algn="ctr" defTabSz="60944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ZEBRA INSTRUMENTED FOOTBALL</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0718" y="2598214"/>
            <a:ext cx="3065158" cy="1450941"/>
          </a:xfrm>
          <a:prstGeom prst="rect">
            <a:avLst/>
          </a:prstGeom>
        </p:spPr>
      </p:pic>
      <p:sp>
        <p:nvSpPr>
          <p:cNvPr id="13" name="Title 1"/>
          <p:cNvSpPr txBox="1">
            <a:spLocks/>
          </p:cNvSpPr>
          <p:nvPr/>
        </p:nvSpPr>
        <p:spPr>
          <a:xfrm>
            <a:off x="1972621" y="557488"/>
            <a:ext cx="8367120" cy="691849"/>
          </a:xfrm>
          <a:prstGeom prst="rect">
            <a:avLst/>
          </a:prstGeom>
          <a:noFill/>
        </p:spPr>
        <p:txBody>
          <a:bodyPr vert="horz" lIns="91416" tIns="45708" rIns="91416" bIns="45708" rtlCol="0" anchor="ctr" anchorCtr="0">
            <a:noAutofit/>
          </a:bodyPr>
          <a:lstStyle>
            <a:lvl1pPr marL="0" indent="0" algn="l" defTabSz="457200" rtl="0" eaLnBrk="1" latinLnBrk="0" hangingPunct="1">
              <a:spcBef>
                <a:spcPct val="0"/>
              </a:spcBef>
              <a:buNone/>
              <a:tabLst>
                <a:tab pos="8175625" algn="l"/>
              </a:tabLst>
              <a:defRPr sz="2000" b="1" i="0" kern="1200">
                <a:solidFill>
                  <a:schemeClr val="tx2"/>
                </a:solidFill>
                <a:latin typeface="Montserrat-Bold"/>
                <a:ea typeface="+mj-ea"/>
                <a:cs typeface="Montserrat-Bold"/>
              </a:defRPr>
            </a:lvl1pPr>
          </a:lstStyle>
          <a:p>
            <a:pPr marL="0" marR="0" lvl="0" indent="0" algn="l" defTabSz="609448" rtl="0" eaLnBrk="1" fontAlgn="auto" latinLnBrk="0" hangingPunct="1">
              <a:lnSpc>
                <a:spcPct val="100000"/>
              </a:lnSpc>
              <a:spcBef>
                <a:spcPct val="0"/>
              </a:spcBef>
              <a:spcAft>
                <a:spcPts val="0"/>
              </a:spcAft>
              <a:buClrTx/>
              <a:buSzTx/>
              <a:buFontTx/>
              <a:buNone/>
              <a:tabLst>
                <a:tab pos="10898108" algn="l"/>
              </a:tabLst>
              <a:defRPr/>
            </a:pPr>
            <a:r>
              <a:rPr kumimoji="0" lang="en-US" sz="2799" b="1" i="0" u="none" strike="noStrike" kern="1200" cap="none" spc="0" normalizeH="0" baseline="0" noProof="0" dirty="0">
                <a:ln>
                  <a:noFill/>
                </a:ln>
                <a:solidFill>
                  <a:srgbClr val="13648C"/>
                </a:solidFill>
                <a:effectLst/>
                <a:uLnTx/>
                <a:uFillTx/>
                <a:latin typeface="Arial"/>
                <a:ea typeface="+mj-ea"/>
                <a:cs typeface="Arial"/>
                <a:sym typeface="Arial"/>
              </a:rPr>
              <a:t>Zebra Sports GameDay Tracking Solution</a:t>
            </a:r>
          </a:p>
        </p:txBody>
      </p:sp>
    </p:spTree>
    <p:extLst>
      <p:ext uri="{BB962C8B-B14F-4D97-AF65-F5344CB8AC3E}">
        <p14:creationId xmlns:p14="http://schemas.microsoft.com/office/powerpoint/2010/main" val="32849273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758" y="713348"/>
            <a:ext cx="4965225" cy="5836056"/>
          </a:xfrm>
        </p:spPr>
        <p:txBody>
          <a:bodyPr>
            <a:normAutofit/>
          </a:bodyPr>
          <a:lstStyle/>
          <a:p>
            <a:r>
              <a:rPr lang="en-US" sz="1799" b="1" dirty="0"/>
              <a:t>Application:</a:t>
            </a:r>
            <a:r>
              <a:rPr lang="en-US" sz="1799" dirty="0"/>
              <a:t> paint hangar worker safety</a:t>
            </a:r>
            <a:endParaRPr lang="en-US" sz="1799" b="1" dirty="0"/>
          </a:p>
          <a:p>
            <a:pPr marL="230050" lvl="1" indent="0">
              <a:buNone/>
            </a:pPr>
            <a:r>
              <a:rPr lang="en-US" sz="1799" dirty="0"/>
              <a:t>Painters work 30ft above concrete.</a:t>
            </a:r>
          </a:p>
          <a:p>
            <a:pPr marL="230050" lvl="1" indent="0">
              <a:buNone/>
            </a:pPr>
            <a:r>
              <a:rPr lang="en-US" sz="1799" dirty="0"/>
              <a:t>Not all workers “clip into” retention line.</a:t>
            </a:r>
          </a:p>
          <a:p>
            <a:pPr marL="230050" lvl="1" indent="0">
              <a:buNone/>
            </a:pPr>
            <a:r>
              <a:rPr lang="en-US" sz="1799" dirty="0"/>
              <a:t>Worker’s “climbing harness” has tags; retention line has a tag;  if they get more than a foot apart, platform will not move.</a:t>
            </a:r>
          </a:p>
          <a:p>
            <a:pPr marL="230050" lvl="1" indent="0">
              <a:buNone/>
            </a:pPr>
            <a:r>
              <a:rPr lang="en-US" sz="1799" dirty="0"/>
              <a:t>Locates are performed in 3D – detect workers under a platform before lowering.</a:t>
            </a:r>
          </a:p>
          <a:p>
            <a:pPr marL="230050" lvl="1" indent="0">
              <a:buNone/>
            </a:pPr>
            <a:endParaRPr lang="en-US" sz="1799" dirty="0"/>
          </a:p>
          <a:p>
            <a:pPr marL="230050" lvl="1" indent="0">
              <a:buNone/>
            </a:pPr>
            <a:r>
              <a:rPr lang="en-US" sz="1799" i="1" dirty="0"/>
              <a:t>Use cases:</a:t>
            </a:r>
          </a:p>
          <a:p>
            <a:pPr lvl="2"/>
            <a:r>
              <a:rPr lang="en-US" sz="1799" dirty="0"/>
              <a:t>Are my workers “clipped in”</a:t>
            </a:r>
          </a:p>
          <a:p>
            <a:pPr lvl="2"/>
            <a:r>
              <a:rPr lang="en-US" sz="1799" dirty="0"/>
              <a:t>Is there a worker beneath a platform?</a:t>
            </a:r>
          </a:p>
          <a:p>
            <a:pPr marL="230050" lvl="1" indent="0">
              <a:buNone/>
            </a:pPr>
            <a:r>
              <a:rPr lang="en-US" sz="1799" i="1" dirty="0"/>
              <a:t>Solution components:</a:t>
            </a:r>
          </a:p>
          <a:p>
            <a:pPr lvl="2"/>
            <a:r>
              <a:rPr lang="en-US" sz="1799" dirty="0"/>
              <a:t>DART tags, receivers, hub</a:t>
            </a:r>
          </a:p>
          <a:p>
            <a:pPr lvl="2"/>
            <a:r>
              <a:rPr lang="en-US" sz="1799" dirty="0" err="1"/>
              <a:t>MotionWorks</a:t>
            </a:r>
            <a:r>
              <a:rPr lang="en-US" sz="1799" dirty="0"/>
              <a:t> (similar to MW-Sports)</a:t>
            </a:r>
          </a:p>
        </p:txBody>
      </p:sp>
      <p:sp>
        <p:nvSpPr>
          <p:cNvPr id="6" name="Title 5"/>
          <p:cNvSpPr txBox="1">
            <a:spLocks/>
          </p:cNvSpPr>
          <p:nvPr/>
        </p:nvSpPr>
        <p:spPr>
          <a:xfrm>
            <a:off x="2105199" y="-26619"/>
            <a:ext cx="9883725" cy="739967"/>
          </a:xfrm>
          <a:prstGeom prst="rect">
            <a:avLst/>
          </a:prstGeom>
        </p:spPr>
        <p:txBody>
          <a:bodyPr vert="horz" lIns="121835" tIns="60917" rIns="121835" bIns="60917" rtlCol="0" anchor="ctr" anchorCtr="0">
            <a:noAutofit/>
          </a:bodyPr>
          <a:lstStyle>
            <a:lvl1pPr algn="l" rtl="0" eaLnBrk="0" fontAlgn="base" hangingPunct="0">
              <a:lnSpc>
                <a:spcPct val="95000"/>
              </a:lnSpc>
              <a:spcBef>
                <a:spcPct val="0"/>
              </a:spcBef>
              <a:spcAft>
                <a:spcPct val="0"/>
              </a:spcAft>
              <a:defRPr sz="3400" b="1">
                <a:solidFill>
                  <a:schemeClr val="accent1"/>
                </a:solidFill>
                <a:latin typeface="+mj-lt"/>
                <a:ea typeface="MS PGothic" pitchFamily="34" charset="-128"/>
                <a:cs typeface="MS PGothic"/>
              </a:defRPr>
            </a:lvl1pPr>
            <a:lvl2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2pPr>
            <a:lvl3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3pPr>
            <a:lvl4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4pPr>
            <a:lvl5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5pPr>
            <a:lvl6pPr marL="60943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6pPr>
            <a:lvl7pPr marL="121886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7pPr>
            <a:lvl8pPr marL="182829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8pPr>
            <a:lvl9pPr marL="243772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9pPr>
          </a:lstStyle>
          <a:p>
            <a:pPr marL="0" marR="0" lvl="0" indent="0" algn="l" defTabSz="914126" rtl="0" eaLnBrk="0" fontAlgn="base" latinLnBrk="0" hangingPunct="0">
              <a:lnSpc>
                <a:spcPct val="100000"/>
              </a:lnSpc>
              <a:spcBef>
                <a:spcPct val="0"/>
              </a:spcBef>
              <a:spcAft>
                <a:spcPct val="0"/>
              </a:spcAft>
              <a:buClrTx/>
              <a:buSzTx/>
              <a:buFontTx/>
              <a:buNone/>
              <a:tabLst/>
              <a:defRPr/>
            </a:pPr>
            <a:r>
              <a:rPr kumimoji="0" lang="en-US" sz="1999" b="1" i="0" u="none" strike="noStrike" kern="0" cap="none" spc="0" normalizeH="0" baseline="0" noProof="0">
                <a:ln>
                  <a:noFill/>
                </a:ln>
                <a:solidFill>
                  <a:srgbClr val="1F487E"/>
                </a:solidFill>
                <a:effectLst/>
                <a:uLnTx/>
                <a:uFillTx/>
                <a:latin typeface="Calibri"/>
                <a:ea typeface="MS PGothic" pitchFamily="34" charset="-128"/>
              </a:rPr>
              <a:t>Solutions </a:t>
            </a:r>
            <a:r>
              <a:rPr kumimoji="0" lang="mr-IN" sz="1999" b="1" i="0" u="none" strike="noStrike" kern="0" cap="none" spc="0" normalizeH="0" baseline="0" noProof="0" dirty="0">
                <a:ln>
                  <a:noFill/>
                </a:ln>
                <a:solidFill>
                  <a:srgbClr val="1F487E"/>
                </a:solidFill>
                <a:effectLst/>
                <a:uLnTx/>
                <a:uFillTx/>
                <a:latin typeface="Calibri"/>
                <a:ea typeface="MS PGothic" pitchFamily="34" charset="-128"/>
              </a:rPr>
              <a:t>–</a:t>
            </a:r>
            <a:r>
              <a:rPr kumimoji="0" lang="en-US" sz="1999" b="1" i="0" u="none" strike="noStrike" kern="0" cap="none" spc="0" normalizeH="0" baseline="0" noProof="0" dirty="0">
                <a:ln>
                  <a:noFill/>
                </a:ln>
                <a:solidFill>
                  <a:srgbClr val="1F487E"/>
                </a:solidFill>
                <a:effectLst/>
                <a:uLnTx/>
                <a:uFillTx/>
                <a:latin typeface="Calibri"/>
                <a:ea typeface="MS PGothic" pitchFamily="34" charset="-128"/>
              </a:rPr>
              <a:t> People Tracking - </a:t>
            </a:r>
            <a:r>
              <a:rPr kumimoji="0" lang="en-US" sz="1999" b="1" i="0" u="none" strike="noStrike" kern="1200" cap="none" spc="0" normalizeH="0" baseline="0" noProof="0" dirty="0">
                <a:ln>
                  <a:noFill/>
                </a:ln>
                <a:solidFill>
                  <a:srgbClr val="1F487E"/>
                </a:solidFill>
                <a:effectLst/>
                <a:uLnTx/>
                <a:uFillTx/>
                <a:latin typeface="Calibri"/>
                <a:ea typeface="MS PGothic" pitchFamily="34" charset="-128"/>
              </a:rPr>
              <a:t>Worker Safety</a:t>
            </a:r>
            <a:endParaRPr kumimoji="0" lang="en-US" sz="1999" b="1" i="0" u="none" strike="noStrike" kern="0" cap="none" spc="0" normalizeH="0" baseline="0" noProof="0" dirty="0">
              <a:ln>
                <a:noFill/>
              </a:ln>
              <a:solidFill>
                <a:srgbClr val="1F487E"/>
              </a:solidFill>
              <a:effectLst/>
              <a:uLnTx/>
              <a:uFillTx/>
              <a:latin typeface="Calibri"/>
              <a:ea typeface="MS PGothic" pitchFamily="34" charset="-128"/>
            </a:endParaRPr>
          </a:p>
        </p:txBody>
      </p:sp>
      <p:grpSp>
        <p:nvGrpSpPr>
          <p:cNvPr id="14" name="Group 13"/>
          <p:cNvGrpSpPr/>
          <p:nvPr/>
        </p:nvGrpSpPr>
        <p:grpSpPr>
          <a:xfrm>
            <a:off x="5346984" y="2098825"/>
            <a:ext cx="3400154" cy="4450579"/>
            <a:chOff x="5346594" y="2098132"/>
            <a:chExt cx="3401926" cy="4452898"/>
          </a:xfrm>
        </p:grpSpPr>
        <p:pic>
          <p:nvPicPr>
            <p:cNvPr id="9" name="Picture 8"/>
            <p:cNvPicPr>
              <a:picLocks noChangeAspect="1"/>
            </p:cNvPicPr>
            <p:nvPr/>
          </p:nvPicPr>
          <p:blipFill>
            <a:blip r:embed="rId2"/>
            <a:stretch>
              <a:fillRect/>
            </a:stretch>
          </p:blipFill>
          <p:spPr>
            <a:xfrm>
              <a:off x="5346594" y="2098132"/>
              <a:ext cx="3401926" cy="3898900"/>
            </a:xfrm>
            <a:prstGeom prst="rect">
              <a:avLst/>
            </a:prstGeom>
            <a:ln>
              <a:solidFill>
                <a:schemeClr val="tx1"/>
              </a:solidFill>
            </a:ln>
          </p:spPr>
        </p:pic>
        <p:sp>
          <p:nvSpPr>
            <p:cNvPr id="11" name="TextBox 10"/>
            <p:cNvSpPr txBox="1"/>
            <p:nvPr/>
          </p:nvSpPr>
          <p:spPr>
            <a:xfrm>
              <a:off x="5346594" y="5997032"/>
              <a:ext cx="3401926" cy="553998"/>
            </a:xfrm>
            <a:prstGeom prst="rect">
              <a:avLst/>
            </a:prstGeom>
          </p:spPr>
          <p:txBody>
            <a:bodyPr wrap="square" lIns="0" tIns="0" rIns="0" bIns="0" rtlCol="0">
              <a:sp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a:ea typeface="ＭＳ Ｐゴシック"/>
                  <a:cs typeface="+mn-cs"/>
                </a:rPr>
                <a:t>In the paint hangar, hydraulic platforms get the workers up close to the plane.  Note that there is no railing on the platform’s leading edge.</a:t>
              </a:r>
            </a:p>
          </p:txBody>
        </p:sp>
      </p:grpSp>
      <p:grpSp>
        <p:nvGrpSpPr>
          <p:cNvPr id="13" name="Group 12"/>
          <p:cNvGrpSpPr/>
          <p:nvPr/>
        </p:nvGrpSpPr>
        <p:grpSpPr>
          <a:xfrm>
            <a:off x="9273834" y="3300165"/>
            <a:ext cx="2715092" cy="3249241"/>
            <a:chOff x="9275490" y="3300096"/>
            <a:chExt cx="2716506" cy="3250934"/>
          </a:xfrm>
        </p:grpSpPr>
        <p:pic>
          <p:nvPicPr>
            <p:cNvPr id="10" name="Picture 9"/>
            <p:cNvPicPr>
              <a:picLocks noChangeAspect="1"/>
            </p:cNvPicPr>
            <p:nvPr/>
          </p:nvPicPr>
          <p:blipFill>
            <a:blip r:embed="rId3"/>
            <a:stretch>
              <a:fillRect/>
            </a:stretch>
          </p:blipFill>
          <p:spPr>
            <a:xfrm>
              <a:off x="9275490" y="3300096"/>
              <a:ext cx="2716506" cy="2696936"/>
            </a:xfrm>
            <a:prstGeom prst="rect">
              <a:avLst/>
            </a:prstGeom>
            <a:ln>
              <a:solidFill>
                <a:schemeClr val="tx1"/>
              </a:solidFill>
            </a:ln>
          </p:spPr>
        </p:pic>
        <p:sp>
          <p:nvSpPr>
            <p:cNvPr id="12" name="TextBox 11"/>
            <p:cNvSpPr txBox="1"/>
            <p:nvPr/>
          </p:nvSpPr>
          <p:spPr>
            <a:xfrm>
              <a:off x="9275490" y="5997032"/>
              <a:ext cx="2716505" cy="553998"/>
            </a:xfrm>
            <a:prstGeom prst="rect">
              <a:avLst/>
            </a:prstGeom>
          </p:spPr>
          <p:txBody>
            <a:bodyPr wrap="square" lIns="0" tIns="0" rIns="0" bIns="0" rtlCol="0">
              <a:sp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a:ea typeface="ＭＳ Ｐゴシック"/>
                  <a:cs typeface="+mn-cs"/>
                </a:rPr>
                <a:t>Painters wear a “bunny suit”, respirator, and work in a cloud of paint; it would be easy to step off that front edge.</a:t>
              </a:r>
            </a:p>
          </p:txBody>
        </p:sp>
      </p:grpSp>
      <p:pic>
        <p:nvPicPr>
          <p:cNvPr id="8" name="Picture 7"/>
          <p:cNvPicPr>
            <a:picLocks noChangeAspect="1"/>
          </p:cNvPicPr>
          <p:nvPr/>
        </p:nvPicPr>
        <p:blipFill>
          <a:blip r:embed="rId4"/>
          <a:stretch>
            <a:fillRect/>
          </a:stretch>
        </p:blipFill>
        <p:spPr>
          <a:xfrm>
            <a:off x="7533547" y="941822"/>
            <a:ext cx="4455378" cy="2132489"/>
          </a:xfrm>
          <a:prstGeom prst="rect">
            <a:avLst/>
          </a:prstGeom>
          <a:ln>
            <a:solidFill>
              <a:schemeClr val="tx1"/>
            </a:solidFill>
          </a:ln>
        </p:spPr>
      </p:pic>
    </p:spTree>
    <p:extLst>
      <p:ext uri="{BB962C8B-B14F-4D97-AF65-F5344CB8AC3E}">
        <p14:creationId xmlns:p14="http://schemas.microsoft.com/office/powerpoint/2010/main" val="820698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E2B770E3-D2A8-A748-BFFF-21A8B593D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83" t="1472" r="50617" b="116"/>
          <a:stretch/>
        </p:blipFill>
        <p:spPr>
          <a:xfrm>
            <a:off x="-1" y="894"/>
            <a:ext cx="5883143" cy="6856214"/>
          </a:xfrm>
          <a:prstGeom prst="rect">
            <a:avLst/>
          </a:prstGeom>
        </p:spPr>
      </p:pic>
      <p:sp>
        <p:nvSpPr>
          <p:cNvPr id="34" name="Rectangle 33">
            <a:extLst>
              <a:ext uri="{FF2B5EF4-FFF2-40B4-BE49-F238E27FC236}">
                <a16:creationId xmlns:a16="http://schemas.microsoft.com/office/drawing/2014/main" id="{20994DC2-F0E8-B64B-A9B5-162B03CC79CA}"/>
              </a:ext>
            </a:extLst>
          </p:cNvPr>
          <p:cNvSpPr/>
          <p:nvPr/>
        </p:nvSpPr>
        <p:spPr>
          <a:xfrm>
            <a:off x="-10957" y="894"/>
            <a:ext cx="5894099" cy="6856213"/>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 name="Title 1">
            <a:extLst>
              <a:ext uri="{FF2B5EF4-FFF2-40B4-BE49-F238E27FC236}">
                <a16:creationId xmlns:a16="http://schemas.microsoft.com/office/drawing/2014/main" id="{A7420DD5-8AA3-AC4E-A2CE-946D7D5D8248}"/>
              </a:ext>
            </a:extLst>
          </p:cNvPr>
          <p:cNvSpPr>
            <a:spLocks noGrp="1"/>
          </p:cNvSpPr>
          <p:nvPr>
            <p:ph type="title"/>
          </p:nvPr>
        </p:nvSpPr>
        <p:spPr/>
        <p:txBody>
          <a:bodyPr/>
          <a:lstStyle/>
          <a:p>
            <a:r>
              <a:rPr lang="en-US" sz="3000" dirty="0">
                <a:solidFill>
                  <a:schemeClr val="bg1"/>
                </a:solidFill>
                <a:latin typeface="Arial" charset="0"/>
                <a:ea typeface="Arial" charset="0"/>
                <a:cs typeface="Arial" charset="0"/>
              </a:rPr>
              <a:t>Location Technologies </a:t>
            </a:r>
            <a:br>
              <a:rPr lang="en-US" sz="3000" dirty="0">
                <a:solidFill>
                  <a:schemeClr val="bg1"/>
                </a:solidFill>
                <a:latin typeface="Arial" charset="0"/>
                <a:ea typeface="Arial" charset="0"/>
                <a:cs typeface="Arial" charset="0"/>
              </a:rPr>
            </a:br>
            <a:r>
              <a:rPr lang="en-US" sz="3000" dirty="0">
                <a:solidFill>
                  <a:schemeClr val="bg1"/>
                </a:solidFill>
                <a:latin typeface="Arial" charset="0"/>
                <a:ea typeface="Arial" charset="0"/>
                <a:cs typeface="Arial" charset="0"/>
              </a:rPr>
              <a:t>Products Portfolio</a:t>
            </a:r>
          </a:p>
        </p:txBody>
      </p:sp>
      <p:sp>
        <p:nvSpPr>
          <p:cNvPr id="17" name="Rectangle 16">
            <a:extLst>
              <a:ext uri="{FF2B5EF4-FFF2-40B4-BE49-F238E27FC236}">
                <a16:creationId xmlns:a16="http://schemas.microsoft.com/office/drawing/2014/main" id="{E04906A0-86C3-3D45-8735-F5585F760274}"/>
              </a:ext>
            </a:extLst>
          </p:cNvPr>
          <p:cNvSpPr/>
          <p:nvPr/>
        </p:nvSpPr>
        <p:spPr>
          <a:xfrm>
            <a:off x="6474238" y="1864437"/>
            <a:ext cx="4237115" cy="369332"/>
          </a:xfrm>
          <a:prstGeom prst="rect">
            <a:avLst/>
          </a:prstGeom>
        </p:spPr>
        <p:txBody>
          <a:bodyPr wrap="square">
            <a:spAutoFit/>
          </a:bodyPr>
          <a:lstStyle/>
          <a:p>
            <a:pPr lvl="0" defTabSz="914126" fontAlgn="auto">
              <a:spcBef>
                <a:spcPts val="500"/>
              </a:spcBef>
              <a:spcAft>
                <a:spcPts val="0"/>
              </a:spcAft>
              <a:buClr>
                <a:schemeClr val="bg1"/>
              </a:buClr>
              <a:buSzPct val="150000"/>
            </a:pPr>
            <a:r>
              <a:rPr lang="en-US" b="1" dirty="0">
                <a:solidFill>
                  <a:srgbClr val="393939"/>
                </a:solidFill>
                <a:latin typeface="Arial" charset="0"/>
                <a:ea typeface="Arial" charset="0"/>
                <a:cs typeface="Arial" charset="0"/>
              </a:rPr>
              <a:t>The Value of Location Technologies</a:t>
            </a:r>
          </a:p>
        </p:txBody>
      </p:sp>
      <p:sp>
        <p:nvSpPr>
          <p:cNvPr id="18" name="Rectangle 17">
            <a:extLst>
              <a:ext uri="{FF2B5EF4-FFF2-40B4-BE49-F238E27FC236}">
                <a16:creationId xmlns:a16="http://schemas.microsoft.com/office/drawing/2014/main" id="{0E95E393-B0F0-784B-9BFF-6BF22DC9FA6F}"/>
              </a:ext>
            </a:extLst>
          </p:cNvPr>
          <p:cNvSpPr/>
          <p:nvPr/>
        </p:nvSpPr>
        <p:spPr>
          <a:xfrm>
            <a:off x="6547104" y="2915363"/>
            <a:ext cx="4786131" cy="2195473"/>
          </a:xfrm>
          <a:prstGeom prst="rect">
            <a:avLst/>
          </a:prstGeom>
        </p:spPr>
        <p:txBody>
          <a:bodyPr wrap="square">
            <a:spAutoFit/>
          </a:bodyPr>
          <a:lstStyle/>
          <a:p>
            <a:pPr fontAlgn="auto">
              <a:spcAft>
                <a:spcPts val="0"/>
              </a:spcAft>
            </a:pPr>
            <a:r>
              <a:rPr lang="en-US" sz="1800" b="1" dirty="0"/>
              <a:t>Zebra Location Solutions Hardware &amp; Use Cases</a:t>
            </a:r>
          </a:p>
          <a:p>
            <a:pPr marL="457200" marR="0" lvl="1" indent="-230188" algn="l" defTabSz="914126"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93939"/>
                </a:solidFill>
                <a:effectLst/>
                <a:uLnTx/>
                <a:uFillTx/>
                <a:latin typeface="Arial" charset="0"/>
                <a:ea typeface="Arial" charset="0"/>
                <a:cs typeface="Arial" charset="0"/>
              </a:rPr>
              <a:t>Passive RFID</a:t>
            </a:r>
          </a:p>
          <a:p>
            <a:pPr marL="457200" marR="0" lvl="1" indent="-230188" algn="l" defTabSz="914126"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93939"/>
                </a:solidFill>
                <a:effectLst/>
                <a:uLnTx/>
                <a:uFillTx/>
                <a:latin typeface="Arial" charset="0"/>
                <a:ea typeface="Arial" charset="0"/>
                <a:cs typeface="Arial" charset="0"/>
              </a:rPr>
              <a:t>Ultra-wideband solutions</a:t>
            </a:r>
          </a:p>
          <a:p>
            <a:pPr marL="457200" marR="0" lvl="1" indent="-230188" algn="l" defTabSz="914126"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393939"/>
                </a:solidFill>
                <a:effectLst/>
                <a:uLnTx/>
                <a:uFillTx/>
                <a:latin typeface="Arial" charset="0"/>
                <a:ea typeface="Arial" charset="0"/>
                <a:cs typeface="Arial" charset="0"/>
              </a:rPr>
              <a:t>WhereNet</a:t>
            </a:r>
            <a:r>
              <a:rPr kumimoji="0" lang="en-US" sz="1400" b="0" i="0" u="none" strike="noStrike" kern="1200" cap="none" spc="0" normalizeH="0" baseline="0" noProof="0" dirty="0">
                <a:ln>
                  <a:noFill/>
                </a:ln>
                <a:solidFill>
                  <a:srgbClr val="393939"/>
                </a:solidFill>
                <a:effectLst/>
                <a:uLnTx/>
                <a:uFillTx/>
                <a:latin typeface="Arial" charset="0"/>
                <a:ea typeface="Arial" charset="0"/>
                <a:cs typeface="Arial" charset="0"/>
              </a:rPr>
              <a:t> RTLS</a:t>
            </a:r>
          </a:p>
          <a:p>
            <a:pPr marL="457200" marR="0" lvl="1" indent="-230188" algn="l" defTabSz="914126"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93939"/>
                </a:solidFill>
                <a:effectLst/>
                <a:uLnTx/>
                <a:uFillTx/>
                <a:latin typeface="Arial" charset="0"/>
                <a:ea typeface="Arial" charset="0"/>
                <a:cs typeface="Arial" charset="0"/>
              </a:rPr>
              <a:t>Bluetooth</a:t>
            </a:r>
            <a:r>
              <a:rPr kumimoji="0" lang="en-US" sz="1400" b="0" i="0" u="none" strike="noStrike" kern="1200" cap="none" spc="0" normalizeH="0" baseline="30000" noProof="0" dirty="0">
                <a:ln>
                  <a:noFill/>
                </a:ln>
                <a:solidFill>
                  <a:srgbClr val="393939"/>
                </a:solidFill>
                <a:effectLst/>
                <a:uLnTx/>
                <a:uFillTx/>
                <a:latin typeface="Arial" charset="0"/>
                <a:ea typeface="Arial" charset="0"/>
                <a:cs typeface="Arial" charset="0"/>
              </a:rPr>
              <a:t>®</a:t>
            </a:r>
            <a:r>
              <a:rPr kumimoji="0" lang="en-US" sz="1400" b="0" i="0" u="none" strike="noStrike" kern="1200" cap="none" spc="0" normalizeH="0" baseline="0" noProof="0" dirty="0">
                <a:ln>
                  <a:noFill/>
                </a:ln>
                <a:solidFill>
                  <a:srgbClr val="393939"/>
                </a:solidFill>
                <a:effectLst/>
                <a:uLnTx/>
                <a:uFillTx/>
                <a:latin typeface="Arial" charset="0"/>
                <a:ea typeface="Arial" charset="0"/>
                <a:cs typeface="Arial" charset="0"/>
              </a:rPr>
              <a:t> low-energy technology</a:t>
            </a:r>
          </a:p>
          <a:p>
            <a:pPr fontAlgn="auto">
              <a:spcAft>
                <a:spcPts val="0"/>
              </a:spcAft>
            </a:pPr>
            <a:endParaRPr lang="en-US" sz="1800" dirty="0"/>
          </a:p>
        </p:txBody>
      </p:sp>
      <p:sp>
        <p:nvSpPr>
          <p:cNvPr id="22" name="Rectangle 21">
            <a:extLst>
              <a:ext uri="{FF2B5EF4-FFF2-40B4-BE49-F238E27FC236}">
                <a16:creationId xmlns:a16="http://schemas.microsoft.com/office/drawing/2014/main" id="{4C6268D7-034A-CF4C-8DB4-60B6A47DA70B}"/>
              </a:ext>
            </a:extLst>
          </p:cNvPr>
          <p:cNvSpPr/>
          <p:nvPr/>
        </p:nvSpPr>
        <p:spPr>
          <a:xfrm>
            <a:off x="6547104" y="4884358"/>
            <a:ext cx="5726944" cy="369332"/>
          </a:xfrm>
          <a:prstGeom prst="rect">
            <a:avLst/>
          </a:prstGeom>
        </p:spPr>
        <p:txBody>
          <a:bodyPr wrap="square">
            <a:spAutoFit/>
          </a:bodyPr>
          <a:lstStyle/>
          <a:p>
            <a:pPr lvl="0">
              <a:spcBef>
                <a:spcPts val="500"/>
              </a:spcBef>
            </a:pPr>
            <a:r>
              <a:rPr lang="en-US" b="1" dirty="0" err="1">
                <a:solidFill>
                  <a:srgbClr val="393939"/>
                </a:solidFill>
                <a:latin typeface="Arial" charset="0"/>
                <a:ea typeface="Arial" charset="0"/>
                <a:cs typeface="Arial" charset="0"/>
              </a:rPr>
              <a:t>Motionworks</a:t>
            </a:r>
            <a:r>
              <a:rPr lang="en-US" b="1" dirty="0">
                <a:solidFill>
                  <a:srgbClr val="393939"/>
                </a:solidFill>
                <a:latin typeface="Arial" charset="0"/>
                <a:ea typeface="Arial" charset="0"/>
                <a:cs typeface="Arial" charset="0"/>
              </a:rPr>
              <a:t> Software Platform</a:t>
            </a:r>
          </a:p>
        </p:txBody>
      </p:sp>
      <p:sp>
        <p:nvSpPr>
          <p:cNvPr id="33" name="Slide Number Placeholder 2">
            <a:extLst>
              <a:ext uri="{FF2B5EF4-FFF2-40B4-BE49-F238E27FC236}">
                <a16:creationId xmlns:a16="http://schemas.microsoft.com/office/drawing/2014/main" id="{FDEE5066-6E54-DE40-B4F1-9894B5562628}"/>
              </a:ext>
            </a:extLst>
          </p:cNvPr>
          <p:cNvSpPr txBox="1">
            <a:spLocks/>
          </p:cNvSpPr>
          <p:nvPr/>
        </p:nvSpPr>
        <p:spPr>
          <a:xfrm>
            <a:off x="10924234" y="6401929"/>
            <a:ext cx="1264591" cy="457200"/>
          </a:xfrm>
          <a:prstGeom prst="rect">
            <a:avLst/>
          </a:prstGeom>
        </p:spPr>
        <p:txBody>
          <a:bodyPr vert="horz" lIns="0" tIns="0" rIns="182880" bIns="182880" rtlCol="0" anchor="b" anchorCtr="0"/>
          <a:lstStyle>
            <a:defPPr>
              <a:defRPr lang="en-US"/>
            </a:defPPr>
            <a:lvl1pPr algn="r"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defTabSz="914126" fontAlgn="auto">
              <a:spcBef>
                <a:spcPts val="0"/>
              </a:spcBef>
              <a:spcAft>
                <a:spcPts val="0"/>
              </a:spcAft>
            </a:pPr>
            <a:fld id="{F19F85D4-6AC3-4CF9-A1A5-831DFC2C241F}" type="slidenum">
              <a:rPr lang="en-US" smtClean="0">
                <a:solidFill>
                  <a:schemeClr val="bg1"/>
                </a:solidFill>
                <a:latin typeface="Arial" charset="0"/>
                <a:ea typeface="Arial" charset="0"/>
                <a:cs typeface="Arial" charset="0"/>
              </a:rPr>
              <a:pPr defTabSz="914126" fontAlgn="auto">
                <a:spcBef>
                  <a:spcPts val="0"/>
                </a:spcBef>
                <a:spcAft>
                  <a:spcPts val="0"/>
                </a:spcAft>
              </a:pPr>
              <a:t>2</a:t>
            </a:fld>
            <a:endParaRPr lang="en-US" dirty="0">
              <a:solidFill>
                <a:schemeClr val="bg1"/>
              </a:solidFill>
              <a:latin typeface="Arial" charset="0"/>
              <a:ea typeface="Arial" charset="0"/>
              <a:cs typeface="Arial" charset="0"/>
            </a:endParaRPr>
          </a:p>
        </p:txBody>
      </p:sp>
      <p:sp>
        <p:nvSpPr>
          <p:cNvPr id="37" name="Footer Placeholder 4">
            <a:extLst>
              <a:ext uri="{FF2B5EF4-FFF2-40B4-BE49-F238E27FC236}">
                <a16:creationId xmlns:a16="http://schemas.microsoft.com/office/drawing/2014/main" id="{48E10449-314C-DA40-AF83-102E01DC2104}"/>
              </a:ext>
            </a:extLst>
          </p:cNvPr>
          <p:cNvSpPr txBox="1">
            <a:spLocks/>
          </p:cNvSpPr>
          <p:nvPr/>
        </p:nvSpPr>
        <p:spPr>
          <a:xfrm>
            <a:off x="0" y="6519338"/>
            <a:ext cx="1581912" cy="457200"/>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bg1"/>
                </a:solidFill>
                <a:latin typeface="Arial" charset="0"/>
                <a:ea typeface="Arial" charset="0"/>
                <a:cs typeface="Arial" charset="0"/>
              </a:rPr>
              <a:t>ZEBRA TECHNOLOGIES</a:t>
            </a:r>
          </a:p>
        </p:txBody>
      </p:sp>
      <p:sp>
        <p:nvSpPr>
          <p:cNvPr id="40" name="AutoShape 2">
            <a:extLst>
              <a:ext uri="{FF2B5EF4-FFF2-40B4-BE49-F238E27FC236}">
                <a16:creationId xmlns:a16="http://schemas.microsoft.com/office/drawing/2014/main" id="{C85A530B-5A67-574B-8C57-EDF72F1E7538}"/>
              </a:ext>
            </a:extLst>
          </p:cNvPr>
          <p:cNvSpPr>
            <a:spLocks noChangeAspect="1" noChangeArrowheads="1"/>
          </p:cNvSpPr>
          <p:nvPr/>
        </p:nvSpPr>
        <p:spPr bwMode="auto">
          <a:xfrm flipH="1">
            <a:off x="10143790"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charset="0"/>
              <a:ea typeface="Arial" charset="0"/>
              <a:cs typeface="Arial" charset="0"/>
            </a:endParaRPr>
          </a:p>
        </p:txBody>
      </p:sp>
      <p:grpSp>
        <p:nvGrpSpPr>
          <p:cNvPr id="4" name="Group 3">
            <a:extLst>
              <a:ext uri="{FF2B5EF4-FFF2-40B4-BE49-F238E27FC236}">
                <a16:creationId xmlns:a16="http://schemas.microsoft.com/office/drawing/2014/main" id="{96828BE7-E4E5-7645-B9A3-14F216E4D725}"/>
              </a:ext>
            </a:extLst>
          </p:cNvPr>
          <p:cNvGrpSpPr/>
          <p:nvPr/>
        </p:nvGrpSpPr>
        <p:grpSpPr>
          <a:xfrm>
            <a:off x="5498352" y="1697207"/>
            <a:ext cx="1048752" cy="703793"/>
            <a:chOff x="5915953" y="400328"/>
            <a:chExt cx="1048752" cy="703793"/>
          </a:xfrm>
        </p:grpSpPr>
        <p:sp>
          <p:nvSpPr>
            <p:cNvPr id="39" name="Rectangle 38">
              <a:extLst>
                <a:ext uri="{FF2B5EF4-FFF2-40B4-BE49-F238E27FC236}">
                  <a16:creationId xmlns:a16="http://schemas.microsoft.com/office/drawing/2014/main" id="{3658F4E4-59EE-EE44-8B85-E7459F229453}"/>
                </a:ext>
              </a:extLst>
            </p:cNvPr>
            <p:cNvSpPr/>
            <p:nvPr/>
          </p:nvSpPr>
          <p:spPr>
            <a:xfrm>
              <a:off x="5915953" y="401221"/>
              <a:ext cx="689123" cy="689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7FF"/>
                </a:solidFill>
                <a:latin typeface="Arial" charset="0"/>
                <a:ea typeface="Arial" charset="0"/>
                <a:cs typeface="Arial" charset="0"/>
              </a:endParaRPr>
            </a:p>
          </p:txBody>
        </p:sp>
        <p:sp>
          <p:nvSpPr>
            <p:cNvPr id="44" name="Title 1">
              <a:extLst>
                <a:ext uri="{FF2B5EF4-FFF2-40B4-BE49-F238E27FC236}">
                  <a16:creationId xmlns:a16="http://schemas.microsoft.com/office/drawing/2014/main" id="{85EFA237-E1E6-3D44-A54F-3B51DD3A3EA5}"/>
                </a:ext>
              </a:extLst>
            </p:cNvPr>
            <p:cNvSpPr txBox="1">
              <a:spLocks/>
            </p:cNvSpPr>
            <p:nvPr/>
          </p:nvSpPr>
          <p:spPr>
            <a:xfrm>
              <a:off x="6116593" y="400328"/>
              <a:ext cx="848112" cy="703793"/>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4400" b="1" dirty="0">
                  <a:solidFill>
                    <a:srgbClr val="00A7FF"/>
                  </a:solidFill>
                  <a:latin typeface="Arial" charset="0"/>
                  <a:ea typeface="Arial" charset="0"/>
                  <a:cs typeface="Arial" charset="0"/>
                </a:rPr>
                <a:t>01</a:t>
              </a:r>
            </a:p>
          </p:txBody>
        </p:sp>
      </p:grpSp>
      <p:grpSp>
        <p:nvGrpSpPr>
          <p:cNvPr id="49" name="Group 48">
            <a:extLst>
              <a:ext uri="{FF2B5EF4-FFF2-40B4-BE49-F238E27FC236}">
                <a16:creationId xmlns:a16="http://schemas.microsoft.com/office/drawing/2014/main" id="{11A738BE-9B22-C749-96D1-EE33D038EB30}"/>
              </a:ext>
            </a:extLst>
          </p:cNvPr>
          <p:cNvGrpSpPr/>
          <p:nvPr/>
        </p:nvGrpSpPr>
        <p:grpSpPr>
          <a:xfrm>
            <a:off x="5498352" y="2754575"/>
            <a:ext cx="850258" cy="703793"/>
            <a:chOff x="5915953" y="400328"/>
            <a:chExt cx="850258" cy="703793"/>
          </a:xfrm>
        </p:grpSpPr>
        <p:sp>
          <p:nvSpPr>
            <p:cNvPr id="50" name="Rectangle 49">
              <a:extLst>
                <a:ext uri="{FF2B5EF4-FFF2-40B4-BE49-F238E27FC236}">
                  <a16:creationId xmlns:a16="http://schemas.microsoft.com/office/drawing/2014/main" id="{2A457BA7-8717-8549-8504-A6C6AC4E4C79}"/>
                </a:ext>
              </a:extLst>
            </p:cNvPr>
            <p:cNvSpPr/>
            <p:nvPr/>
          </p:nvSpPr>
          <p:spPr>
            <a:xfrm>
              <a:off x="5915953" y="401221"/>
              <a:ext cx="689123" cy="689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51" name="Title 1">
              <a:extLst>
                <a:ext uri="{FF2B5EF4-FFF2-40B4-BE49-F238E27FC236}">
                  <a16:creationId xmlns:a16="http://schemas.microsoft.com/office/drawing/2014/main" id="{EFAD4C77-5095-7544-AA65-6982726EDB45}"/>
                </a:ext>
              </a:extLst>
            </p:cNvPr>
            <p:cNvSpPr txBox="1">
              <a:spLocks/>
            </p:cNvSpPr>
            <p:nvPr/>
          </p:nvSpPr>
          <p:spPr>
            <a:xfrm>
              <a:off x="6116592" y="400328"/>
              <a:ext cx="649619" cy="703793"/>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4400" b="1" dirty="0">
                  <a:solidFill>
                    <a:srgbClr val="00A7FF"/>
                  </a:solidFill>
                  <a:latin typeface="Arial" charset="0"/>
                  <a:ea typeface="Arial" charset="0"/>
                  <a:cs typeface="Arial" charset="0"/>
                </a:rPr>
                <a:t>02</a:t>
              </a:r>
            </a:p>
          </p:txBody>
        </p:sp>
      </p:grpSp>
      <p:grpSp>
        <p:nvGrpSpPr>
          <p:cNvPr id="52" name="Group 51">
            <a:extLst>
              <a:ext uri="{FF2B5EF4-FFF2-40B4-BE49-F238E27FC236}">
                <a16:creationId xmlns:a16="http://schemas.microsoft.com/office/drawing/2014/main" id="{1B131DCA-4652-4349-A029-A37CCF4D1392}"/>
              </a:ext>
            </a:extLst>
          </p:cNvPr>
          <p:cNvGrpSpPr/>
          <p:nvPr/>
        </p:nvGrpSpPr>
        <p:grpSpPr>
          <a:xfrm>
            <a:off x="5549536" y="4747909"/>
            <a:ext cx="942704" cy="703794"/>
            <a:chOff x="5967137" y="996736"/>
            <a:chExt cx="942704" cy="703794"/>
          </a:xfrm>
        </p:grpSpPr>
        <p:sp>
          <p:nvSpPr>
            <p:cNvPr id="53" name="Rectangle 52">
              <a:extLst>
                <a:ext uri="{FF2B5EF4-FFF2-40B4-BE49-F238E27FC236}">
                  <a16:creationId xmlns:a16="http://schemas.microsoft.com/office/drawing/2014/main" id="{CDB8C59E-8257-DD4D-BAFC-C7F415A0DF8C}"/>
                </a:ext>
              </a:extLst>
            </p:cNvPr>
            <p:cNvSpPr/>
            <p:nvPr/>
          </p:nvSpPr>
          <p:spPr>
            <a:xfrm>
              <a:off x="5967137" y="996736"/>
              <a:ext cx="689123" cy="689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54" name="Title 1">
              <a:extLst>
                <a:ext uri="{FF2B5EF4-FFF2-40B4-BE49-F238E27FC236}">
                  <a16:creationId xmlns:a16="http://schemas.microsoft.com/office/drawing/2014/main" id="{F93347B5-AAD8-854C-AF8B-980A51DA5341}"/>
                </a:ext>
              </a:extLst>
            </p:cNvPr>
            <p:cNvSpPr txBox="1">
              <a:spLocks/>
            </p:cNvSpPr>
            <p:nvPr/>
          </p:nvSpPr>
          <p:spPr>
            <a:xfrm>
              <a:off x="6171457" y="996737"/>
              <a:ext cx="738384" cy="703793"/>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4400" b="1" dirty="0">
                  <a:solidFill>
                    <a:srgbClr val="00A7FF"/>
                  </a:solidFill>
                  <a:latin typeface="Arial" charset="0"/>
                  <a:ea typeface="Arial" charset="0"/>
                  <a:cs typeface="Arial" charset="0"/>
                </a:rPr>
                <a:t>03</a:t>
              </a:r>
            </a:p>
          </p:txBody>
        </p:sp>
      </p:grpSp>
      <p:grpSp>
        <p:nvGrpSpPr>
          <p:cNvPr id="23" name="Group 22">
            <a:extLst>
              <a:ext uri="{FF2B5EF4-FFF2-40B4-BE49-F238E27FC236}">
                <a16:creationId xmlns:a16="http://schemas.microsoft.com/office/drawing/2014/main" id="{57324929-FF9F-4F99-BC3E-3F49A7A384C8}"/>
              </a:ext>
            </a:extLst>
          </p:cNvPr>
          <p:cNvGrpSpPr/>
          <p:nvPr/>
        </p:nvGrpSpPr>
        <p:grpSpPr>
          <a:xfrm>
            <a:off x="5516783" y="5985094"/>
            <a:ext cx="939024" cy="703793"/>
            <a:chOff x="5915953" y="400328"/>
            <a:chExt cx="939024" cy="703793"/>
          </a:xfrm>
        </p:grpSpPr>
        <p:sp>
          <p:nvSpPr>
            <p:cNvPr id="25" name="Rectangle 24">
              <a:extLst>
                <a:ext uri="{FF2B5EF4-FFF2-40B4-BE49-F238E27FC236}">
                  <a16:creationId xmlns:a16="http://schemas.microsoft.com/office/drawing/2014/main" id="{8B2BD12C-80FB-4099-B8D4-0E7633D5D18B}"/>
                </a:ext>
              </a:extLst>
            </p:cNvPr>
            <p:cNvSpPr/>
            <p:nvPr/>
          </p:nvSpPr>
          <p:spPr>
            <a:xfrm>
              <a:off x="5915953" y="401221"/>
              <a:ext cx="689123" cy="689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6" name="Title 1">
              <a:extLst>
                <a:ext uri="{FF2B5EF4-FFF2-40B4-BE49-F238E27FC236}">
                  <a16:creationId xmlns:a16="http://schemas.microsoft.com/office/drawing/2014/main" id="{DA033598-B46C-4E2E-8D28-20EC84ECC921}"/>
                </a:ext>
              </a:extLst>
            </p:cNvPr>
            <p:cNvSpPr txBox="1">
              <a:spLocks/>
            </p:cNvSpPr>
            <p:nvPr/>
          </p:nvSpPr>
          <p:spPr>
            <a:xfrm>
              <a:off x="6116593" y="400328"/>
              <a:ext cx="738384" cy="703793"/>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4400" b="1" dirty="0">
                  <a:solidFill>
                    <a:srgbClr val="00A7FF"/>
                  </a:solidFill>
                  <a:latin typeface="Arial" charset="0"/>
                  <a:ea typeface="Arial" charset="0"/>
                  <a:cs typeface="Arial" charset="0"/>
                </a:rPr>
                <a:t>04</a:t>
              </a:r>
            </a:p>
          </p:txBody>
        </p:sp>
      </p:grpSp>
      <p:sp>
        <p:nvSpPr>
          <p:cNvPr id="27" name="Rectangle 26">
            <a:extLst>
              <a:ext uri="{FF2B5EF4-FFF2-40B4-BE49-F238E27FC236}">
                <a16:creationId xmlns:a16="http://schemas.microsoft.com/office/drawing/2014/main" id="{24966698-997B-4C8C-BFB7-E54BB03CAAD8}"/>
              </a:ext>
            </a:extLst>
          </p:cNvPr>
          <p:cNvSpPr/>
          <p:nvPr/>
        </p:nvSpPr>
        <p:spPr>
          <a:xfrm>
            <a:off x="6406546" y="6152324"/>
            <a:ext cx="5726944" cy="369332"/>
          </a:xfrm>
          <a:prstGeom prst="rect">
            <a:avLst/>
          </a:prstGeom>
        </p:spPr>
        <p:txBody>
          <a:bodyPr wrap="square">
            <a:spAutoFit/>
          </a:bodyPr>
          <a:lstStyle/>
          <a:p>
            <a:pPr lvl="0">
              <a:spcBef>
                <a:spcPts val="500"/>
              </a:spcBef>
            </a:pPr>
            <a:r>
              <a:rPr lang="en-US" b="1" dirty="0">
                <a:solidFill>
                  <a:srgbClr val="393939"/>
                </a:solidFill>
                <a:latin typeface="Arial" charset="0"/>
                <a:ea typeface="Arial" charset="0"/>
                <a:cs typeface="Arial" charset="0"/>
              </a:rPr>
              <a:t>Next Steps </a:t>
            </a:r>
          </a:p>
        </p:txBody>
      </p:sp>
    </p:spTree>
    <p:extLst>
      <p:ext uri="{BB962C8B-B14F-4D97-AF65-F5344CB8AC3E}">
        <p14:creationId xmlns:p14="http://schemas.microsoft.com/office/powerpoint/2010/main" val="1853937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5772" y="1145712"/>
            <a:ext cx="8515358" cy="342811"/>
          </a:xfrm>
        </p:spPr>
        <p:txBody>
          <a:bodyPr/>
          <a:lstStyle/>
          <a:p>
            <a:r>
              <a:rPr lang="en-US" sz="1800" dirty="0"/>
              <a:t>Fall Protection System</a:t>
            </a:r>
          </a:p>
        </p:txBody>
      </p:sp>
      <p:sp>
        <p:nvSpPr>
          <p:cNvPr id="5" name="Content Placeholder 4"/>
          <p:cNvSpPr>
            <a:spLocks noGrp="1"/>
          </p:cNvSpPr>
          <p:nvPr>
            <p:ph sz="half" idx="1"/>
          </p:nvPr>
        </p:nvSpPr>
        <p:spPr>
          <a:xfrm>
            <a:off x="775772" y="2289318"/>
            <a:ext cx="5147354" cy="3033927"/>
          </a:xfrm>
        </p:spPr>
        <p:txBody>
          <a:bodyPr>
            <a:normAutofit/>
          </a:bodyPr>
          <a:lstStyle/>
          <a:p>
            <a:pPr lvl="0">
              <a:buNone/>
            </a:pPr>
            <a:r>
              <a:rPr lang="en-US" b="1" dirty="0"/>
              <a:t>DART UWB with MotionWorks</a:t>
            </a:r>
          </a:p>
          <a:p>
            <a:pPr lvl="0">
              <a:buNone/>
            </a:pPr>
            <a:r>
              <a:rPr lang="en-US" b="1" dirty="0"/>
              <a:t>Real-Time Dynamic Tag Tracking</a:t>
            </a:r>
          </a:p>
          <a:p>
            <a:pPr lvl="1"/>
            <a:r>
              <a:rPr lang="en-US" dirty="0"/>
              <a:t>Self-Retracting Lifeline</a:t>
            </a:r>
          </a:p>
          <a:p>
            <a:pPr lvl="1"/>
            <a:r>
              <a:rPr lang="en-US" dirty="0"/>
              <a:t>Safety Harness</a:t>
            </a:r>
          </a:p>
          <a:p>
            <a:pPr lvl="1"/>
            <a:r>
              <a:rPr lang="en-US" dirty="0"/>
              <a:t>Stacker</a:t>
            </a:r>
          </a:p>
          <a:p>
            <a:pPr lvl="0">
              <a:buNone/>
            </a:pPr>
            <a:r>
              <a:rPr lang="en-US" b="1" dirty="0"/>
              <a:t>Stacker Boundaries Created by Tag Locations</a:t>
            </a:r>
          </a:p>
          <a:p>
            <a:pPr lvl="1"/>
            <a:r>
              <a:rPr lang="en-US" dirty="0"/>
              <a:t>Proximity of Harness &amp; Stacker</a:t>
            </a:r>
          </a:p>
          <a:p>
            <a:pPr lvl="1"/>
            <a:r>
              <a:rPr lang="en-US" dirty="0"/>
              <a:t>Proximity of Harness &amp; SRL</a:t>
            </a:r>
          </a:p>
          <a:p>
            <a:pPr lvl="1"/>
            <a:r>
              <a:rPr lang="en-US" dirty="0"/>
              <a:t>Stacker Movement:  Enabled or Disabled</a:t>
            </a:r>
          </a:p>
        </p:txBody>
      </p:sp>
      <p:grpSp>
        <p:nvGrpSpPr>
          <p:cNvPr id="2" name="Group 7"/>
          <p:cNvGrpSpPr>
            <a:grpSpLocks noChangeAspect="1"/>
          </p:cNvGrpSpPr>
          <p:nvPr/>
        </p:nvGrpSpPr>
        <p:grpSpPr>
          <a:xfrm>
            <a:off x="7244832" y="2140235"/>
            <a:ext cx="2912244" cy="1452208"/>
            <a:chOff x="292100" y="2160588"/>
            <a:chExt cx="5118100" cy="3402012"/>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300" y="2160588"/>
              <a:ext cx="4953000"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14"/>
            <p:cNvGrpSpPr>
              <a:grpSpLocks/>
            </p:cNvGrpSpPr>
            <p:nvPr/>
          </p:nvGrpSpPr>
          <p:grpSpPr bwMode="auto">
            <a:xfrm>
              <a:off x="1130300" y="4598988"/>
              <a:ext cx="663575" cy="963612"/>
              <a:chOff x="990600" y="2513117"/>
              <a:chExt cx="664471" cy="963508"/>
            </a:xfrm>
          </p:grpSpPr>
          <p:pic>
            <p:nvPicPr>
              <p:cNvPr id="27"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590800"/>
                <a:ext cx="664471"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descr="C:\My Documents\C Drive 16 DEC\Local Disk (C)\Zebra Icons\ZEB icon DartTag-co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128" y="2514600"/>
                <a:ext cx="196928" cy="19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descr="C:\My Documents\C Drive 16 DEC\Local Disk (C)\Zebra Icons\ZEB icon DartTag-co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4456" y="2513117"/>
                <a:ext cx="196928" cy="19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20"/>
            <p:cNvGrpSpPr>
              <a:grpSpLocks/>
            </p:cNvGrpSpPr>
            <p:nvPr/>
          </p:nvGrpSpPr>
          <p:grpSpPr bwMode="auto">
            <a:xfrm>
              <a:off x="2806700" y="4597400"/>
              <a:ext cx="663575" cy="963613"/>
              <a:chOff x="990600" y="2513117"/>
              <a:chExt cx="664471" cy="963508"/>
            </a:xfrm>
          </p:grpSpPr>
          <p:pic>
            <p:nvPicPr>
              <p:cNvPr id="24"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590800"/>
                <a:ext cx="664471"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descr="C:\My Documents\C Drive 16 DEC\Local Disk (C)\Zebra Icons\ZEB icon DartTag-co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128" y="2514600"/>
                <a:ext cx="196928" cy="19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C:\My Documents\C Drive 16 DEC\Local Disk (C)\Zebra Icons\ZEB icon DartTag-co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4456" y="2513117"/>
                <a:ext cx="196928" cy="19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3" descr="C:\My Documents\C Drive 16 DEC\Local Disk (C)\Zebra Icons\ZEB icon DartTag-co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4217988"/>
              <a:ext cx="2413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C:\My Documents\C Drive 16 DEC\Local Disk (C)\Zebra Icons\ZEB icon DartTag-co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8900" y="4217988"/>
              <a:ext cx="2413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793875" y="2243138"/>
              <a:ext cx="425450" cy="533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09448" rtl="0" eaLnBrk="1" fontAlgn="auto" latinLnBrk="0" hangingPunct="1">
                <a:lnSpc>
                  <a:spcPct val="100000"/>
                </a:lnSpc>
                <a:spcBef>
                  <a:spcPts val="0"/>
                </a:spcBef>
                <a:spcAft>
                  <a:spcPts val="0"/>
                </a:spcAft>
                <a:buClrTx/>
                <a:buSzTx/>
                <a:buFontTx/>
                <a:buNone/>
                <a:tabLst/>
                <a:defRPr/>
              </a:pPr>
              <a:r>
                <a:rPr kumimoji="0" lang="en-US" sz="674" b="0" i="0" u="none" strike="noStrike" kern="0" cap="none" spc="0" normalizeH="0" baseline="0" noProof="0" dirty="0">
                  <a:ln>
                    <a:noFill/>
                  </a:ln>
                  <a:solidFill>
                    <a:srgbClr val="FFFFFF"/>
                  </a:solidFill>
                  <a:effectLst/>
                  <a:uLnTx/>
                  <a:uFillTx/>
                  <a:latin typeface="Calibri"/>
                  <a:ea typeface="+mn-ea"/>
                  <a:cs typeface="+mn-cs"/>
                  <a:sym typeface="Arial"/>
                </a:rPr>
                <a:t>SRL</a:t>
              </a:r>
            </a:p>
            <a:p>
              <a:pPr marL="0" marR="0" lvl="0" indent="0" algn="ctr" defTabSz="609448" rtl="0" eaLnBrk="1" fontAlgn="auto" latinLnBrk="0" hangingPunct="1">
                <a:lnSpc>
                  <a:spcPct val="100000"/>
                </a:lnSpc>
                <a:spcBef>
                  <a:spcPts val="0"/>
                </a:spcBef>
                <a:spcAft>
                  <a:spcPts val="0"/>
                </a:spcAft>
                <a:buClrTx/>
                <a:buSzTx/>
                <a:buFontTx/>
                <a:buNone/>
                <a:tabLst/>
                <a:defRPr/>
              </a:pPr>
              <a:r>
                <a:rPr kumimoji="0" lang="en-US" sz="674" b="0" i="0" u="none" strike="noStrike" kern="0" cap="none" spc="0" normalizeH="0" baseline="0" noProof="0" dirty="0">
                  <a:ln>
                    <a:noFill/>
                  </a:ln>
                  <a:solidFill>
                    <a:srgbClr val="FFFFFF"/>
                  </a:solidFill>
                  <a:effectLst/>
                  <a:uLnTx/>
                  <a:uFillTx/>
                  <a:latin typeface="Calibri"/>
                  <a:ea typeface="+mn-ea"/>
                  <a:cs typeface="+mn-cs"/>
                  <a:sym typeface="Arial"/>
                </a:rPr>
                <a:t>1</a:t>
              </a:r>
            </a:p>
          </p:txBody>
        </p:sp>
        <p:cxnSp>
          <p:nvCxnSpPr>
            <p:cNvPr id="15" name="Straight Arrow Connector 14"/>
            <p:cNvCxnSpPr>
              <a:stCxn id="14" idx="2"/>
              <a:endCxn id="27" idx="0"/>
            </p:cNvCxnSpPr>
            <p:nvPr/>
          </p:nvCxnSpPr>
          <p:spPr>
            <a:xfrm flipH="1">
              <a:off x="1462088" y="2776538"/>
              <a:ext cx="544512" cy="19002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20" idx="3"/>
            </p:cNvCxnSpPr>
            <p:nvPr/>
          </p:nvCxnSpPr>
          <p:spPr>
            <a:xfrm>
              <a:off x="3579813" y="2776538"/>
              <a:ext cx="1457325" cy="17287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rot="4226604">
              <a:off x="1158875" y="4141788"/>
              <a:ext cx="287337" cy="179388"/>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09448"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a:ea typeface="+mn-ea"/>
                <a:cs typeface="+mn-cs"/>
                <a:sym typeface="Arial"/>
              </a:endParaRPr>
            </a:p>
          </p:txBody>
        </p:sp>
        <p:pic>
          <p:nvPicPr>
            <p:cNvPr id="18" name="Picture 3" descr="C:\My Documents\C Drive 16 DEC\Local Disk (C)\Zebra Icons\ZEB icon DartTag-co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3800" y="4141788"/>
              <a:ext cx="1968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rot="6630464">
              <a:off x="4827588" y="4343400"/>
              <a:ext cx="287338" cy="179387"/>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09448"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a:ea typeface="+mn-ea"/>
                <a:cs typeface="+mn-cs"/>
                <a:sym typeface="Arial"/>
              </a:endParaRPr>
            </a:p>
          </p:txBody>
        </p:sp>
        <p:pic>
          <p:nvPicPr>
            <p:cNvPr id="20" name="Picture 3" descr="C:\My Documents\C Drive 16 DEC\Local Disk (C)\Zebra Icons\ZEB icon DartTag-co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403860">
              <a:off x="4862513" y="4343400"/>
              <a:ext cx="1984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3367088" y="2243138"/>
              <a:ext cx="425450" cy="533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09448" rtl="0" eaLnBrk="1" fontAlgn="auto" latinLnBrk="0" hangingPunct="1">
                <a:lnSpc>
                  <a:spcPct val="100000"/>
                </a:lnSpc>
                <a:spcBef>
                  <a:spcPts val="0"/>
                </a:spcBef>
                <a:spcAft>
                  <a:spcPts val="0"/>
                </a:spcAft>
                <a:buClrTx/>
                <a:buSzTx/>
                <a:buFontTx/>
                <a:buNone/>
                <a:tabLst/>
                <a:defRPr/>
              </a:pPr>
              <a:r>
                <a:rPr kumimoji="0" lang="en-US" sz="674" b="0" i="0" u="none" strike="noStrike" kern="0" cap="none" spc="0" normalizeH="0" baseline="0" noProof="0" dirty="0">
                  <a:ln>
                    <a:noFill/>
                  </a:ln>
                  <a:solidFill>
                    <a:srgbClr val="FFFFFF"/>
                  </a:solidFill>
                  <a:effectLst/>
                  <a:uLnTx/>
                  <a:uFillTx/>
                  <a:latin typeface="Calibri"/>
                  <a:ea typeface="+mn-ea"/>
                  <a:cs typeface="+mn-cs"/>
                  <a:sym typeface="Arial"/>
                </a:rPr>
                <a:t>SRL</a:t>
              </a:r>
            </a:p>
            <a:p>
              <a:pPr marL="0" marR="0" lvl="0" indent="0" algn="ctr" defTabSz="609448" rtl="0" eaLnBrk="1" fontAlgn="auto" latinLnBrk="0" hangingPunct="1">
                <a:lnSpc>
                  <a:spcPct val="100000"/>
                </a:lnSpc>
                <a:spcBef>
                  <a:spcPts val="0"/>
                </a:spcBef>
                <a:spcAft>
                  <a:spcPts val="0"/>
                </a:spcAft>
                <a:buClrTx/>
                <a:buSzTx/>
                <a:buFontTx/>
                <a:buNone/>
                <a:tabLst/>
                <a:defRPr/>
              </a:pPr>
              <a:r>
                <a:rPr kumimoji="0" lang="en-US" sz="674" b="0" i="0" u="none" strike="noStrike" kern="0" cap="none" spc="0" normalizeH="0" baseline="0" noProof="0" dirty="0">
                  <a:ln>
                    <a:noFill/>
                  </a:ln>
                  <a:solidFill>
                    <a:srgbClr val="FFFFFF"/>
                  </a:solidFill>
                  <a:effectLst/>
                  <a:uLnTx/>
                  <a:uFillTx/>
                  <a:latin typeface="Calibri"/>
                  <a:ea typeface="+mn-ea"/>
                  <a:cs typeface="+mn-cs"/>
                  <a:sym typeface="Arial"/>
                </a:rPr>
                <a:t>2</a:t>
              </a:r>
            </a:p>
          </p:txBody>
        </p:sp>
        <p:sp>
          <p:nvSpPr>
            <p:cNvPr id="22" name="Oval 21"/>
            <p:cNvSpPr/>
            <p:nvPr/>
          </p:nvSpPr>
          <p:spPr>
            <a:xfrm>
              <a:off x="914400" y="3962400"/>
              <a:ext cx="1143000" cy="1066800"/>
            </a:xfrm>
            <a:prstGeom prst="ellipse">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09448"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a:ea typeface="+mn-ea"/>
                <a:cs typeface="+mn-cs"/>
                <a:sym typeface="Arial"/>
              </a:endParaRPr>
            </a:p>
          </p:txBody>
        </p:sp>
        <p:sp>
          <p:nvSpPr>
            <p:cNvPr id="23" name="Oval 22"/>
            <p:cNvSpPr/>
            <p:nvPr/>
          </p:nvSpPr>
          <p:spPr>
            <a:xfrm>
              <a:off x="2514600" y="4114800"/>
              <a:ext cx="1143000" cy="106680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09448"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pic>
        <p:nvPicPr>
          <p:cNvPr id="39"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5200" y="3888942"/>
            <a:ext cx="3605260" cy="1829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054985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758" y="713348"/>
            <a:ext cx="4965225" cy="5367412"/>
          </a:xfrm>
        </p:spPr>
        <p:txBody>
          <a:bodyPr>
            <a:normAutofit/>
          </a:bodyPr>
          <a:lstStyle/>
          <a:p>
            <a:r>
              <a:rPr lang="en-US" b="1" dirty="0"/>
              <a:t>Application :</a:t>
            </a:r>
            <a:r>
              <a:rPr lang="en-US" sz="1799" dirty="0"/>
              <a:t> Asset Tracking</a:t>
            </a:r>
          </a:p>
          <a:p>
            <a:pPr marL="230050" lvl="1" indent="0">
              <a:buNone/>
            </a:pPr>
            <a:endParaRPr lang="en-US" sz="1799" dirty="0"/>
          </a:p>
          <a:p>
            <a:pPr marL="230050" lvl="1" indent="0">
              <a:buNone/>
            </a:pPr>
            <a:r>
              <a:rPr lang="en-US" sz="1799" dirty="0"/>
              <a:t>Need to track every tool, rack, component for JIT workflow process on production floor. Also provide tracking outside at the flight line hangers for operations.</a:t>
            </a:r>
          </a:p>
          <a:p>
            <a:pPr marL="230050" lvl="1" indent="0">
              <a:buNone/>
            </a:pPr>
            <a:endParaRPr lang="en-US" sz="1799" dirty="0"/>
          </a:p>
          <a:p>
            <a:pPr marL="230050" lvl="1" indent="0">
              <a:buNone/>
            </a:pPr>
            <a:r>
              <a:rPr lang="en-US" sz="1799" dirty="0"/>
              <a:t>Currently providing visibility in 50+ buildings. </a:t>
            </a:r>
            <a:endParaRPr lang="en-US" sz="1799" i="1" dirty="0"/>
          </a:p>
          <a:p>
            <a:pPr marL="230050" lvl="1" indent="0">
              <a:buNone/>
            </a:pPr>
            <a:r>
              <a:rPr lang="en-US" sz="1799" i="1" dirty="0"/>
              <a:t>Use cases:</a:t>
            </a:r>
          </a:p>
          <a:p>
            <a:pPr lvl="2"/>
            <a:r>
              <a:rPr lang="en-US" sz="1799" dirty="0"/>
              <a:t>Where are my assets?</a:t>
            </a:r>
          </a:p>
          <a:p>
            <a:pPr lvl="2"/>
            <a:r>
              <a:rPr lang="en-US" sz="1799" dirty="0"/>
              <a:t>Provide asset information for JIT workflow</a:t>
            </a:r>
          </a:p>
          <a:p>
            <a:pPr marL="230050" lvl="1" indent="0">
              <a:buNone/>
            </a:pPr>
            <a:r>
              <a:rPr lang="en-US" sz="1799" i="1" dirty="0"/>
              <a:t>Solution components:</a:t>
            </a:r>
          </a:p>
          <a:p>
            <a:pPr lvl="2"/>
            <a:r>
              <a:rPr lang="en-US" sz="1799" dirty="0"/>
              <a:t>DART tags, receivers, hub</a:t>
            </a:r>
          </a:p>
          <a:p>
            <a:pPr marL="458649" lvl="2" indent="0">
              <a:buNone/>
            </a:pPr>
            <a:endParaRPr lang="en-US" sz="1799" dirty="0"/>
          </a:p>
        </p:txBody>
      </p:sp>
      <p:sp>
        <p:nvSpPr>
          <p:cNvPr id="6" name="Title 5"/>
          <p:cNvSpPr txBox="1">
            <a:spLocks/>
          </p:cNvSpPr>
          <p:nvPr/>
        </p:nvSpPr>
        <p:spPr>
          <a:xfrm>
            <a:off x="2105199" y="-26619"/>
            <a:ext cx="9883725" cy="739967"/>
          </a:xfrm>
          <a:prstGeom prst="rect">
            <a:avLst/>
          </a:prstGeom>
        </p:spPr>
        <p:txBody>
          <a:bodyPr vert="horz" lIns="121835" tIns="60917" rIns="121835" bIns="60917" rtlCol="0" anchor="ctr" anchorCtr="0">
            <a:noAutofit/>
          </a:bodyPr>
          <a:lstStyle>
            <a:lvl1pPr algn="l" rtl="0" eaLnBrk="0" fontAlgn="base" hangingPunct="0">
              <a:lnSpc>
                <a:spcPct val="95000"/>
              </a:lnSpc>
              <a:spcBef>
                <a:spcPct val="0"/>
              </a:spcBef>
              <a:spcAft>
                <a:spcPct val="0"/>
              </a:spcAft>
              <a:defRPr sz="3400" b="1">
                <a:solidFill>
                  <a:schemeClr val="accent1"/>
                </a:solidFill>
                <a:latin typeface="+mj-lt"/>
                <a:ea typeface="MS PGothic" pitchFamily="34" charset="-128"/>
                <a:cs typeface="MS PGothic"/>
              </a:defRPr>
            </a:lvl1pPr>
            <a:lvl2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2pPr>
            <a:lvl3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3pPr>
            <a:lvl4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4pPr>
            <a:lvl5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5pPr>
            <a:lvl6pPr marL="60943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6pPr>
            <a:lvl7pPr marL="121886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7pPr>
            <a:lvl8pPr marL="182829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8pPr>
            <a:lvl9pPr marL="243772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9pPr>
          </a:lstStyle>
          <a:p>
            <a:pPr marL="0" marR="0" lvl="0" indent="0" algn="l" defTabSz="914126" rtl="0" eaLnBrk="0" fontAlgn="base" latinLnBrk="0" hangingPunct="0">
              <a:lnSpc>
                <a:spcPct val="100000"/>
              </a:lnSpc>
              <a:spcBef>
                <a:spcPct val="0"/>
              </a:spcBef>
              <a:spcAft>
                <a:spcPct val="0"/>
              </a:spcAft>
              <a:buClrTx/>
              <a:buSzTx/>
              <a:buFontTx/>
              <a:buNone/>
              <a:tabLst/>
              <a:defRPr/>
            </a:pPr>
            <a:r>
              <a:rPr kumimoji="0" lang="en-US" sz="1999" b="1" i="0" u="none" strike="noStrike" kern="0" cap="none" spc="0" normalizeH="0" baseline="0" noProof="0" dirty="0">
                <a:ln>
                  <a:noFill/>
                </a:ln>
                <a:solidFill>
                  <a:srgbClr val="1F487E"/>
                </a:solidFill>
                <a:effectLst/>
                <a:uLnTx/>
                <a:uFillTx/>
                <a:latin typeface="Calibri"/>
                <a:ea typeface="MS PGothic" pitchFamily="34" charset="-128"/>
              </a:rPr>
              <a:t>Solutions </a:t>
            </a:r>
            <a:r>
              <a:rPr kumimoji="0" lang="mr-IN" sz="1999" b="1" i="0" u="none" strike="noStrike" kern="0" cap="none" spc="0" normalizeH="0" baseline="0" noProof="0" dirty="0">
                <a:ln>
                  <a:noFill/>
                </a:ln>
                <a:solidFill>
                  <a:srgbClr val="1F487E"/>
                </a:solidFill>
                <a:effectLst/>
                <a:uLnTx/>
                <a:uFillTx/>
                <a:latin typeface="Calibri"/>
                <a:ea typeface="MS PGothic" pitchFamily="34" charset="-128"/>
              </a:rPr>
              <a:t>–</a:t>
            </a:r>
            <a:r>
              <a:rPr kumimoji="0" lang="en-US" sz="1999" b="1" i="0" u="none" strike="noStrike" kern="0" cap="none" spc="0" normalizeH="0" baseline="0" noProof="0" dirty="0">
                <a:ln>
                  <a:noFill/>
                </a:ln>
                <a:solidFill>
                  <a:srgbClr val="1F487E"/>
                </a:solidFill>
                <a:effectLst/>
                <a:uLnTx/>
                <a:uFillTx/>
                <a:latin typeface="Calibri"/>
                <a:ea typeface="MS PGothic" pitchFamily="34" charset="-128"/>
              </a:rPr>
              <a:t> Asset Tracking</a:t>
            </a:r>
          </a:p>
        </p:txBody>
      </p:sp>
      <p:sp>
        <p:nvSpPr>
          <p:cNvPr id="15" name="Content Placeholder 2">
            <a:extLst>
              <a:ext uri="{FF2B5EF4-FFF2-40B4-BE49-F238E27FC236}">
                <a16:creationId xmlns:a16="http://schemas.microsoft.com/office/drawing/2014/main" id="{FCE51CFA-6285-4A7F-BF55-E244D71E1C10}"/>
              </a:ext>
            </a:extLst>
          </p:cNvPr>
          <p:cNvSpPr txBox="1">
            <a:spLocks/>
          </p:cNvSpPr>
          <p:nvPr/>
        </p:nvSpPr>
        <p:spPr>
          <a:xfrm>
            <a:off x="381757" y="3277478"/>
            <a:ext cx="4965225" cy="2715652"/>
          </a:xfrm>
          <a:prstGeom prst="rect">
            <a:avLst/>
          </a:prstGeom>
        </p:spPr>
        <p:txBody>
          <a:bodyPr vert="horz" lIns="91440" tIns="45720" rIns="91440" bIns="45720" rtlCol="0">
            <a:normAutofit/>
          </a:bodyPr>
          <a:lstStyle>
            <a:lvl1pPr marL="174573" marR="0" indent="-174573" algn="l" defTabSz="457063" rtl="0" eaLnBrk="1" fontAlgn="auto" latinLnBrk="0" hangingPunct="1">
              <a:lnSpc>
                <a:spcPct val="100000"/>
              </a:lnSpc>
              <a:spcBef>
                <a:spcPts val="1200"/>
              </a:spcBef>
              <a:spcAft>
                <a:spcPts val="0"/>
              </a:spcAft>
              <a:buClrTx/>
              <a:buSzTx/>
              <a:buFont typeface="Arial"/>
              <a:buChar char="•"/>
              <a:tabLst/>
              <a:defRPr sz="1799" kern="1200">
                <a:solidFill>
                  <a:schemeClr val="tx1"/>
                </a:solidFill>
                <a:latin typeface="Arial"/>
                <a:ea typeface="+mn-ea"/>
                <a:cs typeface="Arial"/>
              </a:defRPr>
            </a:lvl1pPr>
            <a:lvl2pPr marL="458650" marR="0" indent="-228531" algn="l" defTabSz="457063" rtl="0" eaLnBrk="1" fontAlgn="auto" latinLnBrk="0" hangingPunct="1">
              <a:lnSpc>
                <a:spcPct val="100000"/>
              </a:lnSpc>
              <a:spcBef>
                <a:spcPct val="20000"/>
              </a:spcBef>
              <a:spcAft>
                <a:spcPts val="0"/>
              </a:spcAft>
              <a:buClrTx/>
              <a:buSzTx/>
              <a:buFont typeface="Arial"/>
              <a:buChar char="–"/>
              <a:tabLst/>
              <a:defRPr sz="1600" kern="1200">
                <a:solidFill>
                  <a:schemeClr val="tx1"/>
                </a:solidFill>
                <a:latin typeface="Arial"/>
                <a:ea typeface="+mn-ea"/>
                <a:cs typeface="Arial"/>
              </a:defRPr>
            </a:lvl2pPr>
            <a:lvl3pPr marL="688768" marR="0" indent="-230119" algn="l" defTabSz="457063" rtl="0" eaLnBrk="1" fontAlgn="auto" latinLnBrk="0" hangingPunct="1">
              <a:lnSpc>
                <a:spcPct val="100000"/>
              </a:lnSpc>
              <a:spcBef>
                <a:spcPct val="20000"/>
              </a:spcBef>
              <a:spcAft>
                <a:spcPts val="0"/>
              </a:spcAft>
              <a:buClrTx/>
              <a:buSzTx/>
              <a:buFont typeface="Arial"/>
              <a:buChar char="•"/>
              <a:tabLst/>
              <a:defRPr sz="1400" kern="1200">
                <a:solidFill>
                  <a:schemeClr val="tx1"/>
                </a:solidFill>
                <a:latin typeface="Arial"/>
                <a:ea typeface="+mn-ea"/>
                <a:cs typeface="Arial"/>
              </a:defRPr>
            </a:lvl3pPr>
            <a:lvl4pPr marL="918887" marR="0" indent="-230119" algn="l" defTabSz="457063" rtl="0" eaLnBrk="1" fontAlgn="auto" latinLnBrk="0" hangingPunct="1">
              <a:lnSpc>
                <a:spcPct val="100000"/>
              </a:lnSpc>
              <a:spcBef>
                <a:spcPct val="20000"/>
              </a:spcBef>
              <a:spcAft>
                <a:spcPts val="0"/>
              </a:spcAft>
              <a:buClrTx/>
              <a:buSzTx/>
              <a:buFont typeface="Arial"/>
              <a:buChar char="–"/>
              <a:tabLst/>
              <a:defRPr sz="1200" kern="1200">
                <a:solidFill>
                  <a:schemeClr val="tx1"/>
                </a:solidFill>
                <a:latin typeface="Arial"/>
                <a:ea typeface="+mn-ea"/>
                <a:cs typeface="Arial"/>
              </a:defRPr>
            </a:lvl4pPr>
            <a:lvl5pPr marL="1155353" marR="0" indent="-230119" algn="l" defTabSz="457063" rtl="0" eaLnBrk="1" fontAlgn="auto" latinLnBrk="0" hangingPunct="1">
              <a:lnSpc>
                <a:spcPct val="100000"/>
              </a:lnSpc>
              <a:spcBef>
                <a:spcPct val="20000"/>
              </a:spcBef>
              <a:spcAft>
                <a:spcPts val="0"/>
              </a:spcAft>
              <a:buClrTx/>
              <a:buSzTx/>
              <a:buFont typeface="Arial"/>
              <a:buChar char="»"/>
              <a:tabLst/>
              <a:defRPr sz="1200" kern="1200">
                <a:solidFill>
                  <a:schemeClr val="tx1"/>
                </a:solidFill>
                <a:latin typeface="Arial"/>
                <a:ea typeface="+mn-ea"/>
                <a:cs typeface="Arial"/>
              </a:defRPr>
            </a:lvl5pPr>
            <a:lvl6pPr marL="2513846" indent="-228531" algn="l" defTabSz="457063" rtl="0" eaLnBrk="1" latinLnBrk="0" hangingPunct="1">
              <a:spcBef>
                <a:spcPct val="20000"/>
              </a:spcBef>
              <a:buFont typeface="Arial"/>
              <a:buChar char="•"/>
              <a:defRPr sz="1999" kern="1200">
                <a:solidFill>
                  <a:schemeClr val="tx1"/>
                </a:solidFill>
                <a:latin typeface="+mn-lt"/>
                <a:ea typeface="+mn-ea"/>
                <a:cs typeface="+mn-cs"/>
              </a:defRPr>
            </a:lvl6pPr>
            <a:lvl7pPr marL="2970908" indent="-228531" algn="l" defTabSz="457063" rtl="0" eaLnBrk="1" latinLnBrk="0" hangingPunct="1">
              <a:spcBef>
                <a:spcPct val="20000"/>
              </a:spcBef>
              <a:buFont typeface="Arial"/>
              <a:buChar char="•"/>
              <a:defRPr sz="1999" kern="1200">
                <a:solidFill>
                  <a:schemeClr val="tx1"/>
                </a:solidFill>
                <a:latin typeface="+mn-lt"/>
                <a:ea typeface="+mn-ea"/>
                <a:cs typeface="+mn-cs"/>
              </a:defRPr>
            </a:lvl7pPr>
            <a:lvl8pPr marL="3427971" indent="-228531" algn="l" defTabSz="457063" rtl="0" eaLnBrk="1" latinLnBrk="0" hangingPunct="1">
              <a:spcBef>
                <a:spcPct val="20000"/>
              </a:spcBef>
              <a:buFont typeface="Arial"/>
              <a:buChar char="•"/>
              <a:defRPr sz="1999" kern="1200">
                <a:solidFill>
                  <a:schemeClr val="tx1"/>
                </a:solidFill>
                <a:latin typeface="+mn-lt"/>
                <a:ea typeface="+mn-ea"/>
                <a:cs typeface="+mn-cs"/>
              </a:defRPr>
            </a:lvl8pPr>
            <a:lvl9pPr marL="3885034" indent="-228531" algn="l" defTabSz="457063" rtl="0" eaLnBrk="1" latinLnBrk="0" hangingPunct="1">
              <a:spcBef>
                <a:spcPct val="20000"/>
              </a:spcBef>
              <a:buFont typeface="Arial"/>
              <a:buChar char="•"/>
              <a:defRPr sz="1999" kern="1200">
                <a:solidFill>
                  <a:schemeClr val="tx1"/>
                </a:solidFill>
                <a:latin typeface="+mn-lt"/>
                <a:ea typeface="+mn-ea"/>
                <a:cs typeface="+mn-cs"/>
              </a:defRPr>
            </a:lvl9pPr>
          </a:lstStyle>
          <a:p>
            <a:pPr marL="230050" marR="0" lvl="1" indent="0" algn="l" defTabSz="457063" rtl="0" eaLnBrk="1" fontAlgn="auto" latinLnBrk="0" hangingPunct="1">
              <a:lnSpc>
                <a:spcPct val="100000"/>
              </a:lnSpc>
              <a:spcBef>
                <a:spcPct val="20000"/>
              </a:spcBef>
              <a:spcAft>
                <a:spcPts val="0"/>
              </a:spcAft>
              <a:buClrTx/>
              <a:buSzTx/>
              <a:buFont typeface="Arial"/>
              <a:buNone/>
              <a:tabLst/>
              <a:defRPr/>
            </a:pPr>
            <a:endParaRPr kumimoji="0" lang="en-US" sz="1799" b="0" i="0" u="none" strike="noStrike" kern="1200" cap="none" spc="0" normalizeH="0" baseline="0" noProof="0" dirty="0">
              <a:ln>
                <a:noFill/>
              </a:ln>
              <a:solidFill>
                <a:srgbClr val="000000"/>
              </a:solidFill>
              <a:effectLst/>
              <a:uLnTx/>
              <a:uFillTx/>
              <a:latin typeface="Arial"/>
              <a:ea typeface="+mn-ea"/>
              <a:cs typeface="Arial"/>
            </a:endParaRPr>
          </a:p>
          <a:p>
            <a:pPr marL="458649" marR="0" lvl="2" indent="0" algn="l" defTabSz="457063" rtl="0" eaLnBrk="1" fontAlgn="auto" latinLnBrk="0" hangingPunct="1">
              <a:lnSpc>
                <a:spcPct val="100000"/>
              </a:lnSpc>
              <a:spcBef>
                <a:spcPct val="20000"/>
              </a:spcBef>
              <a:spcAft>
                <a:spcPts val="0"/>
              </a:spcAft>
              <a:buClrTx/>
              <a:buSzTx/>
              <a:buFont typeface="Arial"/>
              <a:buNone/>
              <a:tabLst/>
              <a:defRPr/>
            </a:pPr>
            <a:endParaRPr kumimoji="0" lang="en-US" sz="1799" b="0"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505469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B8A4E63-7235-413F-9B60-86B523A1FC37}"/>
              </a:ext>
            </a:extLst>
          </p:cNvPr>
          <p:cNvSpPr>
            <a:spLocks noGrp="1"/>
          </p:cNvSpPr>
          <p:nvPr>
            <p:ph type="body" sz="quarter" idx="4294967295"/>
          </p:nvPr>
        </p:nvSpPr>
        <p:spPr>
          <a:xfrm>
            <a:off x="323056" y="3950428"/>
            <a:ext cx="7357669" cy="2680357"/>
          </a:xfrm>
        </p:spPr>
        <p:txBody>
          <a:bodyPr vert="horz" lIns="0" tIns="0" rIns="0" bIns="0" rtlCol="0">
            <a:normAutofit/>
          </a:bodyPr>
          <a:lstStyle/>
          <a:p>
            <a:pPr indent="0" defTabSz="1218774">
              <a:spcBef>
                <a:spcPts val="0"/>
              </a:spcBef>
              <a:buNone/>
            </a:pPr>
            <a:r>
              <a:rPr lang="en-US" sz="1200" b="1" dirty="0">
                <a:solidFill>
                  <a:schemeClr val="tx1"/>
                </a:solidFill>
              </a:rPr>
              <a:t>Immediate Benefits</a:t>
            </a:r>
          </a:p>
          <a:p>
            <a:pPr marL="285664" indent="-285664" defTabSz="1218774">
              <a:spcBef>
                <a:spcPts val="0"/>
              </a:spcBef>
            </a:pPr>
            <a:r>
              <a:rPr lang="en-US" sz="1200" dirty="0">
                <a:solidFill>
                  <a:schemeClr val="tx1"/>
                </a:solidFill>
              </a:rPr>
              <a:t>Real-time location tracking of engines on a digital plant layout map. Increase efficiency of engine search and thus reduce labor time.  </a:t>
            </a:r>
          </a:p>
          <a:p>
            <a:pPr marL="285664" indent="-285664" defTabSz="1218774">
              <a:spcBef>
                <a:spcPts val="0"/>
              </a:spcBef>
            </a:pPr>
            <a:r>
              <a:rPr lang="en-US" sz="1200" dirty="0">
                <a:solidFill>
                  <a:schemeClr val="tx1"/>
                </a:solidFill>
              </a:rPr>
              <a:t>Beneficial to </a:t>
            </a:r>
            <a:r>
              <a:rPr lang="en-US" sz="1200">
                <a:solidFill>
                  <a:schemeClr val="tx1"/>
                </a:solidFill>
              </a:rPr>
              <a:t>Quality allows quick </a:t>
            </a:r>
            <a:r>
              <a:rPr lang="en-US" sz="1200" dirty="0">
                <a:solidFill>
                  <a:schemeClr val="tx1"/>
                </a:solidFill>
              </a:rPr>
              <a:t>identify the location of a population of engines for inspection and repair campaigns.</a:t>
            </a:r>
          </a:p>
          <a:p>
            <a:pPr marL="285664" indent="-285664" defTabSz="1218774">
              <a:spcBef>
                <a:spcPts val="0"/>
              </a:spcBef>
            </a:pPr>
            <a:r>
              <a:rPr lang="en-US" sz="1200" dirty="0">
                <a:solidFill>
                  <a:schemeClr val="tx1"/>
                </a:solidFill>
              </a:rPr>
              <a:t>Quality will be able to locate the physical location of engines that are in a </a:t>
            </a:r>
            <a:r>
              <a:rPr lang="en-US" sz="1200" dirty="0" err="1">
                <a:solidFill>
                  <a:schemeClr val="tx1"/>
                </a:solidFill>
              </a:rPr>
              <a:t>dockhold</a:t>
            </a:r>
            <a:r>
              <a:rPr lang="en-US" sz="1200" dirty="0">
                <a:solidFill>
                  <a:schemeClr val="tx1"/>
                </a:solidFill>
              </a:rPr>
              <a:t>.</a:t>
            </a:r>
          </a:p>
          <a:p>
            <a:pPr marL="285664" indent="-285664" defTabSz="1218774">
              <a:spcBef>
                <a:spcPts val="0"/>
              </a:spcBef>
            </a:pPr>
            <a:r>
              <a:rPr lang="en-US" sz="1200" dirty="0">
                <a:solidFill>
                  <a:schemeClr val="tx1"/>
                </a:solidFill>
              </a:rPr>
              <a:t>Real-time location tracking of engine population for ECM reflash at the back-dock.</a:t>
            </a:r>
          </a:p>
          <a:p>
            <a:pPr marL="285664" indent="-285664" defTabSz="1218774">
              <a:spcBef>
                <a:spcPts val="0"/>
              </a:spcBef>
            </a:pPr>
            <a:r>
              <a:rPr lang="en-US" sz="1200" dirty="0">
                <a:solidFill>
                  <a:schemeClr val="tx1"/>
                </a:solidFill>
              </a:rPr>
              <a:t>Real-time engine inventory in the plant. This could include the real-time inventory location of engines coming back for repair from FCA (light integration with AMS/Excel).</a:t>
            </a:r>
          </a:p>
          <a:p>
            <a:pPr marL="285664" indent="-285664" defTabSz="1218774">
              <a:spcBef>
                <a:spcPts val="0"/>
              </a:spcBef>
            </a:pPr>
            <a:r>
              <a:rPr lang="en-US" sz="1200" dirty="0">
                <a:solidFill>
                  <a:schemeClr val="tx1"/>
                </a:solidFill>
              </a:rPr>
              <a:t>Determine age of engines in Repair, Test and the back-dock.</a:t>
            </a:r>
          </a:p>
          <a:p>
            <a:pPr indent="0" defTabSz="1218774">
              <a:spcBef>
                <a:spcPts val="0"/>
              </a:spcBef>
              <a:buNone/>
            </a:pPr>
            <a:endParaRPr lang="en-US" sz="1200" b="1" dirty="0">
              <a:solidFill>
                <a:schemeClr val="tx1"/>
              </a:solidFill>
            </a:endParaRPr>
          </a:p>
          <a:p>
            <a:pPr indent="0" defTabSz="1218774">
              <a:spcBef>
                <a:spcPts val="0"/>
              </a:spcBef>
              <a:buNone/>
            </a:pPr>
            <a:r>
              <a:rPr lang="en-US" sz="1200" b="1" dirty="0">
                <a:solidFill>
                  <a:schemeClr val="tx1"/>
                </a:solidFill>
              </a:rPr>
              <a:t>Value Proposition:</a:t>
            </a:r>
          </a:p>
          <a:p>
            <a:pPr marL="342788" indent="-342788" defTabSz="1218774">
              <a:spcBef>
                <a:spcPts val="0"/>
              </a:spcBef>
            </a:pPr>
            <a:r>
              <a:rPr lang="en-US" sz="1200" dirty="0">
                <a:solidFill>
                  <a:schemeClr val="tx1"/>
                </a:solidFill>
              </a:rPr>
              <a:t>Cost savings on manual inventory process (walking entire plant looking for specific block) $125K per year</a:t>
            </a:r>
          </a:p>
          <a:p>
            <a:pPr marL="342788" indent="-342788" defTabSz="1218774">
              <a:spcBef>
                <a:spcPts val="0"/>
              </a:spcBef>
            </a:pPr>
            <a:r>
              <a:rPr lang="en-US" sz="1200" dirty="0">
                <a:solidFill>
                  <a:schemeClr val="tx1"/>
                </a:solidFill>
              </a:rPr>
              <a:t>Lost engines (approx. 52 in 2019 average 40 per year) $500K+</a:t>
            </a:r>
          </a:p>
          <a:p>
            <a:pPr marL="342788" indent="-342788" defTabSz="1218774">
              <a:spcBef>
                <a:spcPts val="0"/>
              </a:spcBef>
            </a:pPr>
            <a:endParaRPr lang="en-US" sz="1100" dirty="0">
              <a:solidFill>
                <a:srgbClr val="404040"/>
              </a:solidFill>
            </a:endParaRPr>
          </a:p>
          <a:p>
            <a:pPr indent="0" defTabSz="1218774">
              <a:spcBef>
                <a:spcPts val="0"/>
              </a:spcBef>
              <a:buNone/>
            </a:pPr>
            <a:endParaRPr lang="en-US" sz="1866" b="1" dirty="0">
              <a:solidFill>
                <a:srgbClr val="404040"/>
              </a:solidFill>
            </a:endParaRPr>
          </a:p>
          <a:p>
            <a:pPr indent="0" defTabSz="1218774">
              <a:spcBef>
                <a:spcPts val="0"/>
              </a:spcBef>
              <a:buNone/>
            </a:pPr>
            <a:endParaRPr lang="en-US" sz="1866" b="1" dirty="0">
              <a:solidFill>
                <a:srgbClr val="404040"/>
              </a:solidFill>
            </a:endParaRPr>
          </a:p>
        </p:txBody>
      </p:sp>
      <p:sp>
        <p:nvSpPr>
          <p:cNvPr id="15" name="Text Placeholder 7">
            <a:extLst>
              <a:ext uri="{FF2B5EF4-FFF2-40B4-BE49-F238E27FC236}">
                <a16:creationId xmlns:a16="http://schemas.microsoft.com/office/drawing/2014/main" id="{77A82549-5342-4D18-BEA9-01358E9CC6C6}"/>
              </a:ext>
            </a:extLst>
          </p:cNvPr>
          <p:cNvSpPr txBox="1">
            <a:spLocks/>
          </p:cNvSpPr>
          <p:nvPr/>
        </p:nvSpPr>
        <p:spPr>
          <a:xfrm>
            <a:off x="496869" y="721036"/>
            <a:ext cx="4256255" cy="575660"/>
          </a:xfrm>
          <a:prstGeom prst="rect">
            <a:avLst/>
          </a:prstGeom>
        </p:spPr>
        <p:txBody>
          <a:bodyPr vert="horz" lIns="0" tIns="0" rIns="0" bIns="0" rtlCol="0">
            <a:normAutofit/>
          </a:bodyPr>
          <a:lstStyle>
            <a:lvl1pPr marL="0" indent="0" algn="l" defTabSz="1219170" rtl="0" eaLnBrk="1" latinLnBrk="0" hangingPunct="1">
              <a:lnSpc>
                <a:spcPct val="100000"/>
              </a:lnSpc>
              <a:spcBef>
                <a:spcPts val="1333"/>
              </a:spcBef>
              <a:buFont typeface="Arial"/>
              <a:buNone/>
              <a:defRPr sz="1733" b="0" i="0" kern="1200">
                <a:solidFill>
                  <a:schemeClr val="bg1">
                    <a:lumMod val="75000"/>
                  </a:schemeClr>
                </a:solidFill>
                <a:latin typeface="Arial Black" panose="020B0604020202020204" pitchFamily="34" charset="0"/>
                <a:ea typeface="+mn-ea"/>
                <a:cs typeface="Arial Black" panose="020B0604020202020204" pitchFamily="34" charset="0"/>
              </a:defRPr>
            </a:lvl1pPr>
            <a:lvl2pPr marL="682735" indent="-231642" algn="l" defTabSz="1219170" rtl="0" eaLnBrk="1" latinLnBrk="0" hangingPunct="1">
              <a:lnSpc>
                <a:spcPct val="100000"/>
              </a:lnSpc>
              <a:spcBef>
                <a:spcPts val="1300"/>
              </a:spcBef>
              <a:buFont typeface="Arial"/>
              <a:buChar char="•"/>
              <a:defRPr sz="1867" kern="1200">
                <a:solidFill>
                  <a:schemeClr val="tx1">
                    <a:lumMod val="10000"/>
                  </a:schemeClr>
                </a:solidFill>
                <a:latin typeface="+mn-lt"/>
                <a:ea typeface="+mn-ea"/>
                <a:cs typeface="+mn-cs"/>
              </a:defRPr>
            </a:lvl2pPr>
            <a:lvl3pPr marL="1146019" indent="-231642" algn="l" defTabSz="1219170" rtl="0" eaLnBrk="1" latinLnBrk="0" hangingPunct="1">
              <a:lnSpc>
                <a:spcPct val="100000"/>
              </a:lnSpc>
              <a:spcBef>
                <a:spcPts val="667"/>
              </a:spcBef>
              <a:buFont typeface=".AppleSystemUIFont" charset="-120"/>
              <a:buChar char="‑"/>
              <a:defRPr sz="1867" kern="1200">
                <a:solidFill>
                  <a:schemeClr val="tx1">
                    <a:lumMod val="10000"/>
                  </a:schemeClr>
                </a:solidFill>
                <a:latin typeface="+mn-lt"/>
                <a:ea typeface="+mn-ea"/>
                <a:cs typeface="+mn-cs"/>
              </a:defRPr>
            </a:lvl3pPr>
            <a:lvl4pPr marL="1597112" indent="-231642" algn="l" defTabSz="1219170" rtl="0" eaLnBrk="1" latinLnBrk="0" hangingPunct="1">
              <a:lnSpc>
                <a:spcPct val="100000"/>
              </a:lnSpc>
              <a:spcBef>
                <a:spcPts val="667"/>
              </a:spcBef>
              <a:buFont typeface="Arial"/>
              <a:buChar char="•"/>
              <a:defRPr sz="1867" kern="1200">
                <a:solidFill>
                  <a:schemeClr val="tx1">
                    <a:lumMod val="10000"/>
                  </a:schemeClr>
                </a:solidFill>
                <a:latin typeface="+mn-lt"/>
                <a:ea typeface="+mn-ea"/>
                <a:cs typeface="+mn-cs"/>
              </a:defRPr>
            </a:lvl4pPr>
            <a:lvl5pPr marL="2060396" indent="-231642" algn="l" defTabSz="1219170" rtl="0" eaLnBrk="1" latinLnBrk="0" hangingPunct="1">
              <a:lnSpc>
                <a:spcPct val="100000"/>
              </a:lnSpc>
              <a:spcBef>
                <a:spcPts val="667"/>
              </a:spcBef>
              <a:buFont typeface=".AppleSystemUIFont" charset="-120"/>
              <a:buChar char="‑"/>
              <a:defRPr sz="1867" kern="1200">
                <a:solidFill>
                  <a:schemeClr val="tx1">
                    <a:lumMod val="10000"/>
                  </a:schemeClr>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625031" rtl="0" eaLnBrk="1" fontAlgn="base" latinLnBrk="0" hangingPunct="1">
              <a:lnSpc>
                <a:spcPct val="100000"/>
              </a:lnSpc>
              <a:spcBef>
                <a:spcPts val="0"/>
              </a:spcBef>
              <a:spcAft>
                <a:spcPct val="0"/>
              </a:spcAft>
              <a:buClrTx/>
              <a:buSzTx/>
              <a:buFont typeface="Arial"/>
              <a:buNone/>
              <a:tabLst/>
              <a:defRPr/>
            </a:pPr>
            <a:r>
              <a:rPr kumimoji="0" lang="en-US" sz="1866" b="1" i="0" u="none" strike="noStrike" kern="1200" cap="none" spc="0" normalizeH="0" baseline="0" noProof="0" dirty="0">
                <a:ln>
                  <a:noFill/>
                </a:ln>
                <a:solidFill>
                  <a:srgbClr val="404040"/>
                </a:solidFill>
                <a:effectLst/>
                <a:uLnTx/>
                <a:uFillTx/>
                <a:latin typeface="Arial"/>
                <a:ea typeface="+mn-ea"/>
                <a:cs typeface="+mn-cs"/>
              </a:rPr>
              <a:t>USE CASE</a:t>
            </a:r>
          </a:p>
          <a:p>
            <a:pPr marL="342797" marR="0" lvl="0" indent="-342797" algn="l" defTabSz="1625031"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866" b="1" i="0" u="none" strike="noStrike" kern="1200" cap="none" spc="0" normalizeH="0" baseline="0" noProof="0" dirty="0">
                <a:ln>
                  <a:noFill/>
                </a:ln>
                <a:solidFill>
                  <a:srgbClr val="404040"/>
                </a:solidFill>
                <a:effectLst/>
                <a:uLnTx/>
                <a:uFillTx/>
                <a:latin typeface="Arial"/>
                <a:ea typeface="+mn-ea"/>
                <a:cs typeface="+mn-cs"/>
              </a:rPr>
              <a:t>Asset Visibility </a:t>
            </a:r>
            <a:endParaRPr kumimoji="0" lang="en-US" sz="1333" b="0" i="0" u="none" strike="noStrike" kern="1200" cap="none" spc="0" normalizeH="0" baseline="0" noProof="0" dirty="0">
              <a:ln>
                <a:noFill/>
              </a:ln>
              <a:solidFill>
                <a:srgbClr val="FFFFFF">
                  <a:lumMod val="75000"/>
                </a:srgbClr>
              </a:solidFill>
              <a:effectLst/>
              <a:uLnTx/>
              <a:uFillTx/>
              <a:latin typeface="Arial Black" panose="020B0604020202020204" pitchFamily="34" charset="0"/>
              <a:ea typeface="+mn-ea"/>
            </a:endParaRPr>
          </a:p>
        </p:txBody>
      </p:sp>
      <p:sp>
        <p:nvSpPr>
          <p:cNvPr id="2" name="TextBox 1">
            <a:extLst>
              <a:ext uri="{FF2B5EF4-FFF2-40B4-BE49-F238E27FC236}">
                <a16:creationId xmlns:a16="http://schemas.microsoft.com/office/drawing/2014/main" id="{0957EA97-7895-41BB-827A-2DC90956206B}"/>
              </a:ext>
            </a:extLst>
          </p:cNvPr>
          <p:cNvSpPr txBox="1"/>
          <p:nvPr/>
        </p:nvSpPr>
        <p:spPr>
          <a:xfrm>
            <a:off x="2277385" y="100352"/>
            <a:ext cx="7401504" cy="461545"/>
          </a:xfrm>
          <a:prstGeom prst="rect">
            <a:avLst/>
          </a:prstGeom>
          <a:noFill/>
          <a:ln>
            <a:noFill/>
          </a:ln>
        </p:spPr>
        <p:txBody>
          <a:bodyPr wrap="square" rtlCol="0" anchor="ctr" anchorCtr="1">
            <a:spAutoFit/>
          </a:bodyPr>
          <a:lstStyle/>
          <a:p>
            <a:pPr marL="0" marR="0" lvl="0" indent="0" algn="l" defTabSz="1218804" rtl="0" eaLnBrk="1" fontAlgn="base" latinLnBrk="0" hangingPunct="1">
              <a:lnSpc>
                <a:spcPct val="100000"/>
              </a:lnSpc>
              <a:spcBef>
                <a:spcPct val="0"/>
              </a:spcBef>
              <a:spcAft>
                <a:spcPct val="0"/>
              </a:spcAft>
              <a:buClrTx/>
              <a:buSzTx/>
              <a:buFontTx/>
              <a:buNone/>
              <a:tabLst/>
              <a:defRPr/>
            </a:pPr>
            <a:r>
              <a:rPr kumimoji="0" lang="en-US" sz="2399"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Use Case: UWB Asset Tracking</a:t>
            </a:r>
          </a:p>
        </p:txBody>
      </p:sp>
      <p:sp>
        <p:nvSpPr>
          <p:cNvPr id="9" name="TextBox 8">
            <a:extLst>
              <a:ext uri="{FF2B5EF4-FFF2-40B4-BE49-F238E27FC236}">
                <a16:creationId xmlns:a16="http://schemas.microsoft.com/office/drawing/2014/main" id="{24D01EC5-9A4C-4C85-B3D6-6F5E52528438}"/>
              </a:ext>
            </a:extLst>
          </p:cNvPr>
          <p:cNvSpPr txBox="1"/>
          <p:nvPr/>
        </p:nvSpPr>
        <p:spPr>
          <a:xfrm>
            <a:off x="212892" y="1374385"/>
            <a:ext cx="11597878" cy="1015399"/>
          </a:xfrm>
          <a:prstGeom prst="rect">
            <a:avLst/>
          </a:prstGeom>
          <a:noFill/>
          <a:ln>
            <a:solidFill>
              <a:schemeClr val="bg2"/>
            </a:solidFill>
          </a:ln>
        </p:spPr>
        <p:txBody>
          <a:bodyPr wrap="square" rtlCol="0" anchor="ctr" anchorCtr="1">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mn-cs"/>
              </a:rPr>
              <a:t>Customer was using proximity location visibility of both blocks and engines provided by a passive RFID system that detects movement of the J-Hook and other line transport mechanisms. This does not provide the level of visibility required.</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mn-cs"/>
              </a:rPr>
              <a:t>Zebra Technologies proposed Zebra </a:t>
            </a:r>
            <a:r>
              <a:rPr kumimoji="0" lang="en-US" sz="1200" b="0" i="0" u="none" strike="noStrike" kern="1200" cap="none" spc="0" normalizeH="0" baseline="0" noProof="0" dirty="0" err="1">
                <a:ln>
                  <a:noFill/>
                </a:ln>
                <a:solidFill>
                  <a:srgbClr val="000000"/>
                </a:solidFill>
                <a:effectLst/>
                <a:uLnTx/>
                <a:uFillTx/>
                <a:latin typeface="Arial"/>
                <a:ea typeface="MS PGothic" pitchFamily="34" charset="-128"/>
                <a:cs typeface="+mn-cs"/>
              </a:rPr>
              <a:t>MotionWorks</a:t>
            </a: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mn-cs"/>
              </a:rPr>
              <a:t> Asset Visibility solution to address visibility of both blocks and engines with an initial focus on the out of process and shipping workflows.</a:t>
            </a:r>
          </a:p>
        </p:txBody>
      </p:sp>
      <p:pic>
        <p:nvPicPr>
          <p:cNvPr id="11" name="Picture 10">
            <a:extLst>
              <a:ext uri="{FF2B5EF4-FFF2-40B4-BE49-F238E27FC236}">
                <a16:creationId xmlns:a16="http://schemas.microsoft.com/office/drawing/2014/main" id="{A824B05D-4847-4801-8784-CF736D57692C}"/>
              </a:ext>
            </a:extLst>
          </p:cNvPr>
          <p:cNvPicPr>
            <a:picLocks noChangeAspect="1"/>
          </p:cNvPicPr>
          <p:nvPr/>
        </p:nvPicPr>
        <p:blipFill>
          <a:blip r:embed="rId2"/>
          <a:stretch>
            <a:fillRect/>
          </a:stretch>
        </p:blipFill>
        <p:spPr>
          <a:xfrm>
            <a:off x="8443613" y="2796027"/>
            <a:ext cx="3485683" cy="1571543"/>
          </a:xfrm>
          <a:prstGeom prst="rect">
            <a:avLst/>
          </a:prstGeom>
        </p:spPr>
      </p:pic>
      <p:sp>
        <p:nvSpPr>
          <p:cNvPr id="12" name="Rectangle 11">
            <a:extLst>
              <a:ext uri="{FF2B5EF4-FFF2-40B4-BE49-F238E27FC236}">
                <a16:creationId xmlns:a16="http://schemas.microsoft.com/office/drawing/2014/main" id="{866044D2-C943-4176-B553-C406F071FF6A}"/>
              </a:ext>
            </a:extLst>
          </p:cNvPr>
          <p:cNvSpPr/>
          <p:nvPr/>
        </p:nvSpPr>
        <p:spPr>
          <a:xfrm>
            <a:off x="9108424" y="2549870"/>
            <a:ext cx="2820871" cy="246157"/>
          </a:xfrm>
          <a:prstGeom prst="rect">
            <a:avLst/>
          </a:prstGeom>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mn-cs"/>
              </a:rPr>
              <a:t>Example of Temporary Out of Process Staging</a:t>
            </a:r>
          </a:p>
        </p:txBody>
      </p:sp>
      <p:pic>
        <p:nvPicPr>
          <p:cNvPr id="13" name="Picture 12">
            <a:extLst>
              <a:ext uri="{FF2B5EF4-FFF2-40B4-BE49-F238E27FC236}">
                <a16:creationId xmlns:a16="http://schemas.microsoft.com/office/drawing/2014/main" id="{9F43F2CA-265A-42E1-AB58-6E5456D2722C}"/>
              </a:ext>
            </a:extLst>
          </p:cNvPr>
          <p:cNvPicPr>
            <a:picLocks noChangeAspect="1"/>
          </p:cNvPicPr>
          <p:nvPr/>
        </p:nvPicPr>
        <p:blipFill>
          <a:blip r:embed="rId3"/>
          <a:stretch>
            <a:fillRect/>
          </a:stretch>
        </p:blipFill>
        <p:spPr>
          <a:xfrm>
            <a:off x="9079511" y="4848911"/>
            <a:ext cx="2849784" cy="1919800"/>
          </a:xfrm>
          <a:prstGeom prst="rect">
            <a:avLst/>
          </a:prstGeom>
        </p:spPr>
      </p:pic>
      <p:sp>
        <p:nvSpPr>
          <p:cNvPr id="14" name="Rectangle 13">
            <a:extLst>
              <a:ext uri="{FF2B5EF4-FFF2-40B4-BE49-F238E27FC236}">
                <a16:creationId xmlns:a16="http://schemas.microsoft.com/office/drawing/2014/main" id="{FF7EBD28-D557-4BA3-AD00-331BD14FADFF}"/>
              </a:ext>
            </a:extLst>
          </p:cNvPr>
          <p:cNvSpPr/>
          <p:nvPr/>
        </p:nvSpPr>
        <p:spPr>
          <a:xfrm>
            <a:off x="9742023" y="4455223"/>
            <a:ext cx="2123746" cy="246157"/>
          </a:xfrm>
          <a:prstGeom prst="rect">
            <a:avLst/>
          </a:prstGeom>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mn-cs"/>
              </a:rPr>
              <a:t>Example of Shipping Area Staging</a:t>
            </a:r>
          </a:p>
        </p:txBody>
      </p:sp>
      <p:sp>
        <p:nvSpPr>
          <p:cNvPr id="16" name="TextBox 15">
            <a:extLst>
              <a:ext uri="{FF2B5EF4-FFF2-40B4-BE49-F238E27FC236}">
                <a16:creationId xmlns:a16="http://schemas.microsoft.com/office/drawing/2014/main" id="{BC955180-DE2B-4F68-8F34-D911FD761A3B}"/>
              </a:ext>
            </a:extLst>
          </p:cNvPr>
          <p:cNvSpPr txBox="1"/>
          <p:nvPr/>
        </p:nvSpPr>
        <p:spPr>
          <a:xfrm>
            <a:off x="259530" y="2576317"/>
            <a:ext cx="7357670" cy="953859"/>
          </a:xfrm>
          <a:prstGeom prst="rect">
            <a:avLst/>
          </a:prstGeom>
          <a:noFill/>
          <a:ln>
            <a:solidFill>
              <a:schemeClr val="bg2"/>
            </a:solidFill>
          </a:ln>
        </p:spPr>
        <p:txBody>
          <a:bodyPr wrap="square" rtlCol="0" anchor="ctr" anchorCtr="1">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Arial"/>
                <a:ea typeface="MS PGothic" pitchFamily="34" charset="-128"/>
                <a:cs typeface="+mn-cs"/>
              </a:rPr>
              <a:t>Root cause of loss of visibility</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mn-cs"/>
              </a:rPr>
              <a:t>Inspection, audit, part or assembly issues, this forces a visual inventory process that is complicated by dynamic movement from the lines and block work areas to include rework, quality inspection, staging and holding areas.</a:t>
            </a:r>
          </a:p>
        </p:txBody>
      </p:sp>
    </p:spTree>
    <p:extLst>
      <p:ext uri="{BB962C8B-B14F-4D97-AF65-F5344CB8AC3E}">
        <p14:creationId xmlns:p14="http://schemas.microsoft.com/office/powerpoint/2010/main" val="377206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813" y="810951"/>
            <a:ext cx="5292657" cy="5836056"/>
          </a:xfrm>
        </p:spPr>
        <p:txBody>
          <a:bodyPr>
            <a:normAutofit/>
          </a:bodyPr>
          <a:lstStyle/>
          <a:p>
            <a:r>
              <a:rPr lang="en-US" sz="2000" b="1" dirty="0"/>
              <a:t>Application </a:t>
            </a:r>
            <a:r>
              <a:rPr lang="en-US" sz="1999" b="1" dirty="0"/>
              <a:t>:</a:t>
            </a:r>
            <a:r>
              <a:rPr lang="en-US" sz="1999" dirty="0"/>
              <a:t> use the right tool on the car</a:t>
            </a:r>
            <a:endParaRPr lang="en-US" sz="1999" b="1" dirty="0"/>
          </a:p>
          <a:p>
            <a:pPr marL="230050" lvl="1" indent="0">
              <a:buNone/>
            </a:pPr>
            <a:r>
              <a:rPr lang="en-US" sz="1999" dirty="0"/>
              <a:t> Seven locations.</a:t>
            </a:r>
          </a:p>
          <a:p>
            <a:pPr marL="230050" lvl="1" indent="0">
              <a:buNone/>
            </a:pPr>
            <a:r>
              <a:rPr lang="en-US" sz="1999" dirty="0"/>
              <a:t>Track cars moving down the line.</a:t>
            </a:r>
          </a:p>
          <a:p>
            <a:pPr marL="230050" lvl="1" indent="0">
              <a:buNone/>
            </a:pPr>
            <a:r>
              <a:rPr lang="en-US" sz="1999" dirty="0"/>
              <a:t>Track tools on the line.</a:t>
            </a:r>
          </a:p>
          <a:p>
            <a:pPr marL="230050" lvl="1" indent="0">
              <a:buNone/>
            </a:pPr>
            <a:r>
              <a:rPr lang="en-US" sz="1999" dirty="0"/>
              <a:t>Integrates to Siemens Smart Factory SW.</a:t>
            </a:r>
          </a:p>
          <a:p>
            <a:pPr marL="230050" lvl="1" indent="0">
              <a:buNone/>
            </a:pPr>
            <a:endParaRPr lang="en-US" sz="1999" dirty="0"/>
          </a:p>
          <a:p>
            <a:pPr marL="230050" lvl="1" indent="0">
              <a:buNone/>
            </a:pPr>
            <a:r>
              <a:rPr lang="en-US" sz="1999" i="1" dirty="0"/>
              <a:t>Use cases:</a:t>
            </a:r>
          </a:p>
          <a:p>
            <a:pPr lvl="2"/>
            <a:r>
              <a:rPr lang="en-US" sz="1999" dirty="0"/>
              <a:t>Energize correct tool for this particular car</a:t>
            </a:r>
          </a:p>
          <a:p>
            <a:pPr marL="230050" lvl="1" indent="0">
              <a:buNone/>
            </a:pPr>
            <a:endParaRPr lang="en-US" sz="1999" dirty="0"/>
          </a:p>
          <a:p>
            <a:pPr marL="230050" lvl="1" indent="0">
              <a:buNone/>
            </a:pPr>
            <a:r>
              <a:rPr lang="en-US" sz="1999" i="1" dirty="0"/>
              <a:t>Solution components:</a:t>
            </a:r>
          </a:p>
          <a:p>
            <a:pPr lvl="2"/>
            <a:r>
              <a:rPr lang="en-US" sz="1999" dirty="0"/>
              <a:t>2000+560 DART tags</a:t>
            </a:r>
          </a:p>
          <a:p>
            <a:pPr lvl="2"/>
            <a:r>
              <a:rPr lang="en-US" sz="1999" dirty="0"/>
              <a:t>422+182 DART receivers</a:t>
            </a:r>
          </a:p>
          <a:p>
            <a:pPr lvl="2"/>
            <a:r>
              <a:rPr lang="en-US" sz="1999" dirty="0"/>
              <a:t>10+5 DART hubs</a:t>
            </a:r>
          </a:p>
          <a:p>
            <a:pPr lvl="2"/>
            <a:r>
              <a:rPr lang="en-US" sz="1999" dirty="0"/>
              <a:t>VSS</a:t>
            </a:r>
          </a:p>
        </p:txBody>
      </p:sp>
      <p:sp>
        <p:nvSpPr>
          <p:cNvPr id="6" name="Title 5"/>
          <p:cNvSpPr txBox="1">
            <a:spLocks/>
          </p:cNvSpPr>
          <p:nvPr/>
        </p:nvSpPr>
        <p:spPr>
          <a:xfrm>
            <a:off x="2105200" y="1786"/>
            <a:ext cx="9883725" cy="706620"/>
          </a:xfrm>
          <a:prstGeom prst="rect">
            <a:avLst/>
          </a:prstGeom>
        </p:spPr>
        <p:txBody>
          <a:bodyPr vert="horz" lIns="121835" tIns="60917" rIns="121835" bIns="60917" rtlCol="0" anchor="ctr" anchorCtr="0">
            <a:noAutofit/>
          </a:bodyPr>
          <a:lstStyle>
            <a:lvl1pPr algn="l" rtl="0" eaLnBrk="0" fontAlgn="base" hangingPunct="0">
              <a:lnSpc>
                <a:spcPct val="95000"/>
              </a:lnSpc>
              <a:spcBef>
                <a:spcPct val="0"/>
              </a:spcBef>
              <a:spcAft>
                <a:spcPct val="0"/>
              </a:spcAft>
              <a:defRPr sz="3400" b="1">
                <a:solidFill>
                  <a:schemeClr val="accent1"/>
                </a:solidFill>
                <a:latin typeface="+mj-lt"/>
                <a:ea typeface="MS PGothic" pitchFamily="34" charset="-128"/>
                <a:cs typeface="MS PGothic"/>
              </a:defRPr>
            </a:lvl1pPr>
            <a:lvl2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2pPr>
            <a:lvl3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3pPr>
            <a:lvl4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4pPr>
            <a:lvl5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5pPr>
            <a:lvl6pPr marL="60943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6pPr>
            <a:lvl7pPr marL="121886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7pPr>
            <a:lvl8pPr marL="182829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8pPr>
            <a:lvl9pPr marL="243772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999" b="1" i="0" u="none" strike="noStrike" kern="1200" cap="none" spc="0" normalizeH="0" baseline="0" noProof="0" dirty="0">
                <a:ln>
                  <a:noFill/>
                </a:ln>
                <a:solidFill>
                  <a:srgbClr val="13648C"/>
                </a:solidFill>
                <a:effectLst/>
                <a:uLnTx/>
                <a:uFillTx/>
                <a:latin typeface="Calibri"/>
                <a:ea typeface="MS PGothic" pitchFamily="34" charset="-128"/>
              </a:rPr>
              <a:t>Solutions </a:t>
            </a:r>
            <a:r>
              <a:rPr kumimoji="0" lang="mr-IN" sz="1999" b="1" i="0" u="none" strike="noStrike" kern="1200" cap="none" spc="0" normalizeH="0" baseline="0" noProof="0" dirty="0">
                <a:ln>
                  <a:noFill/>
                </a:ln>
                <a:solidFill>
                  <a:srgbClr val="13648C"/>
                </a:solidFill>
                <a:effectLst/>
                <a:uLnTx/>
                <a:uFillTx/>
                <a:latin typeface="Calibri"/>
                <a:ea typeface="MS PGothic" pitchFamily="34" charset="-128"/>
              </a:rPr>
              <a:t>–</a:t>
            </a:r>
            <a:r>
              <a:rPr kumimoji="0" lang="en-US" sz="1999" b="1" i="0" u="none" strike="noStrike" kern="1200" cap="none" spc="0" normalizeH="0" baseline="0" noProof="0" dirty="0">
                <a:ln>
                  <a:noFill/>
                </a:ln>
                <a:solidFill>
                  <a:srgbClr val="13648C"/>
                </a:solidFill>
                <a:effectLst/>
                <a:uLnTx/>
                <a:uFillTx/>
                <a:latin typeface="Calibri"/>
                <a:ea typeface="MS PGothic" pitchFamily="34" charset="-128"/>
              </a:rPr>
              <a:t> Tool Control</a:t>
            </a:r>
            <a:endParaRPr kumimoji="0" lang="en-US" sz="1999" b="1" i="0" u="none" strike="noStrike" kern="0" cap="none" spc="0" normalizeH="0" baseline="0" noProof="0" dirty="0">
              <a:ln>
                <a:noFill/>
              </a:ln>
              <a:solidFill>
                <a:srgbClr val="13648C"/>
              </a:solidFill>
              <a:effectLst/>
              <a:uLnTx/>
              <a:uFillTx/>
              <a:latin typeface="Calibri"/>
              <a:ea typeface="MS PGothic" pitchFamily="34" charset="-128"/>
            </a:endParaRPr>
          </a:p>
        </p:txBody>
      </p:sp>
    </p:spTree>
    <p:extLst>
      <p:ext uri="{BB962C8B-B14F-4D97-AF65-F5344CB8AC3E}">
        <p14:creationId xmlns:p14="http://schemas.microsoft.com/office/powerpoint/2010/main" val="3370924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BF47838-9BE7-F740-BEB4-E9ABAB8B83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7398"/>
          <a:stretch/>
        </p:blipFill>
        <p:spPr>
          <a:xfrm>
            <a:off x="4679237" y="2405681"/>
            <a:ext cx="7509589" cy="4479738"/>
          </a:xfrm>
          <a:prstGeom prst="rect">
            <a:avLst/>
          </a:prstGeom>
        </p:spPr>
      </p:pic>
      <p:sp>
        <p:nvSpPr>
          <p:cNvPr id="15" name="Snip Diagonal Corner Rectangle 8">
            <a:extLst>
              <a:ext uri="{FF2B5EF4-FFF2-40B4-BE49-F238E27FC236}">
                <a16:creationId xmlns:a16="http://schemas.microsoft.com/office/drawing/2014/main" id="{2095901A-65AC-D248-8C77-2C029F948C52}"/>
              </a:ext>
            </a:extLst>
          </p:cNvPr>
          <p:cNvSpPr/>
          <p:nvPr/>
        </p:nvSpPr>
        <p:spPr>
          <a:xfrm>
            <a:off x="-23406" y="2405681"/>
            <a:ext cx="12252984" cy="4479738"/>
          </a:xfrm>
          <a:custGeom>
            <a:avLst/>
            <a:gdLst>
              <a:gd name="connsiteX0" fmla="*/ 0 w 3459892"/>
              <a:gd name="connsiteY0" fmla="*/ 0 h 3074149"/>
              <a:gd name="connsiteX1" fmla="*/ 2947524 w 3459892"/>
              <a:gd name="connsiteY1" fmla="*/ 0 h 3074149"/>
              <a:gd name="connsiteX2" fmla="*/ 3459892 w 3459892"/>
              <a:gd name="connsiteY2" fmla="*/ 512368 h 3074149"/>
              <a:gd name="connsiteX3" fmla="*/ 3459892 w 3459892"/>
              <a:gd name="connsiteY3" fmla="*/ 3074149 h 3074149"/>
              <a:gd name="connsiteX4" fmla="*/ 3459892 w 3459892"/>
              <a:gd name="connsiteY4" fmla="*/ 3074149 h 3074149"/>
              <a:gd name="connsiteX5" fmla="*/ 512368 w 3459892"/>
              <a:gd name="connsiteY5" fmla="*/ 3074149 h 3074149"/>
              <a:gd name="connsiteX6" fmla="*/ 0 w 3459892"/>
              <a:gd name="connsiteY6" fmla="*/ 2561781 h 3074149"/>
              <a:gd name="connsiteX7" fmla="*/ 0 w 3459892"/>
              <a:gd name="connsiteY7" fmla="*/ 0 h 3074149"/>
              <a:gd name="connsiteX0" fmla="*/ 0 w 7797114"/>
              <a:gd name="connsiteY0" fmla="*/ 0 h 3074149"/>
              <a:gd name="connsiteX1" fmla="*/ 2947524 w 7797114"/>
              <a:gd name="connsiteY1" fmla="*/ 0 h 3074149"/>
              <a:gd name="connsiteX2" fmla="*/ 7797114 w 7797114"/>
              <a:gd name="connsiteY2" fmla="*/ 30455 h 3074149"/>
              <a:gd name="connsiteX3" fmla="*/ 3459892 w 7797114"/>
              <a:gd name="connsiteY3" fmla="*/ 3074149 h 3074149"/>
              <a:gd name="connsiteX4" fmla="*/ 3459892 w 7797114"/>
              <a:gd name="connsiteY4" fmla="*/ 3074149 h 3074149"/>
              <a:gd name="connsiteX5" fmla="*/ 512368 w 7797114"/>
              <a:gd name="connsiteY5" fmla="*/ 3074149 h 3074149"/>
              <a:gd name="connsiteX6" fmla="*/ 0 w 7797114"/>
              <a:gd name="connsiteY6" fmla="*/ 2561781 h 3074149"/>
              <a:gd name="connsiteX7" fmla="*/ 0 w 7797114"/>
              <a:gd name="connsiteY7" fmla="*/ 0 h 3074149"/>
              <a:gd name="connsiteX0" fmla="*/ 0 w 7809471"/>
              <a:gd name="connsiteY0" fmla="*/ 6616 h 3080765"/>
              <a:gd name="connsiteX1" fmla="*/ 2947524 w 7809471"/>
              <a:gd name="connsiteY1" fmla="*/ 6616 h 3080765"/>
              <a:gd name="connsiteX2" fmla="*/ 7809471 w 7809471"/>
              <a:gd name="connsiteY2" fmla="*/ 0 h 3080765"/>
              <a:gd name="connsiteX3" fmla="*/ 3459892 w 7809471"/>
              <a:gd name="connsiteY3" fmla="*/ 3080765 h 3080765"/>
              <a:gd name="connsiteX4" fmla="*/ 3459892 w 7809471"/>
              <a:gd name="connsiteY4" fmla="*/ 3080765 h 3080765"/>
              <a:gd name="connsiteX5" fmla="*/ 512368 w 7809471"/>
              <a:gd name="connsiteY5" fmla="*/ 3080765 h 3080765"/>
              <a:gd name="connsiteX6" fmla="*/ 0 w 7809471"/>
              <a:gd name="connsiteY6" fmla="*/ 2568397 h 3080765"/>
              <a:gd name="connsiteX7" fmla="*/ 0 w 7809471"/>
              <a:gd name="connsiteY7" fmla="*/ 6616 h 3080765"/>
              <a:gd name="connsiteX0" fmla="*/ 0 w 7809471"/>
              <a:gd name="connsiteY0" fmla="*/ 6616 h 3080765"/>
              <a:gd name="connsiteX1" fmla="*/ 2947524 w 7809471"/>
              <a:gd name="connsiteY1" fmla="*/ 6616 h 3080765"/>
              <a:gd name="connsiteX2" fmla="*/ 7809471 w 7809471"/>
              <a:gd name="connsiteY2" fmla="*/ 0 h 3080765"/>
              <a:gd name="connsiteX3" fmla="*/ 3459892 w 7809471"/>
              <a:gd name="connsiteY3" fmla="*/ 3080765 h 3080765"/>
              <a:gd name="connsiteX4" fmla="*/ 7809470 w 7809471"/>
              <a:gd name="connsiteY4" fmla="*/ 2364073 h 3080765"/>
              <a:gd name="connsiteX5" fmla="*/ 512368 w 7809471"/>
              <a:gd name="connsiteY5" fmla="*/ 3080765 h 3080765"/>
              <a:gd name="connsiteX6" fmla="*/ 0 w 7809471"/>
              <a:gd name="connsiteY6" fmla="*/ 2568397 h 3080765"/>
              <a:gd name="connsiteX7" fmla="*/ 0 w 7809471"/>
              <a:gd name="connsiteY7" fmla="*/ 6616 h 3080765"/>
              <a:gd name="connsiteX0" fmla="*/ 0 w 7809471"/>
              <a:gd name="connsiteY0" fmla="*/ 6616 h 3080765"/>
              <a:gd name="connsiteX1" fmla="*/ 2947524 w 7809471"/>
              <a:gd name="connsiteY1" fmla="*/ 6616 h 3080765"/>
              <a:gd name="connsiteX2" fmla="*/ 7809471 w 7809471"/>
              <a:gd name="connsiteY2" fmla="*/ 0 h 3080765"/>
              <a:gd name="connsiteX3" fmla="*/ 7784757 w 7809471"/>
              <a:gd name="connsiteY3" fmla="*/ 1548528 h 3080765"/>
              <a:gd name="connsiteX4" fmla="*/ 7809470 w 7809471"/>
              <a:gd name="connsiteY4" fmla="*/ 2364073 h 3080765"/>
              <a:gd name="connsiteX5" fmla="*/ 512368 w 7809471"/>
              <a:gd name="connsiteY5" fmla="*/ 3080765 h 3080765"/>
              <a:gd name="connsiteX6" fmla="*/ 0 w 7809471"/>
              <a:gd name="connsiteY6" fmla="*/ 2568397 h 3080765"/>
              <a:gd name="connsiteX7" fmla="*/ 0 w 7809471"/>
              <a:gd name="connsiteY7" fmla="*/ 6616 h 3080765"/>
              <a:gd name="connsiteX0" fmla="*/ 56043 w 7865514"/>
              <a:gd name="connsiteY0" fmla="*/ 6616 h 6861933"/>
              <a:gd name="connsiteX1" fmla="*/ 3003567 w 7865514"/>
              <a:gd name="connsiteY1" fmla="*/ 6616 h 6861933"/>
              <a:gd name="connsiteX2" fmla="*/ 7865514 w 7865514"/>
              <a:gd name="connsiteY2" fmla="*/ 0 h 6861933"/>
              <a:gd name="connsiteX3" fmla="*/ 7840800 w 7865514"/>
              <a:gd name="connsiteY3" fmla="*/ 1548528 h 6861933"/>
              <a:gd name="connsiteX4" fmla="*/ 7865513 w 7865514"/>
              <a:gd name="connsiteY4" fmla="*/ 2364073 h 6861933"/>
              <a:gd name="connsiteX5" fmla="*/ 0 w 7865514"/>
              <a:gd name="connsiteY5" fmla="*/ 6861933 h 6861933"/>
              <a:gd name="connsiteX6" fmla="*/ 56043 w 7865514"/>
              <a:gd name="connsiteY6" fmla="*/ 2568397 h 6861933"/>
              <a:gd name="connsiteX7" fmla="*/ 56043 w 7865514"/>
              <a:gd name="connsiteY7" fmla="*/ 6616 h 6861933"/>
              <a:gd name="connsiteX0" fmla="*/ 4436075 w 12245546"/>
              <a:gd name="connsiteY0" fmla="*/ 6616 h 6868548"/>
              <a:gd name="connsiteX1" fmla="*/ 7383599 w 12245546"/>
              <a:gd name="connsiteY1" fmla="*/ 6616 h 6868548"/>
              <a:gd name="connsiteX2" fmla="*/ 12245546 w 12245546"/>
              <a:gd name="connsiteY2" fmla="*/ 0 h 6868548"/>
              <a:gd name="connsiteX3" fmla="*/ 12220832 w 12245546"/>
              <a:gd name="connsiteY3" fmla="*/ 1548528 h 6868548"/>
              <a:gd name="connsiteX4" fmla="*/ 12245545 w 12245546"/>
              <a:gd name="connsiteY4" fmla="*/ 2364073 h 6868548"/>
              <a:gd name="connsiteX5" fmla="*/ 4380032 w 12245546"/>
              <a:gd name="connsiteY5" fmla="*/ 6861933 h 6868548"/>
              <a:gd name="connsiteX6" fmla="*/ 0 w 12245546"/>
              <a:gd name="connsiteY6" fmla="*/ 6868548 h 6868548"/>
              <a:gd name="connsiteX7" fmla="*/ 4436075 w 12245546"/>
              <a:gd name="connsiteY7" fmla="*/ 6616 h 6868548"/>
              <a:gd name="connsiteX0" fmla="*/ 24713 w 12245546"/>
              <a:gd name="connsiteY0" fmla="*/ 4244984 h 6868548"/>
              <a:gd name="connsiteX1" fmla="*/ 7383599 w 12245546"/>
              <a:gd name="connsiteY1" fmla="*/ 6616 h 6868548"/>
              <a:gd name="connsiteX2" fmla="*/ 12245546 w 12245546"/>
              <a:gd name="connsiteY2" fmla="*/ 0 h 6868548"/>
              <a:gd name="connsiteX3" fmla="*/ 12220832 w 12245546"/>
              <a:gd name="connsiteY3" fmla="*/ 1548528 h 6868548"/>
              <a:gd name="connsiteX4" fmla="*/ 12245545 w 12245546"/>
              <a:gd name="connsiteY4" fmla="*/ 2364073 h 6868548"/>
              <a:gd name="connsiteX5" fmla="*/ 4380032 w 12245546"/>
              <a:gd name="connsiteY5" fmla="*/ 6861933 h 6868548"/>
              <a:gd name="connsiteX6" fmla="*/ 0 w 12245546"/>
              <a:gd name="connsiteY6" fmla="*/ 6868548 h 6868548"/>
              <a:gd name="connsiteX7" fmla="*/ 24713 w 12245546"/>
              <a:gd name="connsiteY7" fmla="*/ 4244984 h 6868548"/>
              <a:gd name="connsiteX0" fmla="*/ 24713 w 12245545"/>
              <a:gd name="connsiteY0" fmla="*/ 4238368 h 6861932"/>
              <a:gd name="connsiteX1" fmla="*/ 7383599 w 12245545"/>
              <a:gd name="connsiteY1" fmla="*/ 0 h 6861932"/>
              <a:gd name="connsiteX2" fmla="*/ 12233190 w 12245545"/>
              <a:gd name="connsiteY2" fmla="*/ 18097 h 6861932"/>
              <a:gd name="connsiteX3" fmla="*/ 12220832 w 12245545"/>
              <a:gd name="connsiteY3" fmla="*/ 1541912 h 6861932"/>
              <a:gd name="connsiteX4" fmla="*/ 12245545 w 12245545"/>
              <a:gd name="connsiteY4" fmla="*/ 2357457 h 6861932"/>
              <a:gd name="connsiteX5" fmla="*/ 4380032 w 12245545"/>
              <a:gd name="connsiteY5" fmla="*/ 6855317 h 6861932"/>
              <a:gd name="connsiteX6" fmla="*/ 0 w 12245545"/>
              <a:gd name="connsiteY6" fmla="*/ 6861932 h 6861932"/>
              <a:gd name="connsiteX7" fmla="*/ 24713 w 12245545"/>
              <a:gd name="connsiteY7" fmla="*/ 4238368 h 6861932"/>
              <a:gd name="connsiteX0" fmla="*/ 24713 w 12257903"/>
              <a:gd name="connsiteY0" fmla="*/ 4238368 h 6861932"/>
              <a:gd name="connsiteX1" fmla="*/ 7383599 w 12257903"/>
              <a:gd name="connsiteY1" fmla="*/ 0 h 6861932"/>
              <a:gd name="connsiteX2" fmla="*/ 12233190 w 12257903"/>
              <a:gd name="connsiteY2" fmla="*/ 18097 h 6861932"/>
              <a:gd name="connsiteX3" fmla="*/ 12257903 w 12257903"/>
              <a:gd name="connsiteY3" fmla="*/ 1554269 h 6861932"/>
              <a:gd name="connsiteX4" fmla="*/ 12245545 w 12257903"/>
              <a:gd name="connsiteY4" fmla="*/ 2357457 h 6861932"/>
              <a:gd name="connsiteX5" fmla="*/ 4380032 w 12257903"/>
              <a:gd name="connsiteY5" fmla="*/ 6855317 h 6861932"/>
              <a:gd name="connsiteX6" fmla="*/ 0 w 12257903"/>
              <a:gd name="connsiteY6" fmla="*/ 6861932 h 6861932"/>
              <a:gd name="connsiteX7" fmla="*/ 24713 w 12257903"/>
              <a:gd name="connsiteY7" fmla="*/ 4238368 h 6861932"/>
              <a:gd name="connsiteX0" fmla="*/ 24713 w 12257903"/>
              <a:gd name="connsiteY0" fmla="*/ 4257341 h 6880905"/>
              <a:gd name="connsiteX1" fmla="*/ 7383599 w 12257903"/>
              <a:gd name="connsiteY1" fmla="*/ 18973 h 6880905"/>
              <a:gd name="connsiteX2" fmla="*/ 12220833 w 12257903"/>
              <a:gd name="connsiteY2" fmla="*/ 0 h 6880905"/>
              <a:gd name="connsiteX3" fmla="*/ 12257903 w 12257903"/>
              <a:gd name="connsiteY3" fmla="*/ 1573242 h 6880905"/>
              <a:gd name="connsiteX4" fmla="*/ 12245545 w 12257903"/>
              <a:gd name="connsiteY4" fmla="*/ 2376430 h 6880905"/>
              <a:gd name="connsiteX5" fmla="*/ 4380032 w 12257903"/>
              <a:gd name="connsiteY5" fmla="*/ 6874290 h 6880905"/>
              <a:gd name="connsiteX6" fmla="*/ 0 w 12257903"/>
              <a:gd name="connsiteY6" fmla="*/ 6880905 h 6880905"/>
              <a:gd name="connsiteX7" fmla="*/ 24713 w 12257903"/>
              <a:gd name="connsiteY7" fmla="*/ 4257341 h 6880905"/>
              <a:gd name="connsiteX0" fmla="*/ 24713 w 12257903"/>
              <a:gd name="connsiteY0" fmla="*/ 4257341 h 6911361"/>
              <a:gd name="connsiteX1" fmla="*/ 7383599 w 12257903"/>
              <a:gd name="connsiteY1" fmla="*/ 18973 h 6911361"/>
              <a:gd name="connsiteX2" fmla="*/ 12220833 w 12257903"/>
              <a:gd name="connsiteY2" fmla="*/ 0 h 6911361"/>
              <a:gd name="connsiteX3" fmla="*/ 12257903 w 12257903"/>
              <a:gd name="connsiteY3" fmla="*/ 1573242 h 6911361"/>
              <a:gd name="connsiteX4" fmla="*/ 12245545 w 12257903"/>
              <a:gd name="connsiteY4" fmla="*/ 2376430 h 6911361"/>
              <a:gd name="connsiteX5" fmla="*/ 4355319 w 12257903"/>
              <a:gd name="connsiteY5" fmla="*/ 6911361 h 6911361"/>
              <a:gd name="connsiteX6" fmla="*/ 0 w 12257903"/>
              <a:gd name="connsiteY6" fmla="*/ 6880905 h 6911361"/>
              <a:gd name="connsiteX7" fmla="*/ 24713 w 12257903"/>
              <a:gd name="connsiteY7" fmla="*/ 4257341 h 6911361"/>
              <a:gd name="connsiteX0" fmla="*/ 24713 w 12257903"/>
              <a:gd name="connsiteY0" fmla="*/ 4257341 h 6942689"/>
              <a:gd name="connsiteX1" fmla="*/ 7383599 w 12257903"/>
              <a:gd name="connsiteY1" fmla="*/ 18973 h 6942689"/>
              <a:gd name="connsiteX2" fmla="*/ 12220833 w 12257903"/>
              <a:gd name="connsiteY2" fmla="*/ 0 h 6942689"/>
              <a:gd name="connsiteX3" fmla="*/ 12257903 w 12257903"/>
              <a:gd name="connsiteY3" fmla="*/ 1573242 h 6942689"/>
              <a:gd name="connsiteX4" fmla="*/ 12245545 w 12257903"/>
              <a:gd name="connsiteY4" fmla="*/ 2376430 h 6942689"/>
              <a:gd name="connsiteX5" fmla="*/ 4355319 w 12257903"/>
              <a:gd name="connsiteY5" fmla="*/ 6911361 h 6942689"/>
              <a:gd name="connsiteX6" fmla="*/ 0 w 12257903"/>
              <a:gd name="connsiteY6" fmla="*/ 6942689 h 6942689"/>
              <a:gd name="connsiteX7" fmla="*/ 24713 w 12257903"/>
              <a:gd name="connsiteY7" fmla="*/ 4257341 h 6942689"/>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20832 w 12233190"/>
              <a:gd name="connsiteY4" fmla="*/ 2376430 h 6911361"/>
              <a:gd name="connsiteX5" fmla="*/ 4330606 w 12233190"/>
              <a:gd name="connsiteY5" fmla="*/ 6911361 h 6911361"/>
              <a:gd name="connsiteX6" fmla="*/ 37071 w 12233190"/>
              <a:gd name="connsiteY6" fmla="*/ 6893262 h 6911361"/>
              <a:gd name="connsiteX7" fmla="*/ 0 w 12233190"/>
              <a:gd name="connsiteY7" fmla="*/ 4257341 h 6911361"/>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20832 w 12233190"/>
              <a:gd name="connsiteY4" fmla="*/ 2376430 h 6911361"/>
              <a:gd name="connsiteX5" fmla="*/ 4330606 w 12233190"/>
              <a:gd name="connsiteY5" fmla="*/ 6911361 h 6911361"/>
              <a:gd name="connsiteX6" fmla="*/ 0 w 12233190"/>
              <a:gd name="connsiteY6" fmla="*/ 6905619 h 6911361"/>
              <a:gd name="connsiteX7" fmla="*/ 0 w 12233190"/>
              <a:gd name="connsiteY7" fmla="*/ 4257341 h 6911361"/>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02544 w 12233190"/>
              <a:gd name="connsiteY4" fmla="*/ 1644910 h 6911361"/>
              <a:gd name="connsiteX5" fmla="*/ 4330606 w 12233190"/>
              <a:gd name="connsiteY5" fmla="*/ 6911361 h 6911361"/>
              <a:gd name="connsiteX6" fmla="*/ 0 w 12233190"/>
              <a:gd name="connsiteY6" fmla="*/ 6905619 h 6911361"/>
              <a:gd name="connsiteX7" fmla="*/ 0 w 12233190"/>
              <a:gd name="connsiteY7" fmla="*/ 4257341 h 6911361"/>
              <a:gd name="connsiteX0" fmla="*/ 0 w 12233190"/>
              <a:gd name="connsiteY0" fmla="*/ 4257341 h 6905619"/>
              <a:gd name="connsiteX1" fmla="*/ 7358886 w 12233190"/>
              <a:gd name="connsiteY1" fmla="*/ 18973 h 6905619"/>
              <a:gd name="connsiteX2" fmla="*/ 12196120 w 12233190"/>
              <a:gd name="connsiteY2" fmla="*/ 0 h 6905619"/>
              <a:gd name="connsiteX3" fmla="*/ 12233190 w 12233190"/>
              <a:gd name="connsiteY3" fmla="*/ 1573242 h 6905619"/>
              <a:gd name="connsiteX4" fmla="*/ 12202544 w 12233190"/>
              <a:gd name="connsiteY4" fmla="*/ 1644910 h 6905619"/>
              <a:gd name="connsiteX5" fmla="*/ 3251614 w 12233190"/>
              <a:gd name="connsiteY5" fmla="*/ 6893073 h 6905619"/>
              <a:gd name="connsiteX6" fmla="*/ 0 w 12233190"/>
              <a:gd name="connsiteY6" fmla="*/ 6905619 h 6905619"/>
              <a:gd name="connsiteX7" fmla="*/ 0 w 12233190"/>
              <a:gd name="connsiteY7" fmla="*/ 4257341 h 6905619"/>
              <a:gd name="connsiteX0" fmla="*/ 0 w 12233190"/>
              <a:gd name="connsiteY0" fmla="*/ 4257341 h 6905619"/>
              <a:gd name="connsiteX1" fmla="*/ 8547606 w 12233190"/>
              <a:gd name="connsiteY1" fmla="*/ 685 h 6905619"/>
              <a:gd name="connsiteX2" fmla="*/ 12196120 w 12233190"/>
              <a:gd name="connsiteY2" fmla="*/ 0 h 6905619"/>
              <a:gd name="connsiteX3" fmla="*/ 12233190 w 12233190"/>
              <a:gd name="connsiteY3" fmla="*/ 1573242 h 6905619"/>
              <a:gd name="connsiteX4" fmla="*/ 12202544 w 12233190"/>
              <a:gd name="connsiteY4" fmla="*/ 1644910 h 6905619"/>
              <a:gd name="connsiteX5" fmla="*/ 3251614 w 12233190"/>
              <a:gd name="connsiteY5" fmla="*/ 6893073 h 6905619"/>
              <a:gd name="connsiteX6" fmla="*/ 0 w 12233190"/>
              <a:gd name="connsiteY6" fmla="*/ 6905619 h 6905619"/>
              <a:gd name="connsiteX7" fmla="*/ 0 w 12233190"/>
              <a:gd name="connsiteY7" fmla="*/ 4257341 h 6905619"/>
              <a:gd name="connsiteX0" fmla="*/ 0 w 12269766"/>
              <a:gd name="connsiteY0" fmla="*/ 4952285 h 6905619"/>
              <a:gd name="connsiteX1" fmla="*/ 8584182 w 12269766"/>
              <a:gd name="connsiteY1" fmla="*/ 685 h 6905619"/>
              <a:gd name="connsiteX2" fmla="*/ 12232696 w 12269766"/>
              <a:gd name="connsiteY2" fmla="*/ 0 h 6905619"/>
              <a:gd name="connsiteX3" fmla="*/ 12269766 w 12269766"/>
              <a:gd name="connsiteY3" fmla="*/ 1573242 h 6905619"/>
              <a:gd name="connsiteX4" fmla="*/ 12239120 w 12269766"/>
              <a:gd name="connsiteY4" fmla="*/ 1644910 h 6905619"/>
              <a:gd name="connsiteX5" fmla="*/ 3288190 w 12269766"/>
              <a:gd name="connsiteY5" fmla="*/ 6893073 h 6905619"/>
              <a:gd name="connsiteX6" fmla="*/ 36576 w 12269766"/>
              <a:gd name="connsiteY6" fmla="*/ 6905619 h 6905619"/>
              <a:gd name="connsiteX7" fmla="*/ 0 w 12269766"/>
              <a:gd name="connsiteY7" fmla="*/ 4952285 h 6905619"/>
              <a:gd name="connsiteX0" fmla="*/ 0 w 12269766"/>
              <a:gd name="connsiteY0" fmla="*/ 4969888 h 6923222"/>
              <a:gd name="connsiteX1" fmla="*/ 9407142 w 12269766"/>
              <a:gd name="connsiteY1" fmla="*/ 0 h 6923222"/>
              <a:gd name="connsiteX2" fmla="*/ 12232696 w 12269766"/>
              <a:gd name="connsiteY2" fmla="*/ 17603 h 6923222"/>
              <a:gd name="connsiteX3" fmla="*/ 12269766 w 12269766"/>
              <a:gd name="connsiteY3" fmla="*/ 1590845 h 6923222"/>
              <a:gd name="connsiteX4" fmla="*/ 12239120 w 12269766"/>
              <a:gd name="connsiteY4" fmla="*/ 1662513 h 6923222"/>
              <a:gd name="connsiteX5" fmla="*/ 3288190 w 12269766"/>
              <a:gd name="connsiteY5" fmla="*/ 6910676 h 6923222"/>
              <a:gd name="connsiteX6" fmla="*/ 36576 w 12269766"/>
              <a:gd name="connsiteY6" fmla="*/ 6923222 h 6923222"/>
              <a:gd name="connsiteX7" fmla="*/ 0 w 12269766"/>
              <a:gd name="connsiteY7" fmla="*/ 4969888 h 6923222"/>
              <a:gd name="connsiteX0" fmla="*/ 0 w 12306342"/>
              <a:gd name="connsiteY0" fmla="*/ 5427088 h 6923222"/>
              <a:gd name="connsiteX1" fmla="*/ 9443718 w 12306342"/>
              <a:gd name="connsiteY1" fmla="*/ 0 h 6923222"/>
              <a:gd name="connsiteX2" fmla="*/ 12269272 w 12306342"/>
              <a:gd name="connsiteY2" fmla="*/ 17603 h 6923222"/>
              <a:gd name="connsiteX3" fmla="*/ 12306342 w 12306342"/>
              <a:gd name="connsiteY3" fmla="*/ 1590845 h 6923222"/>
              <a:gd name="connsiteX4" fmla="*/ 12275696 w 12306342"/>
              <a:gd name="connsiteY4" fmla="*/ 1662513 h 6923222"/>
              <a:gd name="connsiteX5" fmla="*/ 3324766 w 12306342"/>
              <a:gd name="connsiteY5" fmla="*/ 6910676 h 6923222"/>
              <a:gd name="connsiteX6" fmla="*/ 73152 w 12306342"/>
              <a:gd name="connsiteY6" fmla="*/ 6923222 h 6923222"/>
              <a:gd name="connsiteX7" fmla="*/ 0 w 12306342"/>
              <a:gd name="connsiteY7" fmla="*/ 5427088 h 6923222"/>
              <a:gd name="connsiteX0" fmla="*/ 0 w 12261737"/>
              <a:gd name="connsiteY0" fmla="*/ 5427088 h 6923222"/>
              <a:gd name="connsiteX1" fmla="*/ 9399113 w 12261737"/>
              <a:gd name="connsiteY1" fmla="*/ 0 h 6923222"/>
              <a:gd name="connsiteX2" fmla="*/ 12224667 w 12261737"/>
              <a:gd name="connsiteY2" fmla="*/ 17603 h 6923222"/>
              <a:gd name="connsiteX3" fmla="*/ 12261737 w 12261737"/>
              <a:gd name="connsiteY3" fmla="*/ 1590845 h 6923222"/>
              <a:gd name="connsiteX4" fmla="*/ 12231091 w 12261737"/>
              <a:gd name="connsiteY4" fmla="*/ 1662513 h 6923222"/>
              <a:gd name="connsiteX5" fmla="*/ 3280161 w 12261737"/>
              <a:gd name="connsiteY5" fmla="*/ 6910676 h 6923222"/>
              <a:gd name="connsiteX6" fmla="*/ 28547 w 12261737"/>
              <a:gd name="connsiteY6" fmla="*/ 6923222 h 6923222"/>
              <a:gd name="connsiteX7" fmla="*/ 0 w 12261737"/>
              <a:gd name="connsiteY7" fmla="*/ 5427088 h 6923222"/>
              <a:gd name="connsiteX0" fmla="*/ 0 w 12261737"/>
              <a:gd name="connsiteY0" fmla="*/ 5409485 h 6905619"/>
              <a:gd name="connsiteX1" fmla="*/ 9365660 w 12261737"/>
              <a:gd name="connsiteY1" fmla="*/ 4699 h 6905619"/>
              <a:gd name="connsiteX2" fmla="*/ 12224667 w 12261737"/>
              <a:gd name="connsiteY2" fmla="*/ 0 h 6905619"/>
              <a:gd name="connsiteX3" fmla="*/ 12261737 w 12261737"/>
              <a:gd name="connsiteY3" fmla="*/ 1573242 h 6905619"/>
              <a:gd name="connsiteX4" fmla="*/ 12231091 w 12261737"/>
              <a:gd name="connsiteY4" fmla="*/ 1644910 h 6905619"/>
              <a:gd name="connsiteX5" fmla="*/ 3280161 w 12261737"/>
              <a:gd name="connsiteY5" fmla="*/ 6893073 h 6905619"/>
              <a:gd name="connsiteX6" fmla="*/ 28547 w 12261737"/>
              <a:gd name="connsiteY6" fmla="*/ 6905619 h 6905619"/>
              <a:gd name="connsiteX7" fmla="*/ 0 w 12261737"/>
              <a:gd name="connsiteY7" fmla="*/ 5409485 h 6905619"/>
              <a:gd name="connsiteX0" fmla="*/ 0 w 12261737"/>
              <a:gd name="connsiteY0" fmla="*/ 5409485 h 6905619"/>
              <a:gd name="connsiteX1" fmla="*/ 8579528 w 12261737"/>
              <a:gd name="connsiteY1" fmla="*/ 455286 h 6905619"/>
              <a:gd name="connsiteX2" fmla="*/ 12224667 w 12261737"/>
              <a:gd name="connsiteY2" fmla="*/ 0 h 6905619"/>
              <a:gd name="connsiteX3" fmla="*/ 12261737 w 12261737"/>
              <a:gd name="connsiteY3" fmla="*/ 1573242 h 6905619"/>
              <a:gd name="connsiteX4" fmla="*/ 12231091 w 12261737"/>
              <a:gd name="connsiteY4" fmla="*/ 1644910 h 6905619"/>
              <a:gd name="connsiteX5" fmla="*/ 3280161 w 12261737"/>
              <a:gd name="connsiteY5" fmla="*/ 6893073 h 6905619"/>
              <a:gd name="connsiteX6" fmla="*/ 28547 w 12261737"/>
              <a:gd name="connsiteY6" fmla="*/ 6905619 h 6905619"/>
              <a:gd name="connsiteX7" fmla="*/ 0 w 12261737"/>
              <a:gd name="connsiteY7" fmla="*/ 5409485 h 6905619"/>
              <a:gd name="connsiteX0" fmla="*/ 0 w 12261737"/>
              <a:gd name="connsiteY0" fmla="*/ 4958897 h 6455031"/>
              <a:gd name="connsiteX1" fmla="*/ 8579528 w 12261737"/>
              <a:gd name="connsiteY1" fmla="*/ 4698 h 6455031"/>
              <a:gd name="connsiteX2" fmla="*/ 10796208 w 12261737"/>
              <a:gd name="connsiteY2" fmla="*/ 0 h 6455031"/>
              <a:gd name="connsiteX3" fmla="*/ 12261737 w 12261737"/>
              <a:gd name="connsiteY3" fmla="*/ 1122654 h 6455031"/>
              <a:gd name="connsiteX4" fmla="*/ 12231091 w 12261737"/>
              <a:gd name="connsiteY4" fmla="*/ 1194322 h 6455031"/>
              <a:gd name="connsiteX5" fmla="*/ 3280161 w 12261737"/>
              <a:gd name="connsiteY5" fmla="*/ 6442485 h 6455031"/>
              <a:gd name="connsiteX6" fmla="*/ 28547 w 12261737"/>
              <a:gd name="connsiteY6" fmla="*/ 6455031 h 6455031"/>
              <a:gd name="connsiteX7" fmla="*/ 0 w 12261737"/>
              <a:gd name="connsiteY7" fmla="*/ 4958897 h 6455031"/>
              <a:gd name="connsiteX0" fmla="*/ 0 w 12261737"/>
              <a:gd name="connsiteY0" fmla="*/ 4958897 h 6455031"/>
              <a:gd name="connsiteX1" fmla="*/ 8579528 w 12261737"/>
              <a:gd name="connsiteY1" fmla="*/ 4698 h 6455031"/>
              <a:gd name="connsiteX2" fmla="*/ 10796208 w 12261737"/>
              <a:gd name="connsiteY2" fmla="*/ 0 h 6455031"/>
              <a:gd name="connsiteX3" fmla="*/ 12261737 w 12261737"/>
              <a:gd name="connsiteY3" fmla="*/ 1122654 h 6455031"/>
              <a:gd name="connsiteX4" fmla="*/ 10821806 w 12261737"/>
              <a:gd name="connsiteY4" fmla="*/ 2018801 h 6455031"/>
              <a:gd name="connsiteX5" fmla="*/ 3280161 w 12261737"/>
              <a:gd name="connsiteY5" fmla="*/ 6442485 h 6455031"/>
              <a:gd name="connsiteX6" fmla="*/ 28547 w 12261737"/>
              <a:gd name="connsiteY6" fmla="*/ 6455031 h 6455031"/>
              <a:gd name="connsiteX7" fmla="*/ 0 w 12261737"/>
              <a:gd name="connsiteY7" fmla="*/ 4958897 h 6455031"/>
              <a:gd name="connsiteX0" fmla="*/ 0 w 10821806"/>
              <a:gd name="connsiteY0" fmla="*/ 4958897 h 6455031"/>
              <a:gd name="connsiteX1" fmla="*/ 8579528 w 10821806"/>
              <a:gd name="connsiteY1" fmla="*/ 4698 h 6455031"/>
              <a:gd name="connsiteX2" fmla="*/ 10796208 w 10821806"/>
              <a:gd name="connsiteY2" fmla="*/ 0 h 6455031"/>
              <a:gd name="connsiteX3" fmla="*/ 10794930 w 10821806"/>
              <a:gd name="connsiteY3" fmla="*/ 921327 h 6455031"/>
              <a:gd name="connsiteX4" fmla="*/ 10821806 w 10821806"/>
              <a:gd name="connsiteY4" fmla="*/ 2018801 h 6455031"/>
              <a:gd name="connsiteX5" fmla="*/ 3280161 w 10821806"/>
              <a:gd name="connsiteY5" fmla="*/ 6442485 h 6455031"/>
              <a:gd name="connsiteX6" fmla="*/ 28547 w 10821806"/>
              <a:gd name="connsiteY6" fmla="*/ 6455031 h 6455031"/>
              <a:gd name="connsiteX7" fmla="*/ 0 w 10821806"/>
              <a:gd name="connsiteY7" fmla="*/ 4958897 h 6455031"/>
              <a:gd name="connsiteX0" fmla="*/ 0 w 10823691"/>
              <a:gd name="connsiteY0" fmla="*/ 4958897 h 6455031"/>
              <a:gd name="connsiteX1" fmla="*/ 8579528 w 10823691"/>
              <a:gd name="connsiteY1" fmla="*/ 4698 h 6455031"/>
              <a:gd name="connsiteX2" fmla="*/ 10796208 w 10823691"/>
              <a:gd name="connsiteY2" fmla="*/ 0 h 6455031"/>
              <a:gd name="connsiteX3" fmla="*/ 10823691 w 10823691"/>
              <a:gd name="connsiteY3" fmla="*/ 911740 h 6455031"/>
              <a:gd name="connsiteX4" fmla="*/ 10821806 w 10823691"/>
              <a:gd name="connsiteY4" fmla="*/ 2018801 h 6455031"/>
              <a:gd name="connsiteX5" fmla="*/ 3280161 w 10823691"/>
              <a:gd name="connsiteY5" fmla="*/ 6442485 h 6455031"/>
              <a:gd name="connsiteX6" fmla="*/ 28547 w 10823691"/>
              <a:gd name="connsiteY6" fmla="*/ 6455031 h 6455031"/>
              <a:gd name="connsiteX7" fmla="*/ 0 w 10823691"/>
              <a:gd name="connsiteY7" fmla="*/ 4958897 h 6455031"/>
              <a:gd name="connsiteX0" fmla="*/ 0 w 10823691"/>
              <a:gd name="connsiteY0" fmla="*/ 4958897 h 6455031"/>
              <a:gd name="connsiteX1" fmla="*/ 8579528 w 10823691"/>
              <a:gd name="connsiteY1" fmla="*/ 4698 h 6455031"/>
              <a:gd name="connsiteX2" fmla="*/ 10796208 w 10823691"/>
              <a:gd name="connsiteY2" fmla="*/ 0 h 6455031"/>
              <a:gd name="connsiteX3" fmla="*/ 10823691 w 10823691"/>
              <a:gd name="connsiteY3" fmla="*/ 911740 h 6455031"/>
              <a:gd name="connsiteX4" fmla="*/ 10821806 w 10823691"/>
              <a:gd name="connsiteY4" fmla="*/ 2018801 h 6455031"/>
              <a:gd name="connsiteX5" fmla="*/ 4488119 w 10823691"/>
              <a:gd name="connsiteY5" fmla="*/ 5733049 h 6455031"/>
              <a:gd name="connsiteX6" fmla="*/ 28547 w 10823691"/>
              <a:gd name="connsiteY6" fmla="*/ 6455031 h 6455031"/>
              <a:gd name="connsiteX7" fmla="*/ 0 w 10823691"/>
              <a:gd name="connsiteY7" fmla="*/ 4958897 h 6455031"/>
              <a:gd name="connsiteX0" fmla="*/ 0 w 10823691"/>
              <a:gd name="connsiteY0" fmla="*/ 4958897 h 5733049"/>
              <a:gd name="connsiteX1" fmla="*/ 8579528 w 10823691"/>
              <a:gd name="connsiteY1" fmla="*/ 4698 h 5733049"/>
              <a:gd name="connsiteX2" fmla="*/ 10796208 w 10823691"/>
              <a:gd name="connsiteY2" fmla="*/ 0 h 5733049"/>
              <a:gd name="connsiteX3" fmla="*/ 10823691 w 10823691"/>
              <a:gd name="connsiteY3" fmla="*/ 911740 h 5733049"/>
              <a:gd name="connsiteX4" fmla="*/ 10821806 w 10823691"/>
              <a:gd name="connsiteY4" fmla="*/ 2018801 h 5733049"/>
              <a:gd name="connsiteX5" fmla="*/ 4488119 w 10823691"/>
              <a:gd name="connsiteY5" fmla="*/ 5733049 h 5733049"/>
              <a:gd name="connsiteX6" fmla="*/ 690048 w 10823691"/>
              <a:gd name="connsiteY6" fmla="*/ 5726421 h 5733049"/>
              <a:gd name="connsiteX7" fmla="*/ 0 w 10823691"/>
              <a:gd name="connsiteY7" fmla="*/ 4958897 h 5733049"/>
              <a:gd name="connsiteX0" fmla="*/ 9801 w 10133643"/>
              <a:gd name="connsiteY0" fmla="*/ 4556244 h 5733049"/>
              <a:gd name="connsiteX1" fmla="*/ 7889480 w 10133643"/>
              <a:gd name="connsiteY1" fmla="*/ 4698 h 5733049"/>
              <a:gd name="connsiteX2" fmla="*/ 10106160 w 10133643"/>
              <a:gd name="connsiteY2" fmla="*/ 0 h 5733049"/>
              <a:gd name="connsiteX3" fmla="*/ 10133643 w 10133643"/>
              <a:gd name="connsiteY3" fmla="*/ 911740 h 5733049"/>
              <a:gd name="connsiteX4" fmla="*/ 10131758 w 10133643"/>
              <a:gd name="connsiteY4" fmla="*/ 2018801 h 5733049"/>
              <a:gd name="connsiteX5" fmla="*/ 3798071 w 10133643"/>
              <a:gd name="connsiteY5" fmla="*/ 5733049 h 5733049"/>
              <a:gd name="connsiteX6" fmla="*/ 0 w 10133643"/>
              <a:gd name="connsiteY6" fmla="*/ 5726421 h 5733049"/>
              <a:gd name="connsiteX7" fmla="*/ 9801 w 10133643"/>
              <a:gd name="connsiteY7" fmla="*/ 4556244 h 5733049"/>
              <a:gd name="connsiteX0" fmla="*/ 9801 w 10133643"/>
              <a:gd name="connsiteY0" fmla="*/ 4556244 h 5733049"/>
              <a:gd name="connsiteX1" fmla="*/ 7862187 w 10133643"/>
              <a:gd name="connsiteY1" fmla="*/ 11521 h 5733049"/>
              <a:gd name="connsiteX2" fmla="*/ 10106160 w 10133643"/>
              <a:gd name="connsiteY2" fmla="*/ 0 h 5733049"/>
              <a:gd name="connsiteX3" fmla="*/ 10133643 w 10133643"/>
              <a:gd name="connsiteY3" fmla="*/ 911740 h 5733049"/>
              <a:gd name="connsiteX4" fmla="*/ 10131758 w 10133643"/>
              <a:gd name="connsiteY4" fmla="*/ 2018801 h 5733049"/>
              <a:gd name="connsiteX5" fmla="*/ 3798071 w 10133643"/>
              <a:gd name="connsiteY5" fmla="*/ 5733049 h 5733049"/>
              <a:gd name="connsiteX6" fmla="*/ 0 w 10133643"/>
              <a:gd name="connsiteY6" fmla="*/ 5726421 h 5733049"/>
              <a:gd name="connsiteX7" fmla="*/ 9801 w 10133643"/>
              <a:gd name="connsiteY7" fmla="*/ 4556244 h 5733049"/>
              <a:gd name="connsiteX0" fmla="*/ 9801 w 10133643"/>
              <a:gd name="connsiteY0" fmla="*/ 4544723 h 5721528"/>
              <a:gd name="connsiteX1" fmla="*/ 7862187 w 10133643"/>
              <a:gd name="connsiteY1" fmla="*/ 0 h 5721528"/>
              <a:gd name="connsiteX2" fmla="*/ 10112983 w 10133643"/>
              <a:gd name="connsiteY2" fmla="*/ 8948 h 5721528"/>
              <a:gd name="connsiteX3" fmla="*/ 10133643 w 10133643"/>
              <a:gd name="connsiteY3" fmla="*/ 900219 h 5721528"/>
              <a:gd name="connsiteX4" fmla="*/ 10131758 w 10133643"/>
              <a:gd name="connsiteY4" fmla="*/ 2007280 h 5721528"/>
              <a:gd name="connsiteX5" fmla="*/ 3798071 w 10133643"/>
              <a:gd name="connsiteY5" fmla="*/ 5721528 h 5721528"/>
              <a:gd name="connsiteX6" fmla="*/ 0 w 10133643"/>
              <a:gd name="connsiteY6" fmla="*/ 5714900 h 5721528"/>
              <a:gd name="connsiteX7" fmla="*/ 9801 w 10133643"/>
              <a:gd name="connsiteY7" fmla="*/ 4544723 h 5721528"/>
              <a:gd name="connsiteX0" fmla="*/ 9801 w 10133643"/>
              <a:gd name="connsiteY0" fmla="*/ 4535775 h 5712580"/>
              <a:gd name="connsiteX1" fmla="*/ 20044 w 10133643"/>
              <a:gd name="connsiteY1" fmla="*/ 2157708 h 5712580"/>
              <a:gd name="connsiteX2" fmla="*/ 10112983 w 10133643"/>
              <a:gd name="connsiteY2" fmla="*/ 0 h 5712580"/>
              <a:gd name="connsiteX3" fmla="*/ 10133643 w 10133643"/>
              <a:gd name="connsiteY3" fmla="*/ 891271 h 5712580"/>
              <a:gd name="connsiteX4" fmla="*/ 10131758 w 10133643"/>
              <a:gd name="connsiteY4" fmla="*/ 1998332 h 5712580"/>
              <a:gd name="connsiteX5" fmla="*/ 3798071 w 10133643"/>
              <a:gd name="connsiteY5" fmla="*/ 5712580 h 5712580"/>
              <a:gd name="connsiteX6" fmla="*/ 0 w 10133643"/>
              <a:gd name="connsiteY6" fmla="*/ 5705952 h 5712580"/>
              <a:gd name="connsiteX7" fmla="*/ 9801 w 10133643"/>
              <a:gd name="connsiteY7" fmla="*/ 4535775 h 5712580"/>
              <a:gd name="connsiteX0" fmla="*/ 11074 w 10134916"/>
              <a:gd name="connsiteY0" fmla="*/ 3644504 h 4821309"/>
              <a:gd name="connsiteX1" fmla="*/ 21317 w 10134916"/>
              <a:gd name="connsiteY1" fmla="*/ 1266437 h 4821309"/>
              <a:gd name="connsiteX2" fmla="*/ 0 w 10134916"/>
              <a:gd name="connsiteY2" fmla="*/ 1141167 h 4821309"/>
              <a:gd name="connsiteX3" fmla="*/ 10134916 w 10134916"/>
              <a:gd name="connsiteY3" fmla="*/ 0 h 4821309"/>
              <a:gd name="connsiteX4" fmla="*/ 10133031 w 10134916"/>
              <a:gd name="connsiteY4" fmla="*/ 1107061 h 4821309"/>
              <a:gd name="connsiteX5" fmla="*/ 3799344 w 10134916"/>
              <a:gd name="connsiteY5" fmla="*/ 4821309 h 4821309"/>
              <a:gd name="connsiteX6" fmla="*/ 1273 w 10134916"/>
              <a:gd name="connsiteY6" fmla="*/ 4814681 h 4821309"/>
              <a:gd name="connsiteX7" fmla="*/ 11074 w 10134916"/>
              <a:gd name="connsiteY7" fmla="*/ 3644504 h 4821309"/>
              <a:gd name="connsiteX0" fmla="*/ 11074 w 10211611"/>
              <a:gd name="connsiteY0" fmla="*/ 3002178 h 4178983"/>
              <a:gd name="connsiteX1" fmla="*/ 21317 w 10211611"/>
              <a:gd name="connsiteY1" fmla="*/ 624111 h 4178983"/>
              <a:gd name="connsiteX2" fmla="*/ 0 w 10211611"/>
              <a:gd name="connsiteY2" fmla="*/ 498841 h 4178983"/>
              <a:gd name="connsiteX3" fmla="*/ 10211611 w 10211611"/>
              <a:gd name="connsiteY3" fmla="*/ 0 h 4178983"/>
              <a:gd name="connsiteX4" fmla="*/ 10133031 w 10211611"/>
              <a:gd name="connsiteY4" fmla="*/ 464735 h 4178983"/>
              <a:gd name="connsiteX5" fmla="*/ 3799344 w 10211611"/>
              <a:gd name="connsiteY5" fmla="*/ 4178983 h 4178983"/>
              <a:gd name="connsiteX6" fmla="*/ 1273 w 10211611"/>
              <a:gd name="connsiteY6" fmla="*/ 4172355 h 4178983"/>
              <a:gd name="connsiteX7" fmla="*/ 11074 w 10211611"/>
              <a:gd name="connsiteY7" fmla="*/ 3002178 h 4178983"/>
              <a:gd name="connsiteX0" fmla="*/ 11074 w 10211611"/>
              <a:gd name="connsiteY0" fmla="*/ 3002178 h 4178983"/>
              <a:gd name="connsiteX1" fmla="*/ 21317 w 10211611"/>
              <a:gd name="connsiteY1" fmla="*/ 624111 h 4178983"/>
              <a:gd name="connsiteX2" fmla="*/ 0 w 10211611"/>
              <a:gd name="connsiteY2" fmla="*/ 498841 h 4178983"/>
              <a:gd name="connsiteX3" fmla="*/ 10211611 w 10211611"/>
              <a:gd name="connsiteY3" fmla="*/ 0 h 4178983"/>
              <a:gd name="connsiteX4" fmla="*/ 9040116 w 10211611"/>
              <a:gd name="connsiteY4" fmla="*/ 1116650 h 4178983"/>
              <a:gd name="connsiteX5" fmla="*/ 3799344 w 10211611"/>
              <a:gd name="connsiteY5" fmla="*/ 4178983 h 4178983"/>
              <a:gd name="connsiteX6" fmla="*/ 1273 w 10211611"/>
              <a:gd name="connsiteY6" fmla="*/ 4172355 h 4178983"/>
              <a:gd name="connsiteX7" fmla="*/ 11074 w 10211611"/>
              <a:gd name="connsiteY7" fmla="*/ 3002178 h 4178983"/>
              <a:gd name="connsiteX0" fmla="*/ 11074 w 10211611"/>
              <a:gd name="connsiteY0" fmla="*/ 3002178 h 4178983"/>
              <a:gd name="connsiteX1" fmla="*/ 21317 w 10211611"/>
              <a:gd name="connsiteY1" fmla="*/ 624111 h 4178983"/>
              <a:gd name="connsiteX2" fmla="*/ 0 w 10211611"/>
              <a:gd name="connsiteY2" fmla="*/ 498841 h 4178983"/>
              <a:gd name="connsiteX3" fmla="*/ 10211611 w 10211611"/>
              <a:gd name="connsiteY3" fmla="*/ 0 h 4178983"/>
              <a:gd name="connsiteX4" fmla="*/ 9040116 w 10211611"/>
              <a:gd name="connsiteY4" fmla="*/ 1116650 h 4178983"/>
              <a:gd name="connsiteX5" fmla="*/ 3799344 w 10211611"/>
              <a:gd name="connsiteY5" fmla="*/ 4178983 h 4178983"/>
              <a:gd name="connsiteX6" fmla="*/ 1273 w 10211611"/>
              <a:gd name="connsiteY6" fmla="*/ 4172355 h 4178983"/>
              <a:gd name="connsiteX7" fmla="*/ 11074 w 10211611"/>
              <a:gd name="connsiteY7" fmla="*/ 3002178 h 4178983"/>
              <a:gd name="connsiteX0" fmla="*/ 11074 w 10134915"/>
              <a:gd name="connsiteY0" fmla="*/ 2522830 h 3699635"/>
              <a:gd name="connsiteX1" fmla="*/ 21317 w 10134915"/>
              <a:gd name="connsiteY1" fmla="*/ 144763 h 3699635"/>
              <a:gd name="connsiteX2" fmla="*/ 0 w 10134915"/>
              <a:gd name="connsiteY2" fmla="*/ 19493 h 3699635"/>
              <a:gd name="connsiteX3" fmla="*/ 10134915 w 10134915"/>
              <a:gd name="connsiteY3" fmla="*/ 0 h 3699635"/>
              <a:gd name="connsiteX4" fmla="*/ 9040116 w 10134915"/>
              <a:gd name="connsiteY4" fmla="*/ 637302 h 3699635"/>
              <a:gd name="connsiteX5" fmla="*/ 3799344 w 10134915"/>
              <a:gd name="connsiteY5" fmla="*/ 3699635 h 3699635"/>
              <a:gd name="connsiteX6" fmla="*/ 1273 w 10134915"/>
              <a:gd name="connsiteY6" fmla="*/ 3693007 h 3699635"/>
              <a:gd name="connsiteX7" fmla="*/ 11074 w 10134915"/>
              <a:gd name="connsiteY7" fmla="*/ 2522830 h 3699635"/>
              <a:gd name="connsiteX0" fmla="*/ 11074 w 10134915"/>
              <a:gd name="connsiteY0" fmla="*/ 2522830 h 3699635"/>
              <a:gd name="connsiteX1" fmla="*/ 21317 w 10134915"/>
              <a:gd name="connsiteY1" fmla="*/ 144763 h 3699635"/>
              <a:gd name="connsiteX2" fmla="*/ 0 w 10134915"/>
              <a:gd name="connsiteY2" fmla="*/ 19493 h 3699635"/>
              <a:gd name="connsiteX3" fmla="*/ 10134915 w 10134915"/>
              <a:gd name="connsiteY3" fmla="*/ 0 h 3699635"/>
              <a:gd name="connsiteX4" fmla="*/ 9040116 w 10134915"/>
              <a:gd name="connsiteY4" fmla="*/ 637302 h 3699635"/>
              <a:gd name="connsiteX5" fmla="*/ 3799344 w 10134915"/>
              <a:gd name="connsiteY5" fmla="*/ 3699635 h 3699635"/>
              <a:gd name="connsiteX6" fmla="*/ 1273 w 10134915"/>
              <a:gd name="connsiteY6" fmla="*/ 3693007 h 3699635"/>
              <a:gd name="connsiteX7" fmla="*/ 11074 w 10134915"/>
              <a:gd name="connsiteY7" fmla="*/ 2522830 h 3699635"/>
              <a:gd name="connsiteX0" fmla="*/ 11074 w 10150062"/>
              <a:gd name="connsiteY0" fmla="*/ 2522830 h 3699635"/>
              <a:gd name="connsiteX1" fmla="*/ 21317 w 10150062"/>
              <a:gd name="connsiteY1" fmla="*/ 144763 h 3699635"/>
              <a:gd name="connsiteX2" fmla="*/ 0 w 10150062"/>
              <a:gd name="connsiteY2" fmla="*/ 19493 h 3699635"/>
              <a:gd name="connsiteX3" fmla="*/ 10150062 w 10150062"/>
              <a:gd name="connsiteY3" fmla="*/ 0 h 3699635"/>
              <a:gd name="connsiteX4" fmla="*/ 9040116 w 10150062"/>
              <a:gd name="connsiteY4" fmla="*/ 637302 h 3699635"/>
              <a:gd name="connsiteX5" fmla="*/ 3799344 w 10150062"/>
              <a:gd name="connsiteY5" fmla="*/ 3699635 h 3699635"/>
              <a:gd name="connsiteX6" fmla="*/ 1273 w 10150062"/>
              <a:gd name="connsiteY6" fmla="*/ 3693007 h 3699635"/>
              <a:gd name="connsiteX7" fmla="*/ 11074 w 10150062"/>
              <a:gd name="connsiteY7" fmla="*/ 2522830 h 3699635"/>
              <a:gd name="connsiteX0" fmla="*/ 9801 w 10148789"/>
              <a:gd name="connsiteY0" fmla="*/ 2522830 h 3699635"/>
              <a:gd name="connsiteX1" fmla="*/ 20044 w 10148789"/>
              <a:gd name="connsiteY1" fmla="*/ 144763 h 3699635"/>
              <a:gd name="connsiteX2" fmla="*/ 51743 w 10148789"/>
              <a:gd name="connsiteY2" fmla="*/ 11920 h 3699635"/>
              <a:gd name="connsiteX3" fmla="*/ 10148789 w 10148789"/>
              <a:gd name="connsiteY3" fmla="*/ 0 h 3699635"/>
              <a:gd name="connsiteX4" fmla="*/ 9038843 w 10148789"/>
              <a:gd name="connsiteY4" fmla="*/ 637302 h 3699635"/>
              <a:gd name="connsiteX5" fmla="*/ 3798071 w 10148789"/>
              <a:gd name="connsiteY5" fmla="*/ 3699635 h 3699635"/>
              <a:gd name="connsiteX6" fmla="*/ 0 w 10148789"/>
              <a:gd name="connsiteY6" fmla="*/ 3693007 h 3699635"/>
              <a:gd name="connsiteX7" fmla="*/ 9801 w 10148789"/>
              <a:gd name="connsiteY7" fmla="*/ 2522830 h 3699635"/>
              <a:gd name="connsiteX0" fmla="*/ 9801 w 10148789"/>
              <a:gd name="connsiteY0" fmla="*/ 2522830 h 3699635"/>
              <a:gd name="connsiteX1" fmla="*/ 20044 w 10148789"/>
              <a:gd name="connsiteY1" fmla="*/ 144763 h 3699635"/>
              <a:gd name="connsiteX2" fmla="*/ 13874 w 10148789"/>
              <a:gd name="connsiteY2" fmla="*/ 11920 h 3699635"/>
              <a:gd name="connsiteX3" fmla="*/ 10148789 w 10148789"/>
              <a:gd name="connsiteY3" fmla="*/ 0 h 3699635"/>
              <a:gd name="connsiteX4" fmla="*/ 9038843 w 10148789"/>
              <a:gd name="connsiteY4" fmla="*/ 637302 h 3699635"/>
              <a:gd name="connsiteX5" fmla="*/ 3798071 w 10148789"/>
              <a:gd name="connsiteY5" fmla="*/ 3699635 h 3699635"/>
              <a:gd name="connsiteX6" fmla="*/ 0 w 10148789"/>
              <a:gd name="connsiteY6" fmla="*/ 3693007 h 3699635"/>
              <a:gd name="connsiteX7" fmla="*/ 9801 w 10148789"/>
              <a:gd name="connsiteY7" fmla="*/ 2522830 h 3699635"/>
              <a:gd name="connsiteX0" fmla="*/ 9801 w 10148789"/>
              <a:gd name="connsiteY0" fmla="*/ 2533631 h 3710436"/>
              <a:gd name="connsiteX1" fmla="*/ 20044 w 10148789"/>
              <a:gd name="connsiteY1" fmla="*/ 155564 h 3710436"/>
              <a:gd name="connsiteX2" fmla="*/ 21448 w 10148789"/>
              <a:gd name="connsiteY2" fmla="*/ 0 h 3710436"/>
              <a:gd name="connsiteX3" fmla="*/ 10148789 w 10148789"/>
              <a:gd name="connsiteY3" fmla="*/ 10801 h 3710436"/>
              <a:gd name="connsiteX4" fmla="*/ 9038843 w 10148789"/>
              <a:gd name="connsiteY4" fmla="*/ 648103 h 3710436"/>
              <a:gd name="connsiteX5" fmla="*/ 3798071 w 10148789"/>
              <a:gd name="connsiteY5" fmla="*/ 3710436 h 3710436"/>
              <a:gd name="connsiteX6" fmla="*/ 0 w 10148789"/>
              <a:gd name="connsiteY6" fmla="*/ 3703808 h 3710436"/>
              <a:gd name="connsiteX7" fmla="*/ 9801 w 10148789"/>
              <a:gd name="connsiteY7" fmla="*/ 2533631 h 371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48789" h="3710436">
                <a:moveTo>
                  <a:pt x="9801" y="2533631"/>
                </a:moveTo>
                <a:cubicBezTo>
                  <a:pt x="13215" y="1740942"/>
                  <a:pt x="16630" y="948253"/>
                  <a:pt x="20044" y="155564"/>
                </a:cubicBezTo>
                <a:lnTo>
                  <a:pt x="21448" y="0"/>
                </a:lnTo>
                <a:lnTo>
                  <a:pt x="10148789" y="10801"/>
                </a:lnTo>
                <a:cubicBezTo>
                  <a:pt x="9764683" y="255191"/>
                  <a:pt x="9566754" y="336605"/>
                  <a:pt x="9038843" y="648103"/>
                </a:cubicBezTo>
                <a:lnTo>
                  <a:pt x="3798071" y="3710436"/>
                </a:lnTo>
                <a:lnTo>
                  <a:pt x="0" y="3703808"/>
                </a:lnTo>
                <a:lnTo>
                  <a:pt x="9801" y="253363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2" name="Title 1">
            <a:extLst>
              <a:ext uri="{FF2B5EF4-FFF2-40B4-BE49-F238E27FC236}">
                <a16:creationId xmlns:a16="http://schemas.microsoft.com/office/drawing/2014/main" id="{C032DBBD-085E-6C4E-9031-4C0DFB00A78E}"/>
              </a:ext>
            </a:extLst>
          </p:cNvPr>
          <p:cNvSpPr>
            <a:spLocks noGrp="1"/>
          </p:cNvSpPr>
          <p:nvPr>
            <p:ph type="title"/>
          </p:nvPr>
        </p:nvSpPr>
        <p:spPr>
          <a:xfrm>
            <a:off x="543569" y="414843"/>
            <a:ext cx="10503719" cy="365760"/>
          </a:xfrm>
        </p:spPr>
        <p:txBody>
          <a:bodyPr/>
          <a:lstStyle/>
          <a:p>
            <a:r>
              <a:rPr lang="en-US" sz="3000" dirty="0" err="1">
                <a:latin typeface="Arial" charset="0"/>
                <a:ea typeface="Arial" charset="0"/>
                <a:cs typeface="Arial" charset="0"/>
              </a:rPr>
              <a:t>WhereNet</a:t>
            </a:r>
            <a:r>
              <a:rPr lang="en-US" sz="3000" dirty="0">
                <a:latin typeface="Arial" charset="0"/>
                <a:ea typeface="Arial" charset="0"/>
                <a:cs typeface="Arial" charset="0"/>
              </a:rPr>
              <a:t> Real-Time Locating System</a:t>
            </a:r>
          </a:p>
        </p:txBody>
      </p:sp>
      <p:sp>
        <p:nvSpPr>
          <p:cNvPr id="3" name="Text Placeholder 2">
            <a:extLst>
              <a:ext uri="{FF2B5EF4-FFF2-40B4-BE49-F238E27FC236}">
                <a16:creationId xmlns:a16="http://schemas.microsoft.com/office/drawing/2014/main" id="{C77AEBDA-B7FD-F54D-9FFC-B4E2ED4A811C}"/>
              </a:ext>
            </a:extLst>
          </p:cNvPr>
          <p:cNvSpPr>
            <a:spLocks noGrp="1"/>
          </p:cNvSpPr>
          <p:nvPr>
            <p:ph type="body" sz="quarter" idx="10"/>
          </p:nvPr>
        </p:nvSpPr>
        <p:spPr>
          <a:xfrm>
            <a:off x="543569" y="906957"/>
            <a:ext cx="10503719" cy="332509"/>
          </a:xfrm>
        </p:spPr>
        <p:txBody>
          <a:bodyPr/>
          <a:lstStyle/>
          <a:p>
            <a:r>
              <a:rPr lang="en-US" sz="2400" dirty="0">
                <a:latin typeface="Arial" charset="0"/>
                <a:ea typeface="Arial" charset="0"/>
                <a:cs typeface="Arial" charset="0"/>
              </a:rPr>
              <a:t>Asset and Personnel Tracking</a:t>
            </a:r>
          </a:p>
        </p:txBody>
      </p:sp>
      <p:sp>
        <p:nvSpPr>
          <p:cNvPr id="4" name="Text Placeholder 3">
            <a:extLst>
              <a:ext uri="{FF2B5EF4-FFF2-40B4-BE49-F238E27FC236}">
                <a16:creationId xmlns:a16="http://schemas.microsoft.com/office/drawing/2014/main" id="{80E495EA-C05A-4842-BED5-7AABDE2E311E}"/>
              </a:ext>
            </a:extLst>
          </p:cNvPr>
          <p:cNvSpPr>
            <a:spLocks noGrp="1"/>
          </p:cNvSpPr>
          <p:nvPr>
            <p:ph type="body" sz="quarter" idx="11"/>
          </p:nvPr>
        </p:nvSpPr>
        <p:spPr>
          <a:xfrm>
            <a:off x="543568" y="1823455"/>
            <a:ext cx="8051791" cy="408124"/>
          </a:xfrm>
        </p:spPr>
        <p:txBody>
          <a:bodyPr/>
          <a:lstStyle/>
          <a:p>
            <a:pPr marL="0" indent="0">
              <a:buNone/>
            </a:pPr>
            <a:r>
              <a:rPr lang="en-US" sz="1800" b="1" dirty="0">
                <a:solidFill>
                  <a:srgbClr val="262626"/>
                </a:solidFill>
                <a:latin typeface="Arial" charset="0"/>
                <a:ea typeface="Arial" charset="0"/>
                <a:cs typeface="Arial" charset="0"/>
              </a:rPr>
              <a:t>Designed for all environments</a:t>
            </a:r>
            <a:r>
              <a:rPr lang="en-US" sz="1800" dirty="0">
                <a:solidFill>
                  <a:srgbClr val="262626"/>
                </a:solidFill>
                <a:latin typeface="Arial" charset="0"/>
                <a:ea typeface="Arial" charset="0"/>
                <a:cs typeface="Arial" charset="0"/>
              </a:rPr>
              <a:t>, including complex and hazardous ones</a:t>
            </a:r>
          </a:p>
        </p:txBody>
      </p:sp>
      <p:sp>
        <p:nvSpPr>
          <p:cNvPr id="5" name="Footer Placeholder 4">
            <a:extLst>
              <a:ext uri="{FF2B5EF4-FFF2-40B4-BE49-F238E27FC236}">
                <a16:creationId xmlns:a16="http://schemas.microsoft.com/office/drawing/2014/main" id="{A2CFECE1-7C1E-E84E-971E-9C22869895D7}"/>
              </a:ext>
            </a:extLst>
          </p:cNvPr>
          <p:cNvSpPr>
            <a:spLocks noGrp="1"/>
          </p:cNvSpPr>
          <p:nvPr>
            <p:ph type="ftr" sz="quarter" idx="3"/>
          </p:nvPr>
        </p:nvSpPr>
        <p:spPr>
          <a:xfrm>
            <a:off x="0" y="6400800"/>
            <a:ext cx="1581912" cy="4572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ZEBRA TECHNOLOGIES</a:t>
            </a:r>
          </a:p>
        </p:txBody>
      </p:sp>
      <p:sp>
        <p:nvSpPr>
          <p:cNvPr id="16" name="Rectangle 15">
            <a:extLst>
              <a:ext uri="{FF2B5EF4-FFF2-40B4-BE49-F238E27FC236}">
                <a16:creationId xmlns:a16="http://schemas.microsoft.com/office/drawing/2014/main" id="{9E9E6C42-3D04-C240-8B2C-7DE266CD7902}"/>
              </a:ext>
            </a:extLst>
          </p:cNvPr>
          <p:cNvSpPr/>
          <p:nvPr/>
        </p:nvSpPr>
        <p:spPr>
          <a:xfrm>
            <a:off x="624252" y="3052867"/>
            <a:ext cx="2652870" cy="1323439"/>
          </a:xfrm>
          <a:prstGeom prst="rect">
            <a:avLst/>
          </a:prstGeom>
        </p:spPr>
        <p:txBody>
          <a:bodyPr wrap="square">
            <a:spAutoFit/>
          </a:bodyPr>
          <a:lstStyle/>
          <a:p>
            <a:pPr marL="0" marR="0" lvl="0" indent="0" algn="l" defTabSz="914126" rtl="0" eaLnBrk="1" fontAlgn="auto" latinLnBrk="0" hangingPunct="1">
              <a:lnSpc>
                <a:spcPct val="100000"/>
              </a:lnSpc>
              <a:spcBef>
                <a:spcPts val="1000"/>
              </a:spcBef>
              <a:spcAft>
                <a:spcPts val="0"/>
              </a:spcAft>
              <a:buClr>
                <a:srgbClr val="00A7FF"/>
              </a:buClr>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Arial" charset="0"/>
                <a:cs typeface="Arial" charset="0"/>
              </a:rPr>
              <a:t>Uses 2.4GHz direct sequence spread spectrum for </a:t>
            </a: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broad global</a:t>
            </a:r>
            <a:r>
              <a:rPr kumimoji="0" lang="en-US" sz="1600" b="0" i="0" u="none" strike="noStrike" kern="1200" cap="none" spc="0" normalizeH="0" baseline="0" noProof="0" dirty="0">
                <a:ln>
                  <a:noFill/>
                </a:ln>
                <a:solidFill>
                  <a:srgbClr val="FFFFFF"/>
                </a:solidFill>
                <a:effectLst/>
                <a:uLnTx/>
                <a:uFillTx/>
                <a:latin typeface="Arial" charset="0"/>
                <a:ea typeface="Arial" charset="0"/>
                <a:cs typeface="Arial" charset="0"/>
              </a:rPr>
              <a:t> compatibility, long range, and </a:t>
            </a: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reliable results</a:t>
            </a:r>
          </a:p>
        </p:txBody>
      </p:sp>
      <p:sp>
        <p:nvSpPr>
          <p:cNvPr id="17" name="Rectangle 16">
            <a:extLst>
              <a:ext uri="{FF2B5EF4-FFF2-40B4-BE49-F238E27FC236}">
                <a16:creationId xmlns:a16="http://schemas.microsoft.com/office/drawing/2014/main" id="{4C663745-D2B2-6D45-9A29-E2901280661A}"/>
              </a:ext>
            </a:extLst>
          </p:cNvPr>
          <p:cNvSpPr/>
          <p:nvPr/>
        </p:nvSpPr>
        <p:spPr>
          <a:xfrm>
            <a:off x="3630178" y="2999079"/>
            <a:ext cx="2896430" cy="1569660"/>
          </a:xfrm>
          <a:prstGeom prst="rect">
            <a:avLst/>
          </a:prstGeom>
        </p:spPr>
        <p:txBody>
          <a:bodyPr wrap="square">
            <a:spAutoFit/>
          </a:bodyPr>
          <a:lstStyle/>
          <a:p>
            <a:pPr marL="0" marR="0" lvl="0" indent="0" algn="l" defTabSz="914126" rtl="0" eaLnBrk="1" fontAlgn="auto" latinLnBrk="0" hangingPunct="1">
              <a:lnSpc>
                <a:spcPct val="100000"/>
              </a:lnSpc>
              <a:spcBef>
                <a:spcPts val="1000"/>
              </a:spcBef>
              <a:spcAft>
                <a:spcPts val="0"/>
              </a:spcAft>
              <a:buClr>
                <a:srgbClr val="00A7FF"/>
              </a:buClr>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Receivers </a:t>
            </a:r>
            <a:r>
              <a:rPr kumimoji="0" lang="en-US" sz="1600" b="0" i="0" u="none" strike="noStrike" kern="1200" cap="none" spc="0" normalizeH="0" baseline="0" noProof="0" dirty="0">
                <a:ln>
                  <a:noFill/>
                </a:ln>
                <a:solidFill>
                  <a:srgbClr val="FFFFFF"/>
                </a:solidFill>
                <a:effectLst/>
                <a:uLnTx/>
                <a:uFillTx/>
                <a:latin typeface="Arial" charset="0"/>
                <a:ea typeface="Arial" charset="0"/>
                <a:cs typeface="Arial" charset="0"/>
              </a:rPr>
              <a:t>sense one-way "blinks” </a:t>
            </a:r>
            <a:r>
              <a:rPr kumimoji="0" lang="en-US" sz="1600" b="0" i="0" u="none" strike="noStrike" kern="1200" cap="none" spc="0" normalizeH="0" baseline="0" noProof="0">
                <a:ln>
                  <a:noFill/>
                </a:ln>
                <a:solidFill>
                  <a:srgbClr val="FFFFFF"/>
                </a:solidFill>
                <a:effectLst/>
                <a:uLnTx/>
                <a:uFillTx/>
                <a:latin typeface="Arial" charset="0"/>
                <a:ea typeface="Arial" charset="0"/>
                <a:cs typeface="Arial" charset="0"/>
              </a:rPr>
              <a:t>or transmissions from </a:t>
            </a:r>
            <a:r>
              <a:rPr kumimoji="0" lang="en-US" sz="1600" b="0" i="0" u="none" strike="noStrike" kern="1200" cap="none" spc="0" normalizeH="0" baseline="0" noProof="0" dirty="0">
                <a:ln>
                  <a:noFill/>
                </a:ln>
                <a:solidFill>
                  <a:srgbClr val="FFFFFF"/>
                </a:solidFill>
                <a:effectLst/>
                <a:uLnTx/>
                <a:uFillTx/>
                <a:latin typeface="Arial" charset="0"/>
                <a:ea typeface="Arial" charset="0"/>
                <a:cs typeface="Arial" charset="0"/>
              </a:rPr>
              <a:t>active tags, time stamps them, and forwards them to the location engine to be turned </a:t>
            </a: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into location data</a:t>
            </a:r>
          </a:p>
        </p:txBody>
      </p:sp>
      <p:sp>
        <p:nvSpPr>
          <p:cNvPr id="25" name="AutoShape 2">
            <a:extLst>
              <a:ext uri="{FF2B5EF4-FFF2-40B4-BE49-F238E27FC236}">
                <a16:creationId xmlns:a16="http://schemas.microsoft.com/office/drawing/2014/main" id="{6BA32360-68FC-874B-9345-47D9B042EC85}"/>
              </a:ext>
            </a:extLst>
          </p:cNvPr>
          <p:cNvSpPr>
            <a:spLocks noChangeAspect="1" noChangeArrowheads="1"/>
          </p:cNvSpPr>
          <p:nvPr/>
        </p:nvSpPr>
        <p:spPr bwMode="auto">
          <a:xfrm flipH="1">
            <a:off x="10131433"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19" name="Right Arrow 18">
            <a:extLst>
              <a:ext uri="{FF2B5EF4-FFF2-40B4-BE49-F238E27FC236}">
                <a16:creationId xmlns:a16="http://schemas.microsoft.com/office/drawing/2014/main" id="{B17586FE-4B79-BD48-8A79-CBBC461CF3CC}"/>
              </a:ext>
            </a:extLst>
          </p:cNvPr>
          <p:cNvSpPr/>
          <p:nvPr/>
        </p:nvSpPr>
        <p:spPr>
          <a:xfrm rot="5400000">
            <a:off x="1628774" y="2450441"/>
            <a:ext cx="659876" cy="366597"/>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20" name="Right Arrow 19">
            <a:extLst>
              <a:ext uri="{FF2B5EF4-FFF2-40B4-BE49-F238E27FC236}">
                <a16:creationId xmlns:a16="http://schemas.microsoft.com/office/drawing/2014/main" id="{93D56FE5-C87C-B64D-AA97-B7789EE1570F}"/>
              </a:ext>
            </a:extLst>
          </p:cNvPr>
          <p:cNvSpPr/>
          <p:nvPr/>
        </p:nvSpPr>
        <p:spPr>
          <a:xfrm rot="5400000">
            <a:off x="4878554" y="2450442"/>
            <a:ext cx="659876" cy="366597"/>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22" name="Rectangle 21">
            <a:extLst>
              <a:ext uri="{FF2B5EF4-FFF2-40B4-BE49-F238E27FC236}">
                <a16:creationId xmlns:a16="http://schemas.microsoft.com/office/drawing/2014/main" id="{D8B2F14A-29EC-CD4B-A4AD-364A380643E8}"/>
              </a:ext>
            </a:extLst>
          </p:cNvPr>
          <p:cNvSpPr/>
          <p:nvPr/>
        </p:nvSpPr>
        <p:spPr>
          <a:xfrm>
            <a:off x="3587563" y="2876118"/>
            <a:ext cx="2870429" cy="1750495"/>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26" name="Rectangle 25">
            <a:extLst>
              <a:ext uri="{FF2B5EF4-FFF2-40B4-BE49-F238E27FC236}">
                <a16:creationId xmlns:a16="http://schemas.microsoft.com/office/drawing/2014/main" id="{F4345302-76C8-AF45-BD0F-300D8637D1FD}"/>
              </a:ext>
            </a:extLst>
          </p:cNvPr>
          <p:cNvSpPr/>
          <p:nvPr/>
        </p:nvSpPr>
        <p:spPr>
          <a:xfrm>
            <a:off x="538995" y="2876117"/>
            <a:ext cx="2800581" cy="1692621"/>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748804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29">
            <a:extLst>
              <a:ext uri="{FF2B5EF4-FFF2-40B4-BE49-F238E27FC236}">
                <a16:creationId xmlns:a16="http://schemas.microsoft.com/office/drawing/2014/main" id="{7383A287-59C2-2047-92B2-7EB86A3B3B79}"/>
              </a:ext>
            </a:extLst>
          </p:cNvPr>
          <p:cNvSpPr/>
          <p:nvPr/>
        </p:nvSpPr>
        <p:spPr>
          <a:xfrm rot="10800000">
            <a:off x="2704912" y="1435142"/>
            <a:ext cx="9507488" cy="5447964"/>
          </a:xfrm>
          <a:custGeom>
            <a:avLst/>
            <a:gdLst>
              <a:gd name="connsiteX0" fmla="*/ 0 w 7357846"/>
              <a:gd name="connsiteY0" fmla="*/ 0 h 4276890"/>
              <a:gd name="connsiteX1" fmla="*/ 7357846 w 7357846"/>
              <a:gd name="connsiteY1" fmla="*/ 0 h 4276890"/>
              <a:gd name="connsiteX2" fmla="*/ 7357846 w 7357846"/>
              <a:gd name="connsiteY2" fmla="*/ 4276890 h 4276890"/>
              <a:gd name="connsiteX3" fmla="*/ 0 w 7357846"/>
              <a:gd name="connsiteY3" fmla="*/ 4276890 h 4276890"/>
              <a:gd name="connsiteX4" fmla="*/ 0 w 7357846"/>
              <a:gd name="connsiteY4" fmla="*/ 0 h 4276890"/>
              <a:gd name="connsiteX0" fmla="*/ 0 w 9491446"/>
              <a:gd name="connsiteY0" fmla="*/ 0 h 4276890"/>
              <a:gd name="connsiteX1" fmla="*/ 9491446 w 9491446"/>
              <a:gd name="connsiteY1" fmla="*/ 16042 h 4276890"/>
              <a:gd name="connsiteX2" fmla="*/ 7357846 w 9491446"/>
              <a:gd name="connsiteY2" fmla="*/ 4276890 h 4276890"/>
              <a:gd name="connsiteX3" fmla="*/ 0 w 9491446"/>
              <a:gd name="connsiteY3" fmla="*/ 4276890 h 4276890"/>
              <a:gd name="connsiteX4" fmla="*/ 0 w 9491446"/>
              <a:gd name="connsiteY4" fmla="*/ 0 h 4276890"/>
              <a:gd name="connsiteX0" fmla="*/ 16042 w 9507488"/>
              <a:gd name="connsiteY0" fmla="*/ 0 h 5447964"/>
              <a:gd name="connsiteX1" fmla="*/ 9507488 w 9507488"/>
              <a:gd name="connsiteY1" fmla="*/ 16042 h 5447964"/>
              <a:gd name="connsiteX2" fmla="*/ 7373888 w 9507488"/>
              <a:gd name="connsiteY2" fmla="*/ 4276890 h 5447964"/>
              <a:gd name="connsiteX3" fmla="*/ 0 w 9507488"/>
              <a:gd name="connsiteY3" fmla="*/ 5447964 h 5447964"/>
              <a:gd name="connsiteX4" fmla="*/ 16042 w 9507488"/>
              <a:gd name="connsiteY4" fmla="*/ 0 h 5447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7488" h="5447964">
                <a:moveTo>
                  <a:pt x="16042" y="0"/>
                </a:moveTo>
                <a:lnTo>
                  <a:pt x="9507488" y="16042"/>
                </a:lnTo>
                <a:lnTo>
                  <a:pt x="7373888" y="4276890"/>
                </a:lnTo>
                <a:lnTo>
                  <a:pt x="0" y="5447964"/>
                </a:lnTo>
                <a:cubicBezTo>
                  <a:pt x="5347" y="3631976"/>
                  <a:pt x="10695" y="1815988"/>
                  <a:pt x="16042" y="0"/>
                </a:cubicBezTo>
                <a:close/>
              </a:path>
            </a:pathLst>
          </a:custGeom>
          <a:solidFill>
            <a:srgbClr val="E4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0" name="Rectangle 29">
            <a:extLst>
              <a:ext uri="{FF2B5EF4-FFF2-40B4-BE49-F238E27FC236}">
                <a16:creationId xmlns:a16="http://schemas.microsoft.com/office/drawing/2014/main" id="{07201B5E-88B7-394B-85E1-5546B7CDD14C}"/>
              </a:ext>
            </a:extLst>
          </p:cNvPr>
          <p:cNvSpPr/>
          <p:nvPr/>
        </p:nvSpPr>
        <p:spPr>
          <a:xfrm>
            <a:off x="-16042" y="-22513"/>
            <a:ext cx="9507488" cy="5447964"/>
          </a:xfrm>
          <a:custGeom>
            <a:avLst/>
            <a:gdLst>
              <a:gd name="connsiteX0" fmla="*/ 0 w 7357846"/>
              <a:gd name="connsiteY0" fmla="*/ 0 h 4276890"/>
              <a:gd name="connsiteX1" fmla="*/ 7357846 w 7357846"/>
              <a:gd name="connsiteY1" fmla="*/ 0 h 4276890"/>
              <a:gd name="connsiteX2" fmla="*/ 7357846 w 7357846"/>
              <a:gd name="connsiteY2" fmla="*/ 4276890 h 4276890"/>
              <a:gd name="connsiteX3" fmla="*/ 0 w 7357846"/>
              <a:gd name="connsiteY3" fmla="*/ 4276890 h 4276890"/>
              <a:gd name="connsiteX4" fmla="*/ 0 w 7357846"/>
              <a:gd name="connsiteY4" fmla="*/ 0 h 4276890"/>
              <a:gd name="connsiteX0" fmla="*/ 0 w 9491446"/>
              <a:gd name="connsiteY0" fmla="*/ 0 h 4276890"/>
              <a:gd name="connsiteX1" fmla="*/ 9491446 w 9491446"/>
              <a:gd name="connsiteY1" fmla="*/ 16042 h 4276890"/>
              <a:gd name="connsiteX2" fmla="*/ 7357846 w 9491446"/>
              <a:gd name="connsiteY2" fmla="*/ 4276890 h 4276890"/>
              <a:gd name="connsiteX3" fmla="*/ 0 w 9491446"/>
              <a:gd name="connsiteY3" fmla="*/ 4276890 h 4276890"/>
              <a:gd name="connsiteX4" fmla="*/ 0 w 9491446"/>
              <a:gd name="connsiteY4" fmla="*/ 0 h 4276890"/>
              <a:gd name="connsiteX0" fmla="*/ 16042 w 9507488"/>
              <a:gd name="connsiteY0" fmla="*/ 0 h 5447964"/>
              <a:gd name="connsiteX1" fmla="*/ 9507488 w 9507488"/>
              <a:gd name="connsiteY1" fmla="*/ 16042 h 5447964"/>
              <a:gd name="connsiteX2" fmla="*/ 7373888 w 9507488"/>
              <a:gd name="connsiteY2" fmla="*/ 4276890 h 5447964"/>
              <a:gd name="connsiteX3" fmla="*/ 0 w 9507488"/>
              <a:gd name="connsiteY3" fmla="*/ 5447964 h 5447964"/>
              <a:gd name="connsiteX4" fmla="*/ 16042 w 9507488"/>
              <a:gd name="connsiteY4" fmla="*/ 0 h 5447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7488" h="5447964">
                <a:moveTo>
                  <a:pt x="16042" y="0"/>
                </a:moveTo>
                <a:lnTo>
                  <a:pt x="9507488" y="16042"/>
                </a:lnTo>
                <a:lnTo>
                  <a:pt x="7373888" y="4276890"/>
                </a:lnTo>
                <a:lnTo>
                  <a:pt x="0" y="5447964"/>
                </a:lnTo>
                <a:cubicBezTo>
                  <a:pt x="5347" y="3631976"/>
                  <a:pt x="10695" y="1815988"/>
                  <a:pt x="1604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 name="Snip Diagonal Corner Rectangle 8">
            <a:extLst>
              <a:ext uri="{FF2B5EF4-FFF2-40B4-BE49-F238E27FC236}">
                <a16:creationId xmlns:a16="http://schemas.microsoft.com/office/drawing/2014/main" id="{B963926D-3F38-D14A-8023-9EBFEF5DE07B}"/>
              </a:ext>
            </a:extLst>
          </p:cNvPr>
          <p:cNvSpPr/>
          <p:nvPr/>
        </p:nvSpPr>
        <p:spPr>
          <a:xfrm>
            <a:off x="-64168" y="-30745"/>
            <a:ext cx="12264080" cy="6905959"/>
          </a:xfrm>
          <a:custGeom>
            <a:avLst/>
            <a:gdLst>
              <a:gd name="connsiteX0" fmla="*/ 0 w 3459892"/>
              <a:gd name="connsiteY0" fmla="*/ 0 h 3074149"/>
              <a:gd name="connsiteX1" fmla="*/ 2947524 w 3459892"/>
              <a:gd name="connsiteY1" fmla="*/ 0 h 3074149"/>
              <a:gd name="connsiteX2" fmla="*/ 3459892 w 3459892"/>
              <a:gd name="connsiteY2" fmla="*/ 512368 h 3074149"/>
              <a:gd name="connsiteX3" fmla="*/ 3459892 w 3459892"/>
              <a:gd name="connsiteY3" fmla="*/ 3074149 h 3074149"/>
              <a:gd name="connsiteX4" fmla="*/ 3459892 w 3459892"/>
              <a:gd name="connsiteY4" fmla="*/ 3074149 h 3074149"/>
              <a:gd name="connsiteX5" fmla="*/ 512368 w 3459892"/>
              <a:gd name="connsiteY5" fmla="*/ 3074149 h 3074149"/>
              <a:gd name="connsiteX6" fmla="*/ 0 w 3459892"/>
              <a:gd name="connsiteY6" fmla="*/ 2561781 h 3074149"/>
              <a:gd name="connsiteX7" fmla="*/ 0 w 3459892"/>
              <a:gd name="connsiteY7" fmla="*/ 0 h 3074149"/>
              <a:gd name="connsiteX0" fmla="*/ 0 w 7797114"/>
              <a:gd name="connsiteY0" fmla="*/ 0 h 3074149"/>
              <a:gd name="connsiteX1" fmla="*/ 2947524 w 7797114"/>
              <a:gd name="connsiteY1" fmla="*/ 0 h 3074149"/>
              <a:gd name="connsiteX2" fmla="*/ 7797114 w 7797114"/>
              <a:gd name="connsiteY2" fmla="*/ 30455 h 3074149"/>
              <a:gd name="connsiteX3" fmla="*/ 3459892 w 7797114"/>
              <a:gd name="connsiteY3" fmla="*/ 3074149 h 3074149"/>
              <a:gd name="connsiteX4" fmla="*/ 3459892 w 7797114"/>
              <a:gd name="connsiteY4" fmla="*/ 3074149 h 3074149"/>
              <a:gd name="connsiteX5" fmla="*/ 512368 w 7797114"/>
              <a:gd name="connsiteY5" fmla="*/ 3074149 h 3074149"/>
              <a:gd name="connsiteX6" fmla="*/ 0 w 7797114"/>
              <a:gd name="connsiteY6" fmla="*/ 2561781 h 3074149"/>
              <a:gd name="connsiteX7" fmla="*/ 0 w 7797114"/>
              <a:gd name="connsiteY7" fmla="*/ 0 h 3074149"/>
              <a:gd name="connsiteX0" fmla="*/ 0 w 7809471"/>
              <a:gd name="connsiteY0" fmla="*/ 6616 h 3080765"/>
              <a:gd name="connsiteX1" fmla="*/ 2947524 w 7809471"/>
              <a:gd name="connsiteY1" fmla="*/ 6616 h 3080765"/>
              <a:gd name="connsiteX2" fmla="*/ 7809471 w 7809471"/>
              <a:gd name="connsiteY2" fmla="*/ 0 h 3080765"/>
              <a:gd name="connsiteX3" fmla="*/ 3459892 w 7809471"/>
              <a:gd name="connsiteY3" fmla="*/ 3080765 h 3080765"/>
              <a:gd name="connsiteX4" fmla="*/ 3459892 w 7809471"/>
              <a:gd name="connsiteY4" fmla="*/ 3080765 h 3080765"/>
              <a:gd name="connsiteX5" fmla="*/ 512368 w 7809471"/>
              <a:gd name="connsiteY5" fmla="*/ 3080765 h 3080765"/>
              <a:gd name="connsiteX6" fmla="*/ 0 w 7809471"/>
              <a:gd name="connsiteY6" fmla="*/ 2568397 h 3080765"/>
              <a:gd name="connsiteX7" fmla="*/ 0 w 7809471"/>
              <a:gd name="connsiteY7" fmla="*/ 6616 h 3080765"/>
              <a:gd name="connsiteX0" fmla="*/ 0 w 7809471"/>
              <a:gd name="connsiteY0" fmla="*/ 6616 h 3080765"/>
              <a:gd name="connsiteX1" fmla="*/ 2947524 w 7809471"/>
              <a:gd name="connsiteY1" fmla="*/ 6616 h 3080765"/>
              <a:gd name="connsiteX2" fmla="*/ 7809471 w 7809471"/>
              <a:gd name="connsiteY2" fmla="*/ 0 h 3080765"/>
              <a:gd name="connsiteX3" fmla="*/ 3459892 w 7809471"/>
              <a:gd name="connsiteY3" fmla="*/ 3080765 h 3080765"/>
              <a:gd name="connsiteX4" fmla="*/ 7809470 w 7809471"/>
              <a:gd name="connsiteY4" fmla="*/ 2364073 h 3080765"/>
              <a:gd name="connsiteX5" fmla="*/ 512368 w 7809471"/>
              <a:gd name="connsiteY5" fmla="*/ 3080765 h 3080765"/>
              <a:gd name="connsiteX6" fmla="*/ 0 w 7809471"/>
              <a:gd name="connsiteY6" fmla="*/ 2568397 h 3080765"/>
              <a:gd name="connsiteX7" fmla="*/ 0 w 7809471"/>
              <a:gd name="connsiteY7" fmla="*/ 6616 h 3080765"/>
              <a:gd name="connsiteX0" fmla="*/ 0 w 7809471"/>
              <a:gd name="connsiteY0" fmla="*/ 6616 h 3080765"/>
              <a:gd name="connsiteX1" fmla="*/ 2947524 w 7809471"/>
              <a:gd name="connsiteY1" fmla="*/ 6616 h 3080765"/>
              <a:gd name="connsiteX2" fmla="*/ 7809471 w 7809471"/>
              <a:gd name="connsiteY2" fmla="*/ 0 h 3080765"/>
              <a:gd name="connsiteX3" fmla="*/ 7784757 w 7809471"/>
              <a:gd name="connsiteY3" fmla="*/ 1548528 h 3080765"/>
              <a:gd name="connsiteX4" fmla="*/ 7809470 w 7809471"/>
              <a:gd name="connsiteY4" fmla="*/ 2364073 h 3080765"/>
              <a:gd name="connsiteX5" fmla="*/ 512368 w 7809471"/>
              <a:gd name="connsiteY5" fmla="*/ 3080765 h 3080765"/>
              <a:gd name="connsiteX6" fmla="*/ 0 w 7809471"/>
              <a:gd name="connsiteY6" fmla="*/ 2568397 h 3080765"/>
              <a:gd name="connsiteX7" fmla="*/ 0 w 7809471"/>
              <a:gd name="connsiteY7" fmla="*/ 6616 h 3080765"/>
              <a:gd name="connsiteX0" fmla="*/ 56043 w 7865514"/>
              <a:gd name="connsiteY0" fmla="*/ 6616 h 6861933"/>
              <a:gd name="connsiteX1" fmla="*/ 3003567 w 7865514"/>
              <a:gd name="connsiteY1" fmla="*/ 6616 h 6861933"/>
              <a:gd name="connsiteX2" fmla="*/ 7865514 w 7865514"/>
              <a:gd name="connsiteY2" fmla="*/ 0 h 6861933"/>
              <a:gd name="connsiteX3" fmla="*/ 7840800 w 7865514"/>
              <a:gd name="connsiteY3" fmla="*/ 1548528 h 6861933"/>
              <a:gd name="connsiteX4" fmla="*/ 7865513 w 7865514"/>
              <a:gd name="connsiteY4" fmla="*/ 2364073 h 6861933"/>
              <a:gd name="connsiteX5" fmla="*/ 0 w 7865514"/>
              <a:gd name="connsiteY5" fmla="*/ 6861933 h 6861933"/>
              <a:gd name="connsiteX6" fmla="*/ 56043 w 7865514"/>
              <a:gd name="connsiteY6" fmla="*/ 2568397 h 6861933"/>
              <a:gd name="connsiteX7" fmla="*/ 56043 w 7865514"/>
              <a:gd name="connsiteY7" fmla="*/ 6616 h 6861933"/>
              <a:gd name="connsiteX0" fmla="*/ 4436075 w 12245546"/>
              <a:gd name="connsiteY0" fmla="*/ 6616 h 6868548"/>
              <a:gd name="connsiteX1" fmla="*/ 7383599 w 12245546"/>
              <a:gd name="connsiteY1" fmla="*/ 6616 h 6868548"/>
              <a:gd name="connsiteX2" fmla="*/ 12245546 w 12245546"/>
              <a:gd name="connsiteY2" fmla="*/ 0 h 6868548"/>
              <a:gd name="connsiteX3" fmla="*/ 12220832 w 12245546"/>
              <a:gd name="connsiteY3" fmla="*/ 1548528 h 6868548"/>
              <a:gd name="connsiteX4" fmla="*/ 12245545 w 12245546"/>
              <a:gd name="connsiteY4" fmla="*/ 2364073 h 6868548"/>
              <a:gd name="connsiteX5" fmla="*/ 4380032 w 12245546"/>
              <a:gd name="connsiteY5" fmla="*/ 6861933 h 6868548"/>
              <a:gd name="connsiteX6" fmla="*/ 0 w 12245546"/>
              <a:gd name="connsiteY6" fmla="*/ 6868548 h 6868548"/>
              <a:gd name="connsiteX7" fmla="*/ 4436075 w 12245546"/>
              <a:gd name="connsiteY7" fmla="*/ 6616 h 6868548"/>
              <a:gd name="connsiteX0" fmla="*/ 24713 w 12245546"/>
              <a:gd name="connsiteY0" fmla="*/ 4244984 h 6868548"/>
              <a:gd name="connsiteX1" fmla="*/ 7383599 w 12245546"/>
              <a:gd name="connsiteY1" fmla="*/ 6616 h 6868548"/>
              <a:gd name="connsiteX2" fmla="*/ 12245546 w 12245546"/>
              <a:gd name="connsiteY2" fmla="*/ 0 h 6868548"/>
              <a:gd name="connsiteX3" fmla="*/ 12220832 w 12245546"/>
              <a:gd name="connsiteY3" fmla="*/ 1548528 h 6868548"/>
              <a:gd name="connsiteX4" fmla="*/ 12245545 w 12245546"/>
              <a:gd name="connsiteY4" fmla="*/ 2364073 h 6868548"/>
              <a:gd name="connsiteX5" fmla="*/ 4380032 w 12245546"/>
              <a:gd name="connsiteY5" fmla="*/ 6861933 h 6868548"/>
              <a:gd name="connsiteX6" fmla="*/ 0 w 12245546"/>
              <a:gd name="connsiteY6" fmla="*/ 6868548 h 6868548"/>
              <a:gd name="connsiteX7" fmla="*/ 24713 w 12245546"/>
              <a:gd name="connsiteY7" fmla="*/ 4244984 h 6868548"/>
              <a:gd name="connsiteX0" fmla="*/ 24713 w 12245545"/>
              <a:gd name="connsiteY0" fmla="*/ 4238368 h 6861932"/>
              <a:gd name="connsiteX1" fmla="*/ 7383599 w 12245545"/>
              <a:gd name="connsiteY1" fmla="*/ 0 h 6861932"/>
              <a:gd name="connsiteX2" fmla="*/ 12233190 w 12245545"/>
              <a:gd name="connsiteY2" fmla="*/ 18097 h 6861932"/>
              <a:gd name="connsiteX3" fmla="*/ 12220832 w 12245545"/>
              <a:gd name="connsiteY3" fmla="*/ 1541912 h 6861932"/>
              <a:gd name="connsiteX4" fmla="*/ 12245545 w 12245545"/>
              <a:gd name="connsiteY4" fmla="*/ 2357457 h 6861932"/>
              <a:gd name="connsiteX5" fmla="*/ 4380032 w 12245545"/>
              <a:gd name="connsiteY5" fmla="*/ 6855317 h 6861932"/>
              <a:gd name="connsiteX6" fmla="*/ 0 w 12245545"/>
              <a:gd name="connsiteY6" fmla="*/ 6861932 h 6861932"/>
              <a:gd name="connsiteX7" fmla="*/ 24713 w 12245545"/>
              <a:gd name="connsiteY7" fmla="*/ 4238368 h 6861932"/>
              <a:gd name="connsiteX0" fmla="*/ 24713 w 12257903"/>
              <a:gd name="connsiteY0" fmla="*/ 4238368 h 6861932"/>
              <a:gd name="connsiteX1" fmla="*/ 7383599 w 12257903"/>
              <a:gd name="connsiteY1" fmla="*/ 0 h 6861932"/>
              <a:gd name="connsiteX2" fmla="*/ 12233190 w 12257903"/>
              <a:gd name="connsiteY2" fmla="*/ 18097 h 6861932"/>
              <a:gd name="connsiteX3" fmla="*/ 12257903 w 12257903"/>
              <a:gd name="connsiteY3" fmla="*/ 1554269 h 6861932"/>
              <a:gd name="connsiteX4" fmla="*/ 12245545 w 12257903"/>
              <a:gd name="connsiteY4" fmla="*/ 2357457 h 6861932"/>
              <a:gd name="connsiteX5" fmla="*/ 4380032 w 12257903"/>
              <a:gd name="connsiteY5" fmla="*/ 6855317 h 6861932"/>
              <a:gd name="connsiteX6" fmla="*/ 0 w 12257903"/>
              <a:gd name="connsiteY6" fmla="*/ 6861932 h 6861932"/>
              <a:gd name="connsiteX7" fmla="*/ 24713 w 12257903"/>
              <a:gd name="connsiteY7" fmla="*/ 4238368 h 6861932"/>
              <a:gd name="connsiteX0" fmla="*/ 24713 w 12257903"/>
              <a:gd name="connsiteY0" fmla="*/ 4257341 h 6880905"/>
              <a:gd name="connsiteX1" fmla="*/ 7383599 w 12257903"/>
              <a:gd name="connsiteY1" fmla="*/ 18973 h 6880905"/>
              <a:gd name="connsiteX2" fmla="*/ 12220833 w 12257903"/>
              <a:gd name="connsiteY2" fmla="*/ 0 h 6880905"/>
              <a:gd name="connsiteX3" fmla="*/ 12257903 w 12257903"/>
              <a:gd name="connsiteY3" fmla="*/ 1573242 h 6880905"/>
              <a:gd name="connsiteX4" fmla="*/ 12245545 w 12257903"/>
              <a:gd name="connsiteY4" fmla="*/ 2376430 h 6880905"/>
              <a:gd name="connsiteX5" fmla="*/ 4380032 w 12257903"/>
              <a:gd name="connsiteY5" fmla="*/ 6874290 h 6880905"/>
              <a:gd name="connsiteX6" fmla="*/ 0 w 12257903"/>
              <a:gd name="connsiteY6" fmla="*/ 6880905 h 6880905"/>
              <a:gd name="connsiteX7" fmla="*/ 24713 w 12257903"/>
              <a:gd name="connsiteY7" fmla="*/ 4257341 h 6880905"/>
              <a:gd name="connsiteX0" fmla="*/ 24713 w 12257903"/>
              <a:gd name="connsiteY0" fmla="*/ 4257341 h 6911361"/>
              <a:gd name="connsiteX1" fmla="*/ 7383599 w 12257903"/>
              <a:gd name="connsiteY1" fmla="*/ 18973 h 6911361"/>
              <a:gd name="connsiteX2" fmla="*/ 12220833 w 12257903"/>
              <a:gd name="connsiteY2" fmla="*/ 0 h 6911361"/>
              <a:gd name="connsiteX3" fmla="*/ 12257903 w 12257903"/>
              <a:gd name="connsiteY3" fmla="*/ 1573242 h 6911361"/>
              <a:gd name="connsiteX4" fmla="*/ 12245545 w 12257903"/>
              <a:gd name="connsiteY4" fmla="*/ 2376430 h 6911361"/>
              <a:gd name="connsiteX5" fmla="*/ 4355319 w 12257903"/>
              <a:gd name="connsiteY5" fmla="*/ 6911361 h 6911361"/>
              <a:gd name="connsiteX6" fmla="*/ 0 w 12257903"/>
              <a:gd name="connsiteY6" fmla="*/ 6880905 h 6911361"/>
              <a:gd name="connsiteX7" fmla="*/ 24713 w 12257903"/>
              <a:gd name="connsiteY7" fmla="*/ 4257341 h 6911361"/>
              <a:gd name="connsiteX0" fmla="*/ 24713 w 12257903"/>
              <a:gd name="connsiteY0" fmla="*/ 4257341 h 6942689"/>
              <a:gd name="connsiteX1" fmla="*/ 7383599 w 12257903"/>
              <a:gd name="connsiteY1" fmla="*/ 18973 h 6942689"/>
              <a:gd name="connsiteX2" fmla="*/ 12220833 w 12257903"/>
              <a:gd name="connsiteY2" fmla="*/ 0 h 6942689"/>
              <a:gd name="connsiteX3" fmla="*/ 12257903 w 12257903"/>
              <a:gd name="connsiteY3" fmla="*/ 1573242 h 6942689"/>
              <a:gd name="connsiteX4" fmla="*/ 12245545 w 12257903"/>
              <a:gd name="connsiteY4" fmla="*/ 2376430 h 6942689"/>
              <a:gd name="connsiteX5" fmla="*/ 4355319 w 12257903"/>
              <a:gd name="connsiteY5" fmla="*/ 6911361 h 6942689"/>
              <a:gd name="connsiteX6" fmla="*/ 0 w 12257903"/>
              <a:gd name="connsiteY6" fmla="*/ 6942689 h 6942689"/>
              <a:gd name="connsiteX7" fmla="*/ 24713 w 12257903"/>
              <a:gd name="connsiteY7" fmla="*/ 4257341 h 6942689"/>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20832 w 12233190"/>
              <a:gd name="connsiteY4" fmla="*/ 2376430 h 6911361"/>
              <a:gd name="connsiteX5" fmla="*/ 4330606 w 12233190"/>
              <a:gd name="connsiteY5" fmla="*/ 6911361 h 6911361"/>
              <a:gd name="connsiteX6" fmla="*/ 37071 w 12233190"/>
              <a:gd name="connsiteY6" fmla="*/ 6893262 h 6911361"/>
              <a:gd name="connsiteX7" fmla="*/ 0 w 12233190"/>
              <a:gd name="connsiteY7" fmla="*/ 4257341 h 6911361"/>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20832 w 12233190"/>
              <a:gd name="connsiteY4" fmla="*/ 2376430 h 6911361"/>
              <a:gd name="connsiteX5" fmla="*/ 4330606 w 12233190"/>
              <a:gd name="connsiteY5" fmla="*/ 6911361 h 6911361"/>
              <a:gd name="connsiteX6" fmla="*/ 0 w 12233190"/>
              <a:gd name="connsiteY6" fmla="*/ 6905619 h 6911361"/>
              <a:gd name="connsiteX7" fmla="*/ 0 w 12233190"/>
              <a:gd name="connsiteY7" fmla="*/ 4257341 h 6911361"/>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02544 w 12233190"/>
              <a:gd name="connsiteY4" fmla="*/ 1644910 h 6911361"/>
              <a:gd name="connsiteX5" fmla="*/ 4330606 w 12233190"/>
              <a:gd name="connsiteY5" fmla="*/ 6911361 h 6911361"/>
              <a:gd name="connsiteX6" fmla="*/ 0 w 12233190"/>
              <a:gd name="connsiteY6" fmla="*/ 6905619 h 6911361"/>
              <a:gd name="connsiteX7" fmla="*/ 0 w 12233190"/>
              <a:gd name="connsiteY7" fmla="*/ 4257341 h 6911361"/>
              <a:gd name="connsiteX0" fmla="*/ 0 w 12233190"/>
              <a:gd name="connsiteY0" fmla="*/ 4257341 h 6905619"/>
              <a:gd name="connsiteX1" fmla="*/ 7358886 w 12233190"/>
              <a:gd name="connsiteY1" fmla="*/ 18973 h 6905619"/>
              <a:gd name="connsiteX2" fmla="*/ 12196120 w 12233190"/>
              <a:gd name="connsiteY2" fmla="*/ 0 h 6905619"/>
              <a:gd name="connsiteX3" fmla="*/ 12233190 w 12233190"/>
              <a:gd name="connsiteY3" fmla="*/ 1573242 h 6905619"/>
              <a:gd name="connsiteX4" fmla="*/ 12202544 w 12233190"/>
              <a:gd name="connsiteY4" fmla="*/ 1644910 h 6905619"/>
              <a:gd name="connsiteX5" fmla="*/ 3251614 w 12233190"/>
              <a:gd name="connsiteY5" fmla="*/ 6893073 h 6905619"/>
              <a:gd name="connsiteX6" fmla="*/ 0 w 12233190"/>
              <a:gd name="connsiteY6" fmla="*/ 6905619 h 6905619"/>
              <a:gd name="connsiteX7" fmla="*/ 0 w 12233190"/>
              <a:gd name="connsiteY7" fmla="*/ 4257341 h 6905619"/>
              <a:gd name="connsiteX0" fmla="*/ 0 w 12233190"/>
              <a:gd name="connsiteY0" fmla="*/ 4257341 h 6905619"/>
              <a:gd name="connsiteX1" fmla="*/ 8547606 w 12233190"/>
              <a:gd name="connsiteY1" fmla="*/ 685 h 6905619"/>
              <a:gd name="connsiteX2" fmla="*/ 12196120 w 12233190"/>
              <a:gd name="connsiteY2" fmla="*/ 0 h 6905619"/>
              <a:gd name="connsiteX3" fmla="*/ 12233190 w 12233190"/>
              <a:gd name="connsiteY3" fmla="*/ 1573242 h 6905619"/>
              <a:gd name="connsiteX4" fmla="*/ 12202544 w 12233190"/>
              <a:gd name="connsiteY4" fmla="*/ 1644910 h 6905619"/>
              <a:gd name="connsiteX5" fmla="*/ 3251614 w 12233190"/>
              <a:gd name="connsiteY5" fmla="*/ 6893073 h 6905619"/>
              <a:gd name="connsiteX6" fmla="*/ 0 w 12233190"/>
              <a:gd name="connsiteY6" fmla="*/ 6905619 h 6905619"/>
              <a:gd name="connsiteX7" fmla="*/ 0 w 12233190"/>
              <a:gd name="connsiteY7" fmla="*/ 4257341 h 6905619"/>
              <a:gd name="connsiteX0" fmla="*/ 0 w 12269766"/>
              <a:gd name="connsiteY0" fmla="*/ 4952285 h 6905619"/>
              <a:gd name="connsiteX1" fmla="*/ 8584182 w 12269766"/>
              <a:gd name="connsiteY1" fmla="*/ 685 h 6905619"/>
              <a:gd name="connsiteX2" fmla="*/ 12232696 w 12269766"/>
              <a:gd name="connsiteY2" fmla="*/ 0 h 6905619"/>
              <a:gd name="connsiteX3" fmla="*/ 12269766 w 12269766"/>
              <a:gd name="connsiteY3" fmla="*/ 1573242 h 6905619"/>
              <a:gd name="connsiteX4" fmla="*/ 12239120 w 12269766"/>
              <a:gd name="connsiteY4" fmla="*/ 1644910 h 6905619"/>
              <a:gd name="connsiteX5" fmla="*/ 3288190 w 12269766"/>
              <a:gd name="connsiteY5" fmla="*/ 6893073 h 6905619"/>
              <a:gd name="connsiteX6" fmla="*/ 36576 w 12269766"/>
              <a:gd name="connsiteY6" fmla="*/ 6905619 h 6905619"/>
              <a:gd name="connsiteX7" fmla="*/ 0 w 12269766"/>
              <a:gd name="connsiteY7" fmla="*/ 4952285 h 6905619"/>
              <a:gd name="connsiteX0" fmla="*/ 0 w 12269766"/>
              <a:gd name="connsiteY0" fmla="*/ 4969888 h 6923222"/>
              <a:gd name="connsiteX1" fmla="*/ 9407142 w 12269766"/>
              <a:gd name="connsiteY1" fmla="*/ 0 h 6923222"/>
              <a:gd name="connsiteX2" fmla="*/ 12232696 w 12269766"/>
              <a:gd name="connsiteY2" fmla="*/ 17603 h 6923222"/>
              <a:gd name="connsiteX3" fmla="*/ 12269766 w 12269766"/>
              <a:gd name="connsiteY3" fmla="*/ 1590845 h 6923222"/>
              <a:gd name="connsiteX4" fmla="*/ 12239120 w 12269766"/>
              <a:gd name="connsiteY4" fmla="*/ 1662513 h 6923222"/>
              <a:gd name="connsiteX5" fmla="*/ 3288190 w 12269766"/>
              <a:gd name="connsiteY5" fmla="*/ 6910676 h 6923222"/>
              <a:gd name="connsiteX6" fmla="*/ 36576 w 12269766"/>
              <a:gd name="connsiteY6" fmla="*/ 6923222 h 6923222"/>
              <a:gd name="connsiteX7" fmla="*/ 0 w 12269766"/>
              <a:gd name="connsiteY7" fmla="*/ 4969888 h 6923222"/>
              <a:gd name="connsiteX0" fmla="*/ 0 w 12306342"/>
              <a:gd name="connsiteY0" fmla="*/ 5427088 h 6923222"/>
              <a:gd name="connsiteX1" fmla="*/ 9443718 w 12306342"/>
              <a:gd name="connsiteY1" fmla="*/ 0 h 6923222"/>
              <a:gd name="connsiteX2" fmla="*/ 12269272 w 12306342"/>
              <a:gd name="connsiteY2" fmla="*/ 17603 h 6923222"/>
              <a:gd name="connsiteX3" fmla="*/ 12306342 w 12306342"/>
              <a:gd name="connsiteY3" fmla="*/ 1590845 h 6923222"/>
              <a:gd name="connsiteX4" fmla="*/ 12275696 w 12306342"/>
              <a:gd name="connsiteY4" fmla="*/ 1662513 h 6923222"/>
              <a:gd name="connsiteX5" fmla="*/ 3324766 w 12306342"/>
              <a:gd name="connsiteY5" fmla="*/ 6910676 h 6923222"/>
              <a:gd name="connsiteX6" fmla="*/ 73152 w 12306342"/>
              <a:gd name="connsiteY6" fmla="*/ 6923222 h 6923222"/>
              <a:gd name="connsiteX7" fmla="*/ 0 w 12306342"/>
              <a:gd name="connsiteY7" fmla="*/ 5427088 h 6923222"/>
              <a:gd name="connsiteX0" fmla="*/ 0 w 12261737"/>
              <a:gd name="connsiteY0" fmla="*/ 5427088 h 6923222"/>
              <a:gd name="connsiteX1" fmla="*/ 9399113 w 12261737"/>
              <a:gd name="connsiteY1" fmla="*/ 0 h 6923222"/>
              <a:gd name="connsiteX2" fmla="*/ 12224667 w 12261737"/>
              <a:gd name="connsiteY2" fmla="*/ 17603 h 6923222"/>
              <a:gd name="connsiteX3" fmla="*/ 12261737 w 12261737"/>
              <a:gd name="connsiteY3" fmla="*/ 1590845 h 6923222"/>
              <a:gd name="connsiteX4" fmla="*/ 12231091 w 12261737"/>
              <a:gd name="connsiteY4" fmla="*/ 1662513 h 6923222"/>
              <a:gd name="connsiteX5" fmla="*/ 3280161 w 12261737"/>
              <a:gd name="connsiteY5" fmla="*/ 6910676 h 6923222"/>
              <a:gd name="connsiteX6" fmla="*/ 28547 w 12261737"/>
              <a:gd name="connsiteY6" fmla="*/ 6923222 h 6923222"/>
              <a:gd name="connsiteX7" fmla="*/ 0 w 12261737"/>
              <a:gd name="connsiteY7" fmla="*/ 5427088 h 6923222"/>
              <a:gd name="connsiteX0" fmla="*/ 0 w 12261737"/>
              <a:gd name="connsiteY0" fmla="*/ 5409485 h 6905619"/>
              <a:gd name="connsiteX1" fmla="*/ 9365660 w 12261737"/>
              <a:gd name="connsiteY1" fmla="*/ 4699 h 6905619"/>
              <a:gd name="connsiteX2" fmla="*/ 12224667 w 12261737"/>
              <a:gd name="connsiteY2" fmla="*/ 0 h 6905619"/>
              <a:gd name="connsiteX3" fmla="*/ 12261737 w 12261737"/>
              <a:gd name="connsiteY3" fmla="*/ 1573242 h 6905619"/>
              <a:gd name="connsiteX4" fmla="*/ 12231091 w 12261737"/>
              <a:gd name="connsiteY4" fmla="*/ 1644910 h 6905619"/>
              <a:gd name="connsiteX5" fmla="*/ 3280161 w 12261737"/>
              <a:gd name="connsiteY5" fmla="*/ 6893073 h 6905619"/>
              <a:gd name="connsiteX6" fmla="*/ 28547 w 12261737"/>
              <a:gd name="connsiteY6" fmla="*/ 6905619 h 6905619"/>
              <a:gd name="connsiteX7" fmla="*/ 0 w 12261737"/>
              <a:gd name="connsiteY7" fmla="*/ 5409485 h 6905619"/>
              <a:gd name="connsiteX0" fmla="*/ 0 w 12261737"/>
              <a:gd name="connsiteY0" fmla="*/ 5409485 h 6905619"/>
              <a:gd name="connsiteX1" fmla="*/ 9365660 w 12261737"/>
              <a:gd name="connsiteY1" fmla="*/ 4699 h 6905619"/>
              <a:gd name="connsiteX2" fmla="*/ 12224667 w 12261737"/>
              <a:gd name="connsiteY2" fmla="*/ 0 h 6905619"/>
              <a:gd name="connsiteX3" fmla="*/ 12261737 w 12261737"/>
              <a:gd name="connsiteY3" fmla="*/ 1573242 h 6905619"/>
              <a:gd name="connsiteX4" fmla="*/ 11167510 w 12261737"/>
              <a:gd name="connsiteY4" fmla="*/ 2268388 h 6905619"/>
              <a:gd name="connsiteX5" fmla="*/ 3280161 w 12261737"/>
              <a:gd name="connsiteY5" fmla="*/ 6893073 h 6905619"/>
              <a:gd name="connsiteX6" fmla="*/ 28547 w 12261737"/>
              <a:gd name="connsiteY6" fmla="*/ 6905619 h 6905619"/>
              <a:gd name="connsiteX7" fmla="*/ 0 w 12261737"/>
              <a:gd name="connsiteY7" fmla="*/ 5409485 h 6905619"/>
              <a:gd name="connsiteX0" fmla="*/ 0 w 12224667"/>
              <a:gd name="connsiteY0" fmla="*/ 5409485 h 6905619"/>
              <a:gd name="connsiteX1" fmla="*/ 9365660 w 12224667"/>
              <a:gd name="connsiteY1" fmla="*/ 4699 h 6905619"/>
              <a:gd name="connsiteX2" fmla="*/ 12224667 w 12224667"/>
              <a:gd name="connsiteY2" fmla="*/ 0 h 6905619"/>
              <a:gd name="connsiteX3" fmla="*/ 11161481 w 12224667"/>
              <a:gd name="connsiteY3" fmla="*/ 1891094 h 6905619"/>
              <a:gd name="connsiteX4" fmla="*/ 11167510 w 12224667"/>
              <a:gd name="connsiteY4" fmla="*/ 2268388 h 6905619"/>
              <a:gd name="connsiteX5" fmla="*/ 3280161 w 12224667"/>
              <a:gd name="connsiteY5" fmla="*/ 6893073 h 6905619"/>
              <a:gd name="connsiteX6" fmla="*/ 28547 w 12224667"/>
              <a:gd name="connsiteY6" fmla="*/ 6905619 h 6905619"/>
              <a:gd name="connsiteX7" fmla="*/ 0 w 12224667"/>
              <a:gd name="connsiteY7" fmla="*/ 5409485 h 6905619"/>
              <a:gd name="connsiteX0" fmla="*/ 0 w 11167510"/>
              <a:gd name="connsiteY0" fmla="*/ 5404786 h 6900920"/>
              <a:gd name="connsiteX1" fmla="*/ 9365660 w 11167510"/>
              <a:gd name="connsiteY1" fmla="*/ 0 h 6900920"/>
              <a:gd name="connsiteX2" fmla="*/ 11124411 w 11167510"/>
              <a:gd name="connsiteY2" fmla="*/ 1181132 h 6900920"/>
              <a:gd name="connsiteX3" fmla="*/ 11161481 w 11167510"/>
              <a:gd name="connsiteY3" fmla="*/ 1886395 h 6900920"/>
              <a:gd name="connsiteX4" fmla="*/ 11167510 w 11167510"/>
              <a:gd name="connsiteY4" fmla="*/ 2263689 h 6900920"/>
              <a:gd name="connsiteX5" fmla="*/ 3280161 w 11167510"/>
              <a:gd name="connsiteY5" fmla="*/ 6888374 h 6900920"/>
              <a:gd name="connsiteX6" fmla="*/ 28547 w 11167510"/>
              <a:gd name="connsiteY6" fmla="*/ 6900920 h 6900920"/>
              <a:gd name="connsiteX7" fmla="*/ 0 w 11167510"/>
              <a:gd name="connsiteY7" fmla="*/ 5404786 h 6900920"/>
              <a:gd name="connsiteX0" fmla="*/ 0 w 11167510"/>
              <a:gd name="connsiteY0" fmla="*/ 5404786 h 6900920"/>
              <a:gd name="connsiteX1" fmla="*/ 9365660 w 11167510"/>
              <a:gd name="connsiteY1" fmla="*/ 0 h 6900920"/>
              <a:gd name="connsiteX2" fmla="*/ 11161086 w 11167510"/>
              <a:gd name="connsiteY2" fmla="*/ 1071107 h 6900920"/>
              <a:gd name="connsiteX3" fmla="*/ 11161481 w 11167510"/>
              <a:gd name="connsiteY3" fmla="*/ 1886395 h 6900920"/>
              <a:gd name="connsiteX4" fmla="*/ 11167510 w 11167510"/>
              <a:gd name="connsiteY4" fmla="*/ 2263689 h 6900920"/>
              <a:gd name="connsiteX5" fmla="*/ 3280161 w 11167510"/>
              <a:gd name="connsiteY5" fmla="*/ 6888374 h 6900920"/>
              <a:gd name="connsiteX6" fmla="*/ 28547 w 11167510"/>
              <a:gd name="connsiteY6" fmla="*/ 6900920 h 6900920"/>
              <a:gd name="connsiteX7" fmla="*/ 0 w 11167510"/>
              <a:gd name="connsiteY7" fmla="*/ 5404786 h 6900920"/>
              <a:gd name="connsiteX0" fmla="*/ 0 w 11167510"/>
              <a:gd name="connsiteY0" fmla="*/ 4377881 h 5874015"/>
              <a:gd name="connsiteX1" fmla="*/ 7580802 w 11167510"/>
              <a:gd name="connsiteY1" fmla="*/ 0 h 5874015"/>
              <a:gd name="connsiteX2" fmla="*/ 11161086 w 11167510"/>
              <a:gd name="connsiteY2" fmla="*/ 44202 h 5874015"/>
              <a:gd name="connsiteX3" fmla="*/ 11161481 w 11167510"/>
              <a:gd name="connsiteY3" fmla="*/ 859490 h 5874015"/>
              <a:gd name="connsiteX4" fmla="*/ 11167510 w 11167510"/>
              <a:gd name="connsiteY4" fmla="*/ 1236784 h 5874015"/>
              <a:gd name="connsiteX5" fmla="*/ 3280161 w 11167510"/>
              <a:gd name="connsiteY5" fmla="*/ 5861469 h 5874015"/>
              <a:gd name="connsiteX6" fmla="*/ 28547 w 11167510"/>
              <a:gd name="connsiteY6" fmla="*/ 5874015 h 5874015"/>
              <a:gd name="connsiteX7" fmla="*/ 0 w 11167510"/>
              <a:gd name="connsiteY7" fmla="*/ 4377881 h 5874015"/>
              <a:gd name="connsiteX0" fmla="*/ 1792987 w 11138963"/>
              <a:gd name="connsiteY0" fmla="*/ 3326526 h 5874015"/>
              <a:gd name="connsiteX1" fmla="*/ 7552255 w 11138963"/>
              <a:gd name="connsiteY1" fmla="*/ 0 h 5874015"/>
              <a:gd name="connsiteX2" fmla="*/ 11132539 w 11138963"/>
              <a:gd name="connsiteY2" fmla="*/ 44202 h 5874015"/>
              <a:gd name="connsiteX3" fmla="*/ 11132934 w 11138963"/>
              <a:gd name="connsiteY3" fmla="*/ 859490 h 5874015"/>
              <a:gd name="connsiteX4" fmla="*/ 11138963 w 11138963"/>
              <a:gd name="connsiteY4" fmla="*/ 1236784 h 5874015"/>
              <a:gd name="connsiteX5" fmla="*/ 3251614 w 11138963"/>
              <a:gd name="connsiteY5" fmla="*/ 5861469 h 5874015"/>
              <a:gd name="connsiteX6" fmla="*/ 0 w 11138963"/>
              <a:gd name="connsiteY6" fmla="*/ 5874015 h 5874015"/>
              <a:gd name="connsiteX7" fmla="*/ 1792987 w 11138963"/>
              <a:gd name="connsiteY7" fmla="*/ 3326526 h 5874015"/>
              <a:gd name="connsiteX0" fmla="*/ 0 w 9345976"/>
              <a:gd name="connsiteY0" fmla="*/ 3326526 h 5861469"/>
              <a:gd name="connsiteX1" fmla="*/ 5759268 w 9345976"/>
              <a:gd name="connsiteY1" fmla="*/ 0 h 5861469"/>
              <a:gd name="connsiteX2" fmla="*/ 9339552 w 9345976"/>
              <a:gd name="connsiteY2" fmla="*/ 44202 h 5861469"/>
              <a:gd name="connsiteX3" fmla="*/ 9339947 w 9345976"/>
              <a:gd name="connsiteY3" fmla="*/ 859490 h 5861469"/>
              <a:gd name="connsiteX4" fmla="*/ 9345976 w 9345976"/>
              <a:gd name="connsiteY4" fmla="*/ 1236784 h 5861469"/>
              <a:gd name="connsiteX5" fmla="*/ 1458627 w 9345976"/>
              <a:gd name="connsiteY5" fmla="*/ 5861469 h 5861469"/>
              <a:gd name="connsiteX6" fmla="*/ 16322 w 9345976"/>
              <a:gd name="connsiteY6" fmla="*/ 5177186 h 5861469"/>
              <a:gd name="connsiteX7" fmla="*/ 0 w 9345976"/>
              <a:gd name="connsiteY7" fmla="*/ 3326526 h 5861469"/>
              <a:gd name="connsiteX0" fmla="*/ 0 w 9345976"/>
              <a:gd name="connsiteY0" fmla="*/ 3326526 h 5262441"/>
              <a:gd name="connsiteX1" fmla="*/ 5759268 w 9345976"/>
              <a:gd name="connsiteY1" fmla="*/ 0 h 5262441"/>
              <a:gd name="connsiteX2" fmla="*/ 9339552 w 9345976"/>
              <a:gd name="connsiteY2" fmla="*/ 44202 h 5262441"/>
              <a:gd name="connsiteX3" fmla="*/ 9339947 w 9345976"/>
              <a:gd name="connsiteY3" fmla="*/ 859490 h 5262441"/>
              <a:gd name="connsiteX4" fmla="*/ 9345976 w 9345976"/>
              <a:gd name="connsiteY4" fmla="*/ 1236784 h 5262441"/>
              <a:gd name="connsiteX5" fmla="*/ 2485533 w 9345976"/>
              <a:gd name="connsiteY5" fmla="*/ 5262441 h 5262441"/>
              <a:gd name="connsiteX6" fmla="*/ 16322 w 9345976"/>
              <a:gd name="connsiteY6" fmla="*/ 5177186 h 5262441"/>
              <a:gd name="connsiteX7" fmla="*/ 0 w 9345976"/>
              <a:gd name="connsiteY7" fmla="*/ 3326526 h 5262441"/>
              <a:gd name="connsiteX0" fmla="*/ 0 w 9345976"/>
              <a:gd name="connsiteY0" fmla="*/ 3326526 h 5262762"/>
              <a:gd name="connsiteX1" fmla="*/ 5759268 w 9345976"/>
              <a:gd name="connsiteY1" fmla="*/ 0 h 5262762"/>
              <a:gd name="connsiteX2" fmla="*/ 9339552 w 9345976"/>
              <a:gd name="connsiteY2" fmla="*/ 44202 h 5262762"/>
              <a:gd name="connsiteX3" fmla="*/ 9339947 w 9345976"/>
              <a:gd name="connsiteY3" fmla="*/ 859490 h 5262762"/>
              <a:gd name="connsiteX4" fmla="*/ 9345976 w 9345976"/>
              <a:gd name="connsiteY4" fmla="*/ 1236784 h 5262762"/>
              <a:gd name="connsiteX5" fmla="*/ 2485533 w 9345976"/>
              <a:gd name="connsiteY5" fmla="*/ 5262441 h 5262762"/>
              <a:gd name="connsiteX6" fmla="*/ 16322 w 9345976"/>
              <a:gd name="connsiteY6" fmla="*/ 5262762 h 5262762"/>
              <a:gd name="connsiteX7" fmla="*/ 0 w 9345976"/>
              <a:gd name="connsiteY7" fmla="*/ 3326526 h 5262762"/>
              <a:gd name="connsiteX0" fmla="*/ 0 w 9345976"/>
              <a:gd name="connsiteY0" fmla="*/ 3326526 h 5262762"/>
              <a:gd name="connsiteX1" fmla="*/ 5759268 w 9345976"/>
              <a:gd name="connsiteY1" fmla="*/ 0 h 5262762"/>
              <a:gd name="connsiteX2" fmla="*/ 9339552 w 9345976"/>
              <a:gd name="connsiteY2" fmla="*/ 99 h 5262762"/>
              <a:gd name="connsiteX3" fmla="*/ 9339947 w 9345976"/>
              <a:gd name="connsiteY3" fmla="*/ 859490 h 5262762"/>
              <a:gd name="connsiteX4" fmla="*/ 9345976 w 9345976"/>
              <a:gd name="connsiteY4" fmla="*/ 1236784 h 5262762"/>
              <a:gd name="connsiteX5" fmla="*/ 2485533 w 9345976"/>
              <a:gd name="connsiteY5" fmla="*/ 5262441 h 5262762"/>
              <a:gd name="connsiteX6" fmla="*/ 16322 w 9345976"/>
              <a:gd name="connsiteY6" fmla="*/ 5262762 h 5262762"/>
              <a:gd name="connsiteX7" fmla="*/ 0 w 9345976"/>
              <a:gd name="connsiteY7" fmla="*/ 3326526 h 526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5976" h="5262762">
                <a:moveTo>
                  <a:pt x="0" y="3326526"/>
                </a:moveTo>
                <a:lnTo>
                  <a:pt x="5759268" y="0"/>
                </a:lnTo>
                <a:lnTo>
                  <a:pt x="9339552" y="99"/>
                </a:lnTo>
                <a:cubicBezTo>
                  <a:pt x="9339684" y="271862"/>
                  <a:pt x="9339815" y="587727"/>
                  <a:pt x="9339947" y="859490"/>
                </a:cubicBezTo>
                <a:cubicBezTo>
                  <a:pt x="9341957" y="985255"/>
                  <a:pt x="9343966" y="1111019"/>
                  <a:pt x="9345976" y="1236784"/>
                </a:cubicBezTo>
                <a:lnTo>
                  <a:pt x="2485533" y="5262441"/>
                </a:lnTo>
                <a:lnTo>
                  <a:pt x="16322" y="5262762"/>
                </a:lnTo>
                <a:lnTo>
                  <a:pt x="0" y="3326526"/>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63" name="Straight Connector 62">
            <a:extLst>
              <a:ext uri="{FF2B5EF4-FFF2-40B4-BE49-F238E27FC236}">
                <a16:creationId xmlns:a16="http://schemas.microsoft.com/office/drawing/2014/main" id="{B9E6DA87-DE50-EC40-8D09-D9A2154EA307}"/>
              </a:ext>
            </a:extLst>
          </p:cNvPr>
          <p:cNvCxnSpPr/>
          <p:nvPr/>
        </p:nvCxnSpPr>
        <p:spPr>
          <a:xfrm flipH="1">
            <a:off x="1581912" y="705853"/>
            <a:ext cx="7954358" cy="481539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5" name="AutoShape 2">
            <a:extLst>
              <a:ext uri="{FF2B5EF4-FFF2-40B4-BE49-F238E27FC236}">
                <a16:creationId xmlns:a16="http://schemas.microsoft.com/office/drawing/2014/main" id="{2638D530-09A2-6C46-8A2F-79285C51E3E1}"/>
              </a:ext>
            </a:extLst>
          </p:cNvPr>
          <p:cNvSpPr>
            <a:spLocks noChangeAspect="1" noChangeArrowheads="1"/>
          </p:cNvSpPr>
          <p:nvPr/>
        </p:nvSpPr>
        <p:spPr bwMode="auto">
          <a:xfrm flipH="1">
            <a:off x="10131433"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16" name="Rectangle 15">
            <a:extLst>
              <a:ext uri="{FF2B5EF4-FFF2-40B4-BE49-F238E27FC236}">
                <a16:creationId xmlns:a16="http://schemas.microsoft.com/office/drawing/2014/main" id="{A679E9F3-E837-A840-87EB-F044974BFEE7}"/>
              </a:ext>
            </a:extLst>
          </p:cNvPr>
          <p:cNvSpPr/>
          <p:nvPr/>
        </p:nvSpPr>
        <p:spPr>
          <a:xfrm>
            <a:off x="2756153" y="5203942"/>
            <a:ext cx="1165704" cy="416011"/>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WherePort</a:t>
            </a:r>
          </a:p>
        </p:txBody>
      </p:sp>
      <p:sp>
        <p:nvSpPr>
          <p:cNvPr id="19" name="Rectangle 18">
            <a:extLst>
              <a:ext uri="{FF2B5EF4-FFF2-40B4-BE49-F238E27FC236}">
                <a16:creationId xmlns:a16="http://schemas.microsoft.com/office/drawing/2014/main" id="{D6EEB1E9-209A-8F4C-99FA-1F1F64C61989}"/>
              </a:ext>
            </a:extLst>
          </p:cNvPr>
          <p:cNvSpPr/>
          <p:nvPr/>
        </p:nvSpPr>
        <p:spPr>
          <a:xfrm>
            <a:off x="7555263" y="2240794"/>
            <a:ext cx="1244251" cy="416011"/>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WhereLAN </a:t>
            </a:r>
          </a:p>
        </p:txBody>
      </p:sp>
      <p:sp>
        <p:nvSpPr>
          <p:cNvPr id="20" name="Rectangle 19">
            <a:extLst>
              <a:ext uri="{FF2B5EF4-FFF2-40B4-BE49-F238E27FC236}">
                <a16:creationId xmlns:a16="http://schemas.microsoft.com/office/drawing/2014/main" id="{1570E581-4551-AD43-B4FB-A191EF5F9108}"/>
              </a:ext>
            </a:extLst>
          </p:cNvPr>
          <p:cNvSpPr/>
          <p:nvPr/>
        </p:nvSpPr>
        <p:spPr>
          <a:xfrm>
            <a:off x="8988128" y="1936104"/>
            <a:ext cx="1176604" cy="416011"/>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WhereTag </a:t>
            </a:r>
          </a:p>
        </p:txBody>
      </p:sp>
      <p:sp>
        <p:nvSpPr>
          <p:cNvPr id="31" name="Footer Placeholder 3">
            <a:extLst>
              <a:ext uri="{FF2B5EF4-FFF2-40B4-BE49-F238E27FC236}">
                <a16:creationId xmlns:a16="http://schemas.microsoft.com/office/drawing/2014/main" id="{70B8DA1F-A704-184E-B693-74F829D26EED}"/>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999999"/>
                </a:solidFill>
                <a:effectLst/>
                <a:uLnTx/>
                <a:uFillTx/>
                <a:latin typeface="Arial" pitchFamily="34" charset="0"/>
                <a:ea typeface="MS PGothic" pitchFamily="34" charset="-128"/>
                <a:cs typeface="+mn-cs"/>
              </a:rPr>
              <a:t>ZEBRA TECHNOLOGIES</a:t>
            </a:r>
          </a:p>
        </p:txBody>
      </p:sp>
      <p:sp>
        <p:nvSpPr>
          <p:cNvPr id="47" name="Rectangle 46">
            <a:extLst>
              <a:ext uri="{FF2B5EF4-FFF2-40B4-BE49-F238E27FC236}">
                <a16:creationId xmlns:a16="http://schemas.microsoft.com/office/drawing/2014/main" id="{827D209B-B11D-0544-B4BE-7831107BB204}"/>
              </a:ext>
            </a:extLst>
          </p:cNvPr>
          <p:cNvSpPr/>
          <p:nvPr/>
        </p:nvSpPr>
        <p:spPr>
          <a:xfrm>
            <a:off x="8033479" y="3994944"/>
            <a:ext cx="2356414" cy="456472"/>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300" normalizeH="0" baseline="0" noProof="0" dirty="0">
                <a:ln>
                  <a:noFill/>
                </a:ln>
                <a:solidFill>
                  <a:srgbClr val="00A7FF"/>
                </a:solidFill>
                <a:effectLst/>
                <a:uLnTx/>
                <a:uFillTx/>
                <a:latin typeface="Arial" pitchFamily="34" charset="0"/>
                <a:ea typeface="MS PGothic" pitchFamily="34" charset="-128"/>
                <a:cs typeface="+mn-cs"/>
              </a:rPr>
              <a:t>INDUSTRY USE</a:t>
            </a:r>
          </a:p>
        </p:txBody>
      </p:sp>
      <p:cxnSp>
        <p:nvCxnSpPr>
          <p:cNvPr id="53" name="Straight Connector 52">
            <a:extLst>
              <a:ext uri="{FF2B5EF4-FFF2-40B4-BE49-F238E27FC236}">
                <a16:creationId xmlns:a16="http://schemas.microsoft.com/office/drawing/2014/main" id="{1DAC2242-32FB-044B-85B5-3BD9FBACA447}"/>
              </a:ext>
            </a:extLst>
          </p:cNvPr>
          <p:cNvCxnSpPr/>
          <p:nvPr/>
        </p:nvCxnSpPr>
        <p:spPr>
          <a:xfrm>
            <a:off x="9621086" y="1429234"/>
            <a:ext cx="0" cy="489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3BB7634-C1C6-034E-85F1-BD340340AB94}"/>
              </a:ext>
            </a:extLst>
          </p:cNvPr>
          <p:cNvCxnSpPr/>
          <p:nvPr/>
        </p:nvCxnSpPr>
        <p:spPr>
          <a:xfrm>
            <a:off x="3279277" y="4736349"/>
            <a:ext cx="0" cy="489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0E9422F-047C-0049-AE96-30D1EC283A0F}"/>
              </a:ext>
            </a:extLst>
          </p:cNvPr>
          <p:cNvCxnSpPr/>
          <p:nvPr/>
        </p:nvCxnSpPr>
        <p:spPr>
          <a:xfrm>
            <a:off x="8113389" y="1766816"/>
            <a:ext cx="0" cy="489133"/>
          </a:xfrm>
          <a:prstGeom prst="line">
            <a:avLst/>
          </a:prstGeom>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2E466B1A-1204-7F44-BA2C-EC855240C028}"/>
              </a:ext>
            </a:extLst>
          </p:cNvPr>
          <p:cNvGrpSpPr/>
          <p:nvPr/>
        </p:nvGrpSpPr>
        <p:grpSpPr>
          <a:xfrm>
            <a:off x="6092478" y="2732551"/>
            <a:ext cx="1197764" cy="843419"/>
            <a:chOff x="4958622" y="3464071"/>
            <a:chExt cx="1197764" cy="843419"/>
          </a:xfrm>
        </p:grpSpPr>
        <p:sp>
          <p:nvSpPr>
            <p:cNvPr id="18" name="Rectangle 17">
              <a:extLst>
                <a:ext uri="{FF2B5EF4-FFF2-40B4-BE49-F238E27FC236}">
                  <a16:creationId xmlns:a16="http://schemas.microsoft.com/office/drawing/2014/main" id="{6130DFB9-8353-BD4F-B5C2-9802EBF5458F}"/>
                </a:ext>
              </a:extLst>
            </p:cNvPr>
            <p:cNvSpPr/>
            <p:nvPr/>
          </p:nvSpPr>
          <p:spPr>
            <a:xfrm>
              <a:off x="4958622" y="3891479"/>
              <a:ext cx="1197764" cy="416011"/>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WhereCall </a:t>
              </a:r>
            </a:p>
          </p:txBody>
        </p:sp>
        <p:cxnSp>
          <p:nvCxnSpPr>
            <p:cNvPr id="58" name="Straight Connector 57">
              <a:extLst>
                <a:ext uri="{FF2B5EF4-FFF2-40B4-BE49-F238E27FC236}">
                  <a16:creationId xmlns:a16="http://schemas.microsoft.com/office/drawing/2014/main" id="{3A065972-DB8A-F641-8888-F5B147953221}"/>
                </a:ext>
              </a:extLst>
            </p:cNvPr>
            <p:cNvCxnSpPr/>
            <p:nvPr/>
          </p:nvCxnSpPr>
          <p:spPr>
            <a:xfrm>
              <a:off x="5560770" y="3464071"/>
              <a:ext cx="0" cy="48913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1F73CD86-47CF-B34F-ABD0-08F96E38BDE5}"/>
              </a:ext>
            </a:extLst>
          </p:cNvPr>
          <p:cNvGrpSpPr/>
          <p:nvPr/>
        </p:nvGrpSpPr>
        <p:grpSpPr>
          <a:xfrm>
            <a:off x="4336074" y="3754112"/>
            <a:ext cx="1316771" cy="837980"/>
            <a:chOff x="2856992" y="4683270"/>
            <a:chExt cx="1316771" cy="837980"/>
          </a:xfrm>
        </p:grpSpPr>
        <p:sp>
          <p:nvSpPr>
            <p:cNvPr id="17" name="Rectangle 16">
              <a:extLst>
                <a:ext uri="{FF2B5EF4-FFF2-40B4-BE49-F238E27FC236}">
                  <a16:creationId xmlns:a16="http://schemas.microsoft.com/office/drawing/2014/main" id="{50EB68DC-A974-B749-9E27-71FB96BF325B}"/>
                </a:ext>
              </a:extLst>
            </p:cNvPr>
            <p:cNvSpPr/>
            <p:nvPr/>
          </p:nvSpPr>
          <p:spPr>
            <a:xfrm>
              <a:off x="2856992" y="5105239"/>
              <a:ext cx="1316771" cy="416011"/>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WhereWand</a:t>
              </a:r>
            </a:p>
          </p:txBody>
        </p:sp>
        <p:cxnSp>
          <p:nvCxnSpPr>
            <p:cNvPr id="59" name="Straight Connector 58">
              <a:extLst>
                <a:ext uri="{FF2B5EF4-FFF2-40B4-BE49-F238E27FC236}">
                  <a16:creationId xmlns:a16="http://schemas.microsoft.com/office/drawing/2014/main" id="{96FFACB8-9F43-FC4B-A45E-674BC7928177}"/>
                </a:ext>
              </a:extLst>
            </p:cNvPr>
            <p:cNvCxnSpPr/>
            <p:nvPr/>
          </p:nvCxnSpPr>
          <p:spPr>
            <a:xfrm>
              <a:off x="3555506" y="4683270"/>
              <a:ext cx="0" cy="489133"/>
            </a:xfrm>
            <a:prstGeom prst="line">
              <a:avLst/>
            </a:prstGeom>
          </p:spPr>
          <p:style>
            <a:lnRef idx="1">
              <a:schemeClr val="accent1"/>
            </a:lnRef>
            <a:fillRef idx="0">
              <a:schemeClr val="accent1"/>
            </a:fillRef>
            <a:effectRef idx="0">
              <a:schemeClr val="accent1"/>
            </a:effectRef>
            <a:fontRef idx="minor">
              <a:schemeClr val="tx1"/>
            </a:fontRef>
          </p:style>
        </p:cxnSp>
      </p:grpSp>
      <p:sp>
        <p:nvSpPr>
          <p:cNvPr id="40" name="Title 1">
            <a:extLst>
              <a:ext uri="{FF2B5EF4-FFF2-40B4-BE49-F238E27FC236}">
                <a16:creationId xmlns:a16="http://schemas.microsoft.com/office/drawing/2014/main" id="{AE63C844-1ADB-074C-888B-7EEF09F06A88}"/>
              </a:ext>
            </a:extLst>
          </p:cNvPr>
          <p:cNvSpPr txBox="1">
            <a:spLocks/>
          </p:cNvSpPr>
          <p:nvPr/>
        </p:nvSpPr>
        <p:spPr>
          <a:xfrm>
            <a:off x="457081" y="457200"/>
            <a:ext cx="3985352" cy="1194532"/>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Arial"/>
                <a:ea typeface="+mj-ea"/>
                <a:cs typeface="+mj-cs"/>
              </a:rPr>
              <a:t>WhereNet Real-Time </a:t>
            </a:r>
            <a:br>
              <a:rPr kumimoji="0" lang="en-US" sz="3000" b="0" i="0" u="none" strike="noStrike" kern="1200" cap="none" spc="0" normalizeH="0" baseline="0" noProof="0" dirty="0">
                <a:ln>
                  <a:noFill/>
                </a:ln>
                <a:solidFill>
                  <a:srgbClr val="FFFFFF"/>
                </a:solidFill>
                <a:effectLst/>
                <a:uLnTx/>
                <a:uFillTx/>
                <a:latin typeface="Arial"/>
                <a:ea typeface="+mj-ea"/>
                <a:cs typeface="+mj-cs"/>
              </a:rPr>
            </a:br>
            <a:r>
              <a:rPr kumimoji="0" lang="en-US" sz="3000" b="0" i="0" u="none" strike="noStrike" kern="1200" cap="none" spc="0" normalizeH="0" baseline="0" noProof="0" dirty="0">
                <a:ln>
                  <a:noFill/>
                </a:ln>
                <a:solidFill>
                  <a:srgbClr val="FFFFFF"/>
                </a:solidFill>
                <a:effectLst/>
                <a:uLnTx/>
                <a:uFillTx/>
                <a:latin typeface="Arial"/>
                <a:ea typeface="+mj-ea"/>
                <a:cs typeface="+mj-cs"/>
              </a:rPr>
              <a:t>Locating System</a:t>
            </a:r>
          </a:p>
        </p:txBody>
      </p:sp>
      <p:grpSp>
        <p:nvGrpSpPr>
          <p:cNvPr id="2" name="Group 1">
            <a:extLst>
              <a:ext uri="{FF2B5EF4-FFF2-40B4-BE49-F238E27FC236}">
                <a16:creationId xmlns:a16="http://schemas.microsoft.com/office/drawing/2014/main" id="{A694A596-98CB-F14A-BABB-2DE54634DBFB}"/>
              </a:ext>
            </a:extLst>
          </p:cNvPr>
          <p:cNvGrpSpPr/>
          <p:nvPr/>
        </p:nvGrpSpPr>
        <p:grpSpPr>
          <a:xfrm>
            <a:off x="8028489" y="4607084"/>
            <a:ext cx="2233602" cy="1758631"/>
            <a:chOff x="8028489" y="4607084"/>
            <a:chExt cx="2233602" cy="1758631"/>
          </a:xfrm>
        </p:grpSpPr>
        <p:sp>
          <p:nvSpPr>
            <p:cNvPr id="38" name="Rectangle 37">
              <a:extLst>
                <a:ext uri="{FF2B5EF4-FFF2-40B4-BE49-F238E27FC236}">
                  <a16:creationId xmlns:a16="http://schemas.microsoft.com/office/drawing/2014/main" id="{9C357DAD-7214-A34D-AE87-54DBF320FDC2}"/>
                </a:ext>
              </a:extLst>
            </p:cNvPr>
            <p:cNvSpPr/>
            <p:nvPr/>
          </p:nvSpPr>
          <p:spPr>
            <a:xfrm>
              <a:off x="8361506" y="4607084"/>
              <a:ext cx="1079142" cy="335092"/>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Field Mobility</a:t>
              </a:r>
            </a:p>
          </p:txBody>
        </p:sp>
        <p:sp>
          <p:nvSpPr>
            <p:cNvPr id="42" name="Rectangle 41">
              <a:extLst>
                <a:ext uri="{FF2B5EF4-FFF2-40B4-BE49-F238E27FC236}">
                  <a16:creationId xmlns:a16="http://schemas.microsoft.com/office/drawing/2014/main" id="{0290E171-AE95-E54E-8676-E3909BB928E6}"/>
                </a:ext>
              </a:extLst>
            </p:cNvPr>
            <p:cNvSpPr/>
            <p:nvPr/>
          </p:nvSpPr>
          <p:spPr>
            <a:xfrm>
              <a:off x="8361506" y="5270671"/>
              <a:ext cx="1436612" cy="335092"/>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Location Solutions</a:t>
              </a:r>
            </a:p>
          </p:txBody>
        </p:sp>
        <p:pic>
          <p:nvPicPr>
            <p:cNvPr id="44" name="Picture 43">
              <a:extLst>
                <a:ext uri="{FF2B5EF4-FFF2-40B4-BE49-F238E27FC236}">
                  <a16:creationId xmlns:a16="http://schemas.microsoft.com/office/drawing/2014/main" id="{264807F2-ED3D-5846-9ADD-ACB73A4845CF}"/>
                </a:ext>
              </a:extLst>
            </p:cNvPr>
            <p:cNvPicPr>
              <a:picLocks noChangeAspect="1"/>
            </p:cNvPicPr>
            <p:nvPr/>
          </p:nvPicPr>
          <p:blipFill>
            <a:blip r:embed="rId3"/>
            <a:stretch>
              <a:fillRect/>
            </a:stretch>
          </p:blipFill>
          <p:spPr>
            <a:xfrm>
              <a:off x="8028489" y="4667852"/>
              <a:ext cx="355600" cy="342900"/>
            </a:xfrm>
            <a:prstGeom prst="rect">
              <a:avLst/>
            </a:prstGeom>
          </p:spPr>
        </p:pic>
        <p:pic>
          <p:nvPicPr>
            <p:cNvPr id="46" name="Picture 45">
              <a:extLst>
                <a:ext uri="{FF2B5EF4-FFF2-40B4-BE49-F238E27FC236}">
                  <a16:creationId xmlns:a16="http://schemas.microsoft.com/office/drawing/2014/main" id="{7135BE7A-F45A-0B4D-A8D4-3477B62015ED}"/>
                </a:ext>
              </a:extLst>
            </p:cNvPr>
            <p:cNvPicPr>
              <a:picLocks noChangeAspect="1"/>
            </p:cNvPicPr>
            <p:nvPr/>
          </p:nvPicPr>
          <p:blipFill>
            <a:blip r:embed="rId4"/>
            <a:stretch>
              <a:fillRect/>
            </a:stretch>
          </p:blipFill>
          <p:spPr>
            <a:xfrm>
              <a:off x="8028489" y="5340631"/>
              <a:ext cx="342900" cy="342900"/>
            </a:xfrm>
            <a:prstGeom prst="rect">
              <a:avLst/>
            </a:prstGeom>
          </p:spPr>
        </p:pic>
        <p:sp>
          <p:nvSpPr>
            <p:cNvPr id="48" name="Rectangle 47">
              <a:extLst>
                <a:ext uri="{FF2B5EF4-FFF2-40B4-BE49-F238E27FC236}">
                  <a16:creationId xmlns:a16="http://schemas.microsoft.com/office/drawing/2014/main" id="{8795C1E2-1F15-DA4F-AC7D-ED0379C6BDAF}"/>
                </a:ext>
              </a:extLst>
            </p:cNvPr>
            <p:cNvSpPr/>
            <p:nvPr/>
          </p:nvSpPr>
          <p:spPr>
            <a:xfrm>
              <a:off x="8361506" y="5970569"/>
              <a:ext cx="1900585" cy="335092"/>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Warehouse Management</a:t>
              </a:r>
            </a:p>
          </p:txBody>
        </p:sp>
        <p:pic>
          <p:nvPicPr>
            <p:cNvPr id="49" name="Picture 48">
              <a:extLst>
                <a:ext uri="{FF2B5EF4-FFF2-40B4-BE49-F238E27FC236}">
                  <a16:creationId xmlns:a16="http://schemas.microsoft.com/office/drawing/2014/main" id="{97C32653-7BC8-8E4B-8A85-67D38B1328FF}"/>
                </a:ext>
              </a:extLst>
            </p:cNvPr>
            <p:cNvPicPr>
              <a:picLocks noChangeAspect="1"/>
            </p:cNvPicPr>
            <p:nvPr/>
          </p:nvPicPr>
          <p:blipFill>
            <a:blip r:embed="rId5"/>
            <a:stretch>
              <a:fillRect/>
            </a:stretch>
          </p:blipFill>
          <p:spPr>
            <a:xfrm>
              <a:off x="8028489" y="6022815"/>
              <a:ext cx="355600" cy="342900"/>
            </a:xfrm>
            <a:prstGeom prst="rect">
              <a:avLst/>
            </a:prstGeom>
          </p:spPr>
        </p:pic>
      </p:grpSp>
      <p:pic>
        <p:nvPicPr>
          <p:cNvPr id="50" name="Picture 49">
            <a:extLst>
              <a:ext uri="{FF2B5EF4-FFF2-40B4-BE49-F238E27FC236}">
                <a16:creationId xmlns:a16="http://schemas.microsoft.com/office/drawing/2014/main" id="{A51090FB-D1A2-A549-8C61-07AA07E83E0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4899" b="31049"/>
          <a:stretch/>
        </p:blipFill>
        <p:spPr>
          <a:xfrm>
            <a:off x="6755122" y="1255865"/>
            <a:ext cx="2364518" cy="805155"/>
          </a:xfrm>
          <a:prstGeom prst="rect">
            <a:avLst/>
          </a:prstGeom>
        </p:spPr>
      </p:pic>
      <p:pic>
        <p:nvPicPr>
          <p:cNvPr id="51" name="Picture 50">
            <a:extLst>
              <a:ext uri="{FF2B5EF4-FFF2-40B4-BE49-F238E27FC236}">
                <a16:creationId xmlns:a16="http://schemas.microsoft.com/office/drawing/2014/main" id="{65579C78-70D0-0F47-8F72-082A6A41C9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11118" y="106596"/>
            <a:ext cx="1678775" cy="1678775"/>
          </a:xfrm>
          <a:prstGeom prst="rect">
            <a:avLst/>
          </a:prstGeom>
        </p:spPr>
      </p:pic>
      <p:grpSp>
        <p:nvGrpSpPr>
          <p:cNvPr id="67" name="Group 66">
            <a:extLst>
              <a:ext uri="{FF2B5EF4-FFF2-40B4-BE49-F238E27FC236}">
                <a16:creationId xmlns:a16="http://schemas.microsoft.com/office/drawing/2014/main" id="{0AC2EB30-6E7D-8E46-A549-0161C7FD0DDE}"/>
              </a:ext>
            </a:extLst>
          </p:cNvPr>
          <p:cNvGrpSpPr/>
          <p:nvPr/>
        </p:nvGrpSpPr>
        <p:grpSpPr>
          <a:xfrm>
            <a:off x="666282" y="5436608"/>
            <a:ext cx="2141099" cy="837980"/>
            <a:chOff x="2357120" y="4683270"/>
            <a:chExt cx="2141099" cy="837980"/>
          </a:xfrm>
        </p:grpSpPr>
        <p:sp>
          <p:nvSpPr>
            <p:cNvPr id="68" name="Rectangle 67">
              <a:extLst>
                <a:ext uri="{FF2B5EF4-FFF2-40B4-BE49-F238E27FC236}">
                  <a16:creationId xmlns:a16="http://schemas.microsoft.com/office/drawing/2014/main" id="{E8719C29-1294-AF43-BED1-148825EB332A}"/>
                </a:ext>
              </a:extLst>
            </p:cNvPr>
            <p:cNvSpPr/>
            <p:nvPr/>
          </p:nvSpPr>
          <p:spPr>
            <a:xfrm>
              <a:off x="2357120" y="5105239"/>
              <a:ext cx="2141099" cy="416011"/>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WhereNet Badge Tag</a:t>
              </a:r>
            </a:p>
          </p:txBody>
        </p:sp>
        <p:cxnSp>
          <p:nvCxnSpPr>
            <p:cNvPr id="69" name="Straight Connector 68">
              <a:extLst>
                <a:ext uri="{FF2B5EF4-FFF2-40B4-BE49-F238E27FC236}">
                  <a16:creationId xmlns:a16="http://schemas.microsoft.com/office/drawing/2014/main" id="{6D816708-414E-DA47-B7F8-FA7F45E0D9EA}"/>
                </a:ext>
              </a:extLst>
            </p:cNvPr>
            <p:cNvCxnSpPr/>
            <p:nvPr/>
          </p:nvCxnSpPr>
          <p:spPr>
            <a:xfrm>
              <a:off x="3555506" y="4683270"/>
              <a:ext cx="0" cy="48913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72" name="Picture 71">
            <a:extLst>
              <a:ext uri="{FF2B5EF4-FFF2-40B4-BE49-F238E27FC236}">
                <a16:creationId xmlns:a16="http://schemas.microsoft.com/office/drawing/2014/main" id="{972A0F8E-FB0C-014A-B280-C5C0A243C1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46847" y="1490544"/>
            <a:ext cx="1857711" cy="1857711"/>
          </a:xfrm>
          <a:prstGeom prst="rect">
            <a:avLst/>
          </a:prstGeom>
        </p:spPr>
      </p:pic>
      <p:pic>
        <p:nvPicPr>
          <p:cNvPr id="73" name="Picture 72">
            <a:extLst>
              <a:ext uri="{FF2B5EF4-FFF2-40B4-BE49-F238E27FC236}">
                <a16:creationId xmlns:a16="http://schemas.microsoft.com/office/drawing/2014/main" id="{81D56AD3-45E7-1B4E-AD30-7B9F7E74752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757336" y="1852798"/>
            <a:ext cx="2509888" cy="2509888"/>
          </a:xfrm>
          <a:prstGeom prst="rect">
            <a:avLst/>
          </a:prstGeom>
        </p:spPr>
      </p:pic>
      <p:pic>
        <p:nvPicPr>
          <p:cNvPr id="74" name="Picture 73">
            <a:extLst>
              <a:ext uri="{FF2B5EF4-FFF2-40B4-BE49-F238E27FC236}">
                <a16:creationId xmlns:a16="http://schemas.microsoft.com/office/drawing/2014/main" id="{E63BBDC3-A42D-9D47-9341-70CDB4D4760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37401" y="3545352"/>
            <a:ext cx="1745332" cy="1745332"/>
          </a:xfrm>
          <a:prstGeom prst="rect">
            <a:avLst/>
          </a:prstGeom>
        </p:spPr>
      </p:pic>
      <p:pic>
        <p:nvPicPr>
          <p:cNvPr id="75" name="Picture 74">
            <a:extLst>
              <a:ext uri="{FF2B5EF4-FFF2-40B4-BE49-F238E27FC236}">
                <a16:creationId xmlns:a16="http://schemas.microsoft.com/office/drawing/2014/main" id="{3266F350-EC2A-3548-BAEB-2D3F688DF1D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80842" y="4727150"/>
            <a:ext cx="1175048" cy="968475"/>
          </a:xfrm>
          <a:prstGeom prst="rect">
            <a:avLst/>
          </a:prstGeom>
        </p:spPr>
      </p:pic>
    </p:spTree>
    <p:extLst>
      <p:ext uri="{BB962C8B-B14F-4D97-AF65-F5344CB8AC3E}">
        <p14:creationId xmlns:p14="http://schemas.microsoft.com/office/powerpoint/2010/main" val="2070819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ooter Placeholder 3">
            <a:extLst>
              <a:ext uri="{FF2B5EF4-FFF2-40B4-BE49-F238E27FC236}">
                <a16:creationId xmlns:a16="http://schemas.microsoft.com/office/drawing/2014/main" id="{49DD97D6-5888-E34F-AC70-D0DA316A3B8E}"/>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999999"/>
                </a:solidFill>
                <a:effectLst/>
                <a:uLnTx/>
                <a:uFillTx/>
                <a:latin typeface="Arial" pitchFamily="34" charset="0"/>
                <a:ea typeface="MS PGothic" pitchFamily="34" charset="-128"/>
                <a:cs typeface="+mn-cs"/>
              </a:rPr>
              <a:t>ZEBRA TECHNOLOGIES</a:t>
            </a:r>
          </a:p>
        </p:txBody>
      </p:sp>
      <p:sp>
        <p:nvSpPr>
          <p:cNvPr id="80" name="Title 1">
            <a:extLst>
              <a:ext uri="{FF2B5EF4-FFF2-40B4-BE49-F238E27FC236}">
                <a16:creationId xmlns:a16="http://schemas.microsoft.com/office/drawing/2014/main" id="{70F92A8E-470B-5C41-850A-76168E9A47DC}"/>
              </a:ext>
            </a:extLst>
          </p:cNvPr>
          <p:cNvSpPr txBox="1">
            <a:spLocks/>
          </p:cNvSpPr>
          <p:nvPr/>
        </p:nvSpPr>
        <p:spPr>
          <a:xfrm>
            <a:off x="457081" y="457200"/>
            <a:ext cx="11225908"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 panose="020B0604020202020204"/>
                <a:ea typeface="+mj-ea"/>
                <a:cs typeface="+mj-cs"/>
              </a:rPr>
              <a:t>Zebra </a:t>
            </a:r>
            <a:r>
              <a:rPr kumimoji="0" lang="en-US" sz="3000" b="0" i="0" u="none" strike="noStrike" kern="1200" cap="none" spc="0" normalizeH="0" baseline="0" noProof="0" dirty="0" err="1">
                <a:ln>
                  <a:noFill/>
                </a:ln>
                <a:solidFill>
                  <a:srgbClr val="000000"/>
                </a:solidFill>
                <a:effectLst/>
                <a:uLnTx/>
                <a:uFillTx/>
                <a:latin typeface="Arial" panose="020B0604020202020204"/>
                <a:ea typeface="+mj-ea"/>
                <a:cs typeface="+mj-cs"/>
              </a:rPr>
              <a:t>MotionWorks</a:t>
            </a:r>
            <a:r>
              <a:rPr kumimoji="0" lang="en-US" sz="3000" b="0" i="0" u="none" strike="noStrike" kern="1200" cap="none" spc="0" normalizeH="0" baseline="0" noProof="0" dirty="0">
                <a:ln>
                  <a:noFill/>
                </a:ln>
                <a:solidFill>
                  <a:srgbClr val="000000"/>
                </a:solidFill>
                <a:effectLst/>
                <a:uLnTx/>
                <a:uFillTx/>
                <a:latin typeface="Arial" panose="020B0604020202020204"/>
                <a:ea typeface="+mj-ea"/>
                <a:cs typeface="+mj-cs"/>
              </a:rPr>
              <a:t> Asset Solution</a:t>
            </a:r>
          </a:p>
        </p:txBody>
      </p:sp>
      <p:sp>
        <p:nvSpPr>
          <p:cNvPr id="81" name="Text Placeholder 8">
            <a:extLst>
              <a:ext uri="{FF2B5EF4-FFF2-40B4-BE49-F238E27FC236}">
                <a16:creationId xmlns:a16="http://schemas.microsoft.com/office/drawing/2014/main" id="{38E01C8E-EDC4-DC41-961B-7381E8A1A0BB}"/>
              </a:ext>
            </a:extLst>
          </p:cNvPr>
          <p:cNvSpPr txBox="1">
            <a:spLocks/>
          </p:cNvSpPr>
          <p:nvPr/>
        </p:nvSpPr>
        <p:spPr>
          <a:xfrm>
            <a:off x="457081" y="949314"/>
            <a:ext cx="11225908" cy="332509"/>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2399" kern="1200">
                <a:solidFill>
                  <a:schemeClr val="accent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1000"/>
              </a:spcBef>
              <a:spcAft>
                <a:spcPts val="0"/>
              </a:spcAft>
              <a:buClr>
                <a:srgbClr val="00A7FF"/>
              </a:buClr>
              <a:buSzTx/>
              <a:buFont typeface="Arial" panose="020B0604020202020204" pitchFamily="34" charset="0"/>
              <a:buNone/>
              <a:tabLst/>
              <a:defRPr/>
            </a:pPr>
            <a:r>
              <a:rPr kumimoji="0" lang="en-US" sz="2400" b="0" i="0" u="none" strike="noStrike" kern="1200" cap="none" spc="0" normalizeH="0" baseline="0" noProof="0" dirty="0">
                <a:ln>
                  <a:noFill/>
                </a:ln>
                <a:solidFill>
                  <a:srgbClr val="00A7FF"/>
                </a:solidFill>
                <a:effectLst/>
                <a:uLnTx/>
                <a:uFillTx/>
                <a:latin typeface="Arial" panose="020B0604020202020204"/>
                <a:ea typeface="+mn-ea"/>
                <a:cs typeface="+mn-cs"/>
              </a:rPr>
              <a:t>Using </a:t>
            </a:r>
            <a:r>
              <a:rPr kumimoji="0" lang="en-US" sz="2400" b="0" i="0" u="none" strike="noStrike" kern="1200" cap="none" spc="0" normalizeH="0" baseline="0" noProof="0" dirty="0" err="1">
                <a:ln>
                  <a:noFill/>
                </a:ln>
                <a:solidFill>
                  <a:srgbClr val="00A7FF"/>
                </a:solidFill>
                <a:effectLst/>
                <a:uLnTx/>
                <a:uFillTx/>
                <a:latin typeface="Arial" panose="020B0604020202020204"/>
                <a:ea typeface="+mn-ea"/>
                <a:cs typeface="+mn-cs"/>
              </a:rPr>
              <a:t>WhereNet</a:t>
            </a:r>
            <a:r>
              <a:rPr kumimoji="0" lang="en-US" sz="2400" b="0" i="0" u="none" strike="noStrike" kern="1200" cap="none" spc="0" normalizeH="0" baseline="0" noProof="0" dirty="0">
                <a:ln>
                  <a:noFill/>
                </a:ln>
                <a:solidFill>
                  <a:srgbClr val="00A7FF"/>
                </a:solidFill>
                <a:effectLst/>
                <a:uLnTx/>
                <a:uFillTx/>
                <a:latin typeface="Arial" panose="020B0604020202020204"/>
                <a:ea typeface="+mn-ea"/>
                <a:cs typeface="+mn-cs"/>
              </a:rPr>
              <a:t> Products</a:t>
            </a:r>
          </a:p>
        </p:txBody>
      </p:sp>
      <p:sp>
        <p:nvSpPr>
          <p:cNvPr id="82" name="Footer Placeholder 3">
            <a:extLst>
              <a:ext uri="{FF2B5EF4-FFF2-40B4-BE49-F238E27FC236}">
                <a16:creationId xmlns:a16="http://schemas.microsoft.com/office/drawing/2014/main" id="{84390E9F-AA6E-0541-84D9-CA9A9214F12E}"/>
              </a:ext>
            </a:extLst>
          </p:cNvPr>
          <p:cNvSpPr txBox="1">
            <a:spLocks/>
          </p:cNvSpPr>
          <p:nvPr/>
        </p:nvSpPr>
        <p:spPr>
          <a:xfrm>
            <a:off x="0" y="6400800"/>
            <a:ext cx="1581912" cy="457200"/>
          </a:xfrm>
          <a:prstGeom prst="rect">
            <a:avLst/>
          </a:prstGeom>
        </p:spPr>
        <p:txBody>
          <a:bodyPr vert="horz" lIns="182880" tIns="0" rIns="0" bIns="182880" rtlCol="0" anchor="b" anchorCtr="0"/>
          <a:lstStyle>
            <a:defPPr>
              <a:defRPr lang="en-US"/>
            </a:defPPr>
            <a:lvl1pPr algn="l" rtl="0" fontAlgn="base">
              <a:spcBef>
                <a:spcPct val="0"/>
              </a:spcBef>
              <a:spcAft>
                <a:spcPct val="0"/>
              </a:spcAft>
              <a:defRPr sz="800" kern="1200">
                <a:solidFill>
                  <a:schemeClr val="accent5"/>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999999"/>
                </a:solidFill>
                <a:effectLst/>
                <a:uLnTx/>
                <a:uFillTx/>
                <a:latin typeface="Arial" pitchFamily="34" charset="0"/>
                <a:ea typeface="MS PGothic" pitchFamily="34" charset="-128"/>
                <a:cs typeface="+mn-cs"/>
              </a:rPr>
              <a:t>ZEBRA TECHNOLOGIES</a:t>
            </a:r>
            <a:endParaRPr kumimoji="0" lang="en-US" sz="800" b="0" i="0" u="none" strike="noStrike" kern="1200" cap="none" spc="0" normalizeH="0" baseline="0" noProof="0" dirty="0">
              <a:ln>
                <a:noFill/>
              </a:ln>
              <a:solidFill>
                <a:srgbClr val="999999"/>
              </a:solidFill>
              <a:effectLst/>
              <a:uLnTx/>
              <a:uFillTx/>
              <a:latin typeface="Arial" pitchFamily="34" charset="0"/>
              <a:ea typeface="MS PGothic" pitchFamily="34" charset="-128"/>
              <a:cs typeface="+mn-cs"/>
            </a:endParaRPr>
          </a:p>
        </p:txBody>
      </p:sp>
      <p:pic>
        <p:nvPicPr>
          <p:cNvPr id="70" name="Picture 69">
            <a:extLst>
              <a:ext uri="{FF2B5EF4-FFF2-40B4-BE49-F238E27FC236}">
                <a16:creationId xmlns:a16="http://schemas.microsoft.com/office/drawing/2014/main" id="{141B5DE2-3BB8-AB44-9B3F-F01782B30FE7}"/>
              </a:ext>
            </a:extLst>
          </p:cNvPr>
          <p:cNvPicPr>
            <a:picLocks noChangeAspect="1"/>
          </p:cNvPicPr>
          <p:nvPr/>
        </p:nvPicPr>
        <p:blipFill>
          <a:blip r:embed="rId3"/>
          <a:stretch>
            <a:fillRect/>
          </a:stretch>
        </p:blipFill>
        <p:spPr>
          <a:xfrm>
            <a:off x="8350199" y="1711431"/>
            <a:ext cx="3200400" cy="838200"/>
          </a:xfrm>
          <a:prstGeom prst="rect">
            <a:avLst/>
          </a:prstGeom>
        </p:spPr>
      </p:pic>
      <p:pic>
        <p:nvPicPr>
          <p:cNvPr id="72" name="Picture 71">
            <a:extLst>
              <a:ext uri="{FF2B5EF4-FFF2-40B4-BE49-F238E27FC236}">
                <a16:creationId xmlns:a16="http://schemas.microsoft.com/office/drawing/2014/main" id="{D513B6B1-BD03-3644-9968-305D8ADE3744}"/>
              </a:ext>
            </a:extLst>
          </p:cNvPr>
          <p:cNvPicPr>
            <a:picLocks noChangeAspect="1"/>
          </p:cNvPicPr>
          <p:nvPr/>
        </p:nvPicPr>
        <p:blipFill>
          <a:blip r:embed="rId4"/>
          <a:stretch>
            <a:fillRect/>
          </a:stretch>
        </p:blipFill>
        <p:spPr>
          <a:xfrm>
            <a:off x="461142" y="1711463"/>
            <a:ext cx="2781300" cy="846764"/>
          </a:xfrm>
          <a:prstGeom prst="rect">
            <a:avLst/>
          </a:prstGeom>
        </p:spPr>
      </p:pic>
      <p:pic>
        <p:nvPicPr>
          <p:cNvPr id="73" name="Picture 72">
            <a:extLst>
              <a:ext uri="{FF2B5EF4-FFF2-40B4-BE49-F238E27FC236}">
                <a16:creationId xmlns:a16="http://schemas.microsoft.com/office/drawing/2014/main" id="{09EB6D92-A56B-7E4E-A217-7D4BFF2C9B40}"/>
              </a:ext>
            </a:extLst>
          </p:cNvPr>
          <p:cNvPicPr>
            <a:picLocks noChangeAspect="1"/>
          </p:cNvPicPr>
          <p:nvPr/>
        </p:nvPicPr>
        <p:blipFill>
          <a:blip r:embed="rId5"/>
          <a:stretch>
            <a:fillRect/>
          </a:stretch>
        </p:blipFill>
        <p:spPr>
          <a:xfrm>
            <a:off x="3074740" y="1711463"/>
            <a:ext cx="2818850" cy="846764"/>
          </a:xfrm>
          <a:prstGeom prst="rect">
            <a:avLst/>
          </a:prstGeom>
        </p:spPr>
      </p:pic>
      <p:pic>
        <p:nvPicPr>
          <p:cNvPr id="78" name="Picture 77">
            <a:extLst>
              <a:ext uri="{FF2B5EF4-FFF2-40B4-BE49-F238E27FC236}">
                <a16:creationId xmlns:a16="http://schemas.microsoft.com/office/drawing/2014/main" id="{D3D0998F-C20B-2946-8DD7-F1CB227DEE38}"/>
              </a:ext>
            </a:extLst>
          </p:cNvPr>
          <p:cNvPicPr>
            <a:picLocks noChangeAspect="1"/>
          </p:cNvPicPr>
          <p:nvPr/>
        </p:nvPicPr>
        <p:blipFill>
          <a:blip r:embed="rId5"/>
          <a:stretch>
            <a:fillRect/>
          </a:stretch>
        </p:blipFill>
        <p:spPr>
          <a:xfrm>
            <a:off x="5731639" y="1711463"/>
            <a:ext cx="2782312" cy="846764"/>
          </a:xfrm>
          <a:prstGeom prst="rect">
            <a:avLst/>
          </a:prstGeom>
        </p:spPr>
      </p:pic>
      <p:graphicFrame>
        <p:nvGraphicFramePr>
          <p:cNvPr id="88" name="Table 87">
            <a:extLst>
              <a:ext uri="{FF2B5EF4-FFF2-40B4-BE49-F238E27FC236}">
                <a16:creationId xmlns:a16="http://schemas.microsoft.com/office/drawing/2014/main" id="{7F6A406F-5EDE-8C49-8D27-5D165EC0F2CD}"/>
              </a:ext>
            </a:extLst>
          </p:cNvPr>
          <p:cNvGraphicFramePr>
            <a:graphicFrameLocks noGrp="1"/>
          </p:cNvGraphicFramePr>
          <p:nvPr/>
        </p:nvGraphicFramePr>
        <p:xfrm>
          <a:off x="8340329" y="2627000"/>
          <a:ext cx="2530208" cy="3444240"/>
        </p:xfrm>
        <a:graphic>
          <a:graphicData uri="http://schemas.openxmlformats.org/drawingml/2006/table">
            <a:tbl>
              <a:tblPr firstRow="1" bandRow="1">
                <a:tableStyleId>{5C22544A-7EE6-4342-B048-85BDC9FD1C3A}</a:tableStyleId>
              </a:tblPr>
              <a:tblGrid>
                <a:gridCol w="2530208">
                  <a:extLst>
                    <a:ext uri="{9D8B030D-6E8A-4147-A177-3AD203B41FA5}">
                      <a16:colId xmlns:a16="http://schemas.microsoft.com/office/drawing/2014/main" val="20000"/>
                    </a:ext>
                  </a:extLst>
                </a:gridCol>
              </a:tblGrid>
              <a:tr h="1093372">
                <a:tc>
                  <a:txBody>
                    <a:bodyPr/>
                    <a:lstStyle/>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txBody>
                  <a:tcPr marL="121888" marR="121888" marT="121920" marB="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2626"/>
                    </a:solidFill>
                  </a:tcPr>
                </a:tc>
                <a:extLst>
                  <a:ext uri="{0D108BD9-81ED-4DB2-BD59-A6C34878D82A}">
                    <a16:rowId xmlns:a16="http://schemas.microsoft.com/office/drawing/2014/main" val="10001"/>
                  </a:ext>
                </a:extLst>
              </a:tr>
            </a:tbl>
          </a:graphicData>
        </a:graphic>
      </p:graphicFrame>
      <p:sp>
        <p:nvSpPr>
          <p:cNvPr id="90" name="Rectangle 89">
            <a:extLst>
              <a:ext uri="{FF2B5EF4-FFF2-40B4-BE49-F238E27FC236}">
                <a16:creationId xmlns:a16="http://schemas.microsoft.com/office/drawing/2014/main" id="{2A9001EB-1CE3-3541-8979-055A13D2FD50}"/>
              </a:ext>
            </a:extLst>
          </p:cNvPr>
          <p:cNvSpPr/>
          <p:nvPr/>
        </p:nvSpPr>
        <p:spPr>
          <a:xfrm>
            <a:off x="8661422" y="1872656"/>
            <a:ext cx="928459" cy="523220"/>
          </a:xfrm>
          <a:prstGeom prst="rect">
            <a:avLst/>
          </a:prstGeom>
        </p:spPr>
        <p:txBody>
          <a:bodyPr wrap="none">
            <a:spAutoFit/>
          </a:bodyPr>
          <a:lstStyle/>
          <a:p>
            <a:pPr marL="0" marR="0" lvl="0" indent="0" algn="l"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Location</a:t>
            </a:r>
          </a:p>
          <a:p>
            <a:pPr marL="0" marR="0" lvl="0" indent="0" algn="l"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Engine</a:t>
            </a:r>
          </a:p>
        </p:txBody>
      </p:sp>
      <p:graphicFrame>
        <p:nvGraphicFramePr>
          <p:cNvPr id="93" name="Table 92">
            <a:extLst>
              <a:ext uri="{FF2B5EF4-FFF2-40B4-BE49-F238E27FC236}">
                <a16:creationId xmlns:a16="http://schemas.microsoft.com/office/drawing/2014/main" id="{634249C6-1810-A44F-8152-E602C54AFC02}"/>
              </a:ext>
            </a:extLst>
          </p:cNvPr>
          <p:cNvGraphicFramePr>
            <a:graphicFrameLocks noGrp="1"/>
          </p:cNvGraphicFramePr>
          <p:nvPr/>
        </p:nvGraphicFramePr>
        <p:xfrm>
          <a:off x="5719971" y="2627000"/>
          <a:ext cx="2530208" cy="3444240"/>
        </p:xfrm>
        <a:graphic>
          <a:graphicData uri="http://schemas.openxmlformats.org/drawingml/2006/table">
            <a:tbl>
              <a:tblPr firstRow="1" bandRow="1">
                <a:tableStyleId>{5C22544A-7EE6-4342-B048-85BDC9FD1C3A}</a:tableStyleId>
              </a:tblPr>
              <a:tblGrid>
                <a:gridCol w="2530208">
                  <a:extLst>
                    <a:ext uri="{9D8B030D-6E8A-4147-A177-3AD203B41FA5}">
                      <a16:colId xmlns:a16="http://schemas.microsoft.com/office/drawing/2014/main" val="20000"/>
                    </a:ext>
                  </a:extLst>
                </a:gridCol>
              </a:tblGrid>
              <a:tr h="1093372">
                <a:tc>
                  <a:txBody>
                    <a:bodyPr/>
                    <a:lstStyle/>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txBody>
                  <a:tcPr marL="121888" marR="121888" marT="121920" marB="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2626"/>
                    </a:solidFill>
                  </a:tcPr>
                </a:tc>
                <a:extLst>
                  <a:ext uri="{0D108BD9-81ED-4DB2-BD59-A6C34878D82A}">
                    <a16:rowId xmlns:a16="http://schemas.microsoft.com/office/drawing/2014/main" val="10001"/>
                  </a:ext>
                </a:extLst>
              </a:tr>
            </a:tbl>
          </a:graphicData>
        </a:graphic>
      </p:graphicFrame>
      <p:sp>
        <p:nvSpPr>
          <p:cNvPr id="96" name="Rectangle 95">
            <a:extLst>
              <a:ext uri="{FF2B5EF4-FFF2-40B4-BE49-F238E27FC236}">
                <a16:creationId xmlns:a16="http://schemas.microsoft.com/office/drawing/2014/main" id="{348B0273-4143-154F-9AB3-E453FBE1285F}"/>
              </a:ext>
            </a:extLst>
          </p:cNvPr>
          <p:cNvSpPr/>
          <p:nvPr/>
        </p:nvSpPr>
        <p:spPr>
          <a:xfrm>
            <a:off x="6273591" y="1883070"/>
            <a:ext cx="1636987" cy="523220"/>
          </a:xfrm>
          <a:prstGeom prst="rect">
            <a:avLst/>
          </a:prstGeom>
        </p:spPr>
        <p:txBody>
          <a:bodyPr wrap="none">
            <a:spAutoFit/>
          </a:bodyPr>
          <a:lstStyle/>
          <a:p>
            <a:pPr marL="0" marR="0" lvl="0" indent="0" algn="l"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Backhaul </a:t>
            </a:r>
          </a:p>
          <a:p>
            <a:pPr marL="0" marR="0" lvl="0" indent="0" algn="l"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Communications</a:t>
            </a:r>
          </a:p>
        </p:txBody>
      </p:sp>
      <p:graphicFrame>
        <p:nvGraphicFramePr>
          <p:cNvPr id="97" name="Table 96">
            <a:extLst>
              <a:ext uri="{FF2B5EF4-FFF2-40B4-BE49-F238E27FC236}">
                <a16:creationId xmlns:a16="http://schemas.microsoft.com/office/drawing/2014/main" id="{5DD36B4B-DFA2-AD45-8C96-2CB524363790}"/>
              </a:ext>
            </a:extLst>
          </p:cNvPr>
          <p:cNvGraphicFramePr>
            <a:graphicFrameLocks noGrp="1"/>
          </p:cNvGraphicFramePr>
          <p:nvPr/>
        </p:nvGraphicFramePr>
        <p:xfrm>
          <a:off x="3087018" y="2632348"/>
          <a:ext cx="2530208" cy="3444240"/>
        </p:xfrm>
        <a:graphic>
          <a:graphicData uri="http://schemas.openxmlformats.org/drawingml/2006/table">
            <a:tbl>
              <a:tblPr firstRow="1" bandRow="1">
                <a:tableStyleId>{5C22544A-7EE6-4342-B048-85BDC9FD1C3A}</a:tableStyleId>
              </a:tblPr>
              <a:tblGrid>
                <a:gridCol w="2530208">
                  <a:extLst>
                    <a:ext uri="{9D8B030D-6E8A-4147-A177-3AD203B41FA5}">
                      <a16:colId xmlns:a16="http://schemas.microsoft.com/office/drawing/2014/main" val="20000"/>
                    </a:ext>
                  </a:extLst>
                </a:gridCol>
              </a:tblGrid>
              <a:tr h="1093372">
                <a:tc>
                  <a:txBody>
                    <a:bodyPr/>
                    <a:lstStyle/>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txBody>
                  <a:tcPr marL="121888" marR="121888" marT="121920" marB="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2626"/>
                    </a:solidFill>
                  </a:tcPr>
                </a:tc>
                <a:extLst>
                  <a:ext uri="{0D108BD9-81ED-4DB2-BD59-A6C34878D82A}">
                    <a16:rowId xmlns:a16="http://schemas.microsoft.com/office/drawing/2014/main" val="10001"/>
                  </a:ext>
                </a:extLst>
              </a:tr>
            </a:tbl>
          </a:graphicData>
        </a:graphic>
      </p:graphicFrame>
      <p:graphicFrame>
        <p:nvGraphicFramePr>
          <p:cNvPr id="98" name="Table 97">
            <a:extLst>
              <a:ext uri="{FF2B5EF4-FFF2-40B4-BE49-F238E27FC236}">
                <a16:creationId xmlns:a16="http://schemas.microsoft.com/office/drawing/2014/main" id="{5FDD5908-035C-9740-96DF-6937B211D382}"/>
              </a:ext>
            </a:extLst>
          </p:cNvPr>
          <p:cNvGraphicFramePr>
            <a:graphicFrameLocks noGrp="1"/>
          </p:cNvGraphicFramePr>
          <p:nvPr/>
        </p:nvGraphicFramePr>
        <p:xfrm>
          <a:off x="457081" y="2627000"/>
          <a:ext cx="2530208" cy="3444240"/>
        </p:xfrm>
        <a:graphic>
          <a:graphicData uri="http://schemas.openxmlformats.org/drawingml/2006/table">
            <a:tbl>
              <a:tblPr firstRow="1" bandRow="1">
                <a:tableStyleId>{5C22544A-7EE6-4342-B048-85BDC9FD1C3A}</a:tableStyleId>
              </a:tblPr>
              <a:tblGrid>
                <a:gridCol w="2530208">
                  <a:extLst>
                    <a:ext uri="{9D8B030D-6E8A-4147-A177-3AD203B41FA5}">
                      <a16:colId xmlns:a16="http://schemas.microsoft.com/office/drawing/2014/main" val="20000"/>
                    </a:ext>
                  </a:extLst>
                </a:gridCol>
              </a:tblGrid>
              <a:tr h="1093372">
                <a:tc>
                  <a:txBody>
                    <a:bodyPr/>
                    <a:lstStyle/>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txBody>
                  <a:tcPr marL="121888" marR="121888" marT="121920" marB="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2626"/>
                    </a:solidFill>
                  </a:tcPr>
                </a:tc>
                <a:extLst>
                  <a:ext uri="{0D108BD9-81ED-4DB2-BD59-A6C34878D82A}">
                    <a16:rowId xmlns:a16="http://schemas.microsoft.com/office/drawing/2014/main" val="10001"/>
                  </a:ext>
                </a:extLst>
              </a:tr>
            </a:tbl>
          </a:graphicData>
        </a:graphic>
      </p:graphicFrame>
      <p:pic>
        <p:nvPicPr>
          <p:cNvPr id="99" name="Picture 98">
            <a:extLst>
              <a:ext uri="{FF2B5EF4-FFF2-40B4-BE49-F238E27FC236}">
                <a16:creationId xmlns:a16="http://schemas.microsoft.com/office/drawing/2014/main" id="{DA7F17AC-1FAA-4941-B07D-A30835BD49F0}"/>
              </a:ext>
            </a:extLst>
          </p:cNvPr>
          <p:cNvPicPr>
            <a:picLocks noChangeAspect="1"/>
          </p:cNvPicPr>
          <p:nvPr/>
        </p:nvPicPr>
        <p:blipFill>
          <a:blip r:embed="rId6">
            <a:biLevel thresh="25000"/>
          </a:blip>
          <a:stretch>
            <a:fillRect/>
          </a:stretch>
        </p:blipFill>
        <p:spPr>
          <a:xfrm>
            <a:off x="6735233" y="2825097"/>
            <a:ext cx="476140" cy="849820"/>
          </a:xfrm>
          <a:prstGeom prst="rect">
            <a:avLst/>
          </a:prstGeom>
        </p:spPr>
      </p:pic>
      <p:sp>
        <p:nvSpPr>
          <p:cNvPr id="100" name="Title 1">
            <a:extLst>
              <a:ext uri="{FF2B5EF4-FFF2-40B4-BE49-F238E27FC236}">
                <a16:creationId xmlns:a16="http://schemas.microsoft.com/office/drawing/2014/main" id="{FBA9BDCF-0129-D143-8F9A-EE8B445B619C}"/>
              </a:ext>
            </a:extLst>
          </p:cNvPr>
          <p:cNvSpPr txBox="1">
            <a:spLocks/>
          </p:cNvSpPr>
          <p:nvPr/>
        </p:nvSpPr>
        <p:spPr>
          <a:xfrm>
            <a:off x="6735233" y="3727288"/>
            <a:ext cx="997998"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A7FF"/>
                </a:solidFill>
                <a:effectLst/>
                <a:uLnTx/>
                <a:uFillTx/>
                <a:latin typeface="Arial" panose="020B0604020202020204"/>
                <a:ea typeface="+mj-ea"/>
                <a:cs typeface="+mj-cs"/>
              </a:rPr>
              <a:t>Cellular </a:t>
            </a:r>
            <a:endParaRPr kumimoji="0" lang="en-US" altLang="en-US" sz="1200" b="0" i="0" u="none" strike="noStrike" kern="1200" cap="none" spc="0" normalizeH="0" baseline="0" noProof="0" dirty="0">
              <a:ln>
                <a:noFill/>
              </a:ln>
              <a:solidFill>
                <a:srgbClr val="00A7FF"/>
              </a:solidFill>
              <a:effectLst/>
              <a:uLnTx/>
              <a:uFillTx/>
              <a:latin typeface="Arial" panose="020B0604020202020204"/>
              <a:ea typeface="+mj-ea"/>
              <a:cs typeface="+mj-cs"/>
              <a:sym typeface="Arial"/>
            </a:endParaRPr>
          </a:p>
        </p:txBody>
      </p:sp>
      <p:sp>
        <p:nvSpPr>
          <p:cNvPr id="101" name="Title 1">
            <a:extLst>
              <a:ext uri="{FF2B5EF4-FFF2-40B4-BE49-F238E27FC236}">
                <a16:creationId xmlns:a16="http://schemas.microsoft.com/office/drawing/2014/main" id="{BB661E0C-6856-654A-9634-23ED1DF99790}"/>
              </a:ext>
            </a:extLst>
          </p:cNvPr>
          <p:cNvSpPr txBox="1">
            <a:spLocks/>
          </p:cNvSpPr>
          <p:nvPr/>
        </p:nvSpPr>
        <p:spPr>
          <a:xfrm>
            <a:off x="6799290" y="4549069"/>
            <a:ext cx="997998"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A7FF"/>
                </a:solidFill>
                <a:effectLst/>
                <a:uLnTx/>
                <a:uFillTx/>
                <a:latin typeface="Arial" panose="020B0604020202020204"/>
                <a:ea typeface="+mj-ea"/>
                <a:cs typeface="+mj-cs"/>
              </a:rPr>
              <a:t>Wi-Fi</a:t>
            </a:r>
            <a:endParaRPr kumimoji="0" lang="en-US" altLang="en-US" sz="1200" b="0" i="0" u="none" strike="noStrike" kern="1200" cap="none" spc="0" normalizeH="0" baseline="0" noProof="0" dirty="0">
              <a:ln>
                <a:noFill/>
              </a:ln>
              <a:solidFill>
                <a:srgbClr val="00A7FF"/>
              </a:solidFill>
              <a:effectLst/>
              <a:uLnTx/>
              <a:uFillTx/>
              <a:latin typeface="Arial" panose="020B0604020202020204"/>
              <a:ea typeface="+mj-ea"/>
              <a:cs typeface="+mj-cs"/>
              <a:sym typeface="Arial"/>
            </a:endParaRPr>
          </a:p>
        </p:txBody>
      </p:sp>
      <p:sp>
        <p:nvSpPr>
          <p:cNvPr id="102" name="Title 1">
            <a:extLst>
              <a:ext uri="{FF2B5EF4-FFF2-40B4-BE49-F238E27FC236}">
                <a16:creationId xmlns:a16="http://schemas.microsoft.com/office/drawing/2014/main" id="{485DE6EC-2D8B-474A-9995-DBDD4C980967}"/>
              </a:ext>
            </a:extLst>
          </p:cNvPr>
          <p:cNvSpPr txBox="1">
            <a:spLocks/>
          </p:cNvSpPr>
          <p:nvPr/>
        </p:nvSpPr>
        <p:spPr>
          <a:xfrm>
            <a:off x="6148469" y="5668406"/>
            <a:ext cx="169709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A7FF"/>
                </a:solidFill>
                <a:effectLst/>
                <a:uLnTx/>
                <a:uFillTx/>
                <a:latin typeface="Arial" panose="020B0604020202020204"/>
                <a:ea typeface="+mj-ea"/>
                <a:cs typeface="+mj-cs"/>
              </a:rPr>
              <a:t>Other Wired or Wireless</a:t>
            </a:r>
            <a:endParaRPr kumimoji="0" lang="en-US" altLang="en-US" sz="1200" b="0" i="0" u="none" strike="noStrike" kern="1200" cap="none" spc="0" normalizeH="0" baseline="0" noProof="0" dirty="0">
              <a:ln>
                <a:noFill/>
              </a:ln>
              <a:solidFill>
                <a:srgbClr val="00A7FF"/>
              </a:solidFill>
              <a:effectLst/>
              <a:uLnTx/>
              <a:uFillTx/>
              <a:latin typeface="Arial" panose="020B0604020202020204"/>
              <a:ea typeface="+mj-ea"/>
              <a:cs typeface="+mj-cs"/>
              <a:sym typeface="Arial"/>
            </a:endParaRPr>
          </a:p>
        </p:txBody>
      </p:sp>
      <p:sp>
        <p:nvSpPr>
          <p:cNvPr id="103" name="Rectangle 102">
            <a:extLst>
              <a:ext uri="{FF2B5EF4-FFF2-40B4-BE49-F238E27FC236}">
                <a16:creationId xmlns:a16="http://schemas.microsoft.com/office/drawing/2014/main" id="{DDABF652-2969-D344-BF64-E8FD3382AEAE}"/>
              </a:ext>
            </a:extLst>
          </p:cNvPr>
          <p:cNvSpPr/>
          <p:nvPr/>
        </p:nvSpPr>
        <p:spPr>
          <a:xfrm>
            <a:off x="867156" y="1976643"/>
            <a:ext cx="1750287" cy="307777"/>
          </a:xfrm>
          <a:prstGeom prst="rect">
            <a:avLst/>
          </a:prstGeom>
        </p:spPr>
        <p:txBody>
          <a:bodyPr wrap="none">
            <a:spAutoFit/>
          </a:bodyPr>
          <a:lstStyle/>
          <a:p>
            <a:pPr marL="0" marR="0" lvl="0" indent="0" algn="l"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Beacons and Tags</a:t>
            </a:r>
          </a:p>
        </p:txBody>
      </p:sp>
      <p:sp>
        <p:nvSpPr>
          <p:cNvPr id="104" name="Rectangle 103">
            <a:extLst>
              <a:ext uri="{FF2B5EF4-FFF2-40B4-BE49-F238E27FC236}">
                <a16:creationId xmlns:a16="http://schemas.microsoft.com/office/drawing/2014/main" id="{DEB53619-7ACA-0F4F-BF8F-217BDB242762}"/>
              </a:ext>
            </a:extLst>
          </p:cNvPr>
          <p:cNvSpPr/>
          <p:nvPr/>
        </p:nvSpPr>
        <p:spPr>
          <a:xfrm>
            <a:off x="3503720" y="1778000"/>
            <a:ext cx="2620209" cy="738664"/>
          </a:xfrm>
          <a:prstGeom prst="rect">
            <a:avLst/>
          </a:prstGeom>
        </p:spPr>
        <p:txBody>
          <a:bodyPr wrap="square">
            <a:spAutoFit/>
          </a:bodyPr>
          <a:lstStyle/>
          <a:p>
            <a:pPr marL="0" marR="0" lvl="0" indent="0" algn="l"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Mobile &amp; Fixed </a:t>
            </a:r>
            <a:b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b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Receiver Hardware and Software Applications</a:t>
            </a:r>
          </a:p>
        </p:txBody>
      </p:sp>
      <p:sp>
        <p:nvSpPr>
          <p:cNvPr id="105" name="Rectangle 104">
            <a:extLst>
              <a:ext uri="{FF2B5EF4-FFF2-40B4-BE49-F238E27FC236}">
                <a16:creationId xmlns:a16="http://schemas.microsoft.com/office/drawing/2014/main" id="{B94D387C-74A1-F04B-9776-ECD9850FD3B2}"/>
              </a:ext>
            </a:extLst>
          </p:cNvPr>
          <p:cNvSpPr/>
          <p:nvPr/>
        </p:nvSpPr>
        <p:spPr>
          <a:xfrm>
            <a:off x="9634297" y="1738672"/>
            <a:ext cx="1614546" cy="738664"/>
          </a:xfrm>
          <a:prstGeom prst="rect">
            <a:avLst/>
          </a:prstGeom>
        </p:spPr>
        <p:txBody>
          <a:bodyPr wrap="none">
            <a:spAutoFit/>
          </a:bodyPr>
          <a:lstStyle/>
          <a:p>
            <a:pPr marL="0" marR="0" lvl="0" indent="0" algn="r"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Applications</a:t>
            </a:r>
          </a:p>
          <a:p>
            <a:pPr marL="0" marR="0" lvl="0" indent="0" algn="r"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Locations</a:t>
            </a:r>
          </a:p>
          <a:p>
            <a:pPr marL="0" marR="0" lvl="0" indent="0" algn="r"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Business Insight</a:t>
            </a:r>
          </a:p>
        </p:txBody>
      </p:sp>
      <p:cxnSp>
        <p:nvCxnSpPr>
          <p:cNvPr id="106" name="Straight Connector 105">
            <a:extLst>
              <a:ext uri="{FF2B5EF4-FFF2-40B4-BE49-F238E27FC236}">
                <a16:creationId xmlns:a16="http://schemas.microsoft.com/office/drawing/2014/main" id="{82D8C05C-9444-CD48-99C8-4329E4A4058C}"/>
              </a:ext>
            </a:extLst>
          </p:cNvPr>
          <p:cNvCxnSpPr>
            <a:cxnSpLocks/>
          </p:cNvCxnSpPr>
          <p:nvPr/>
        </p:nvCxnSpPr>
        <p:spPr>
          <a:xfrm>
            <a:off x="9601755" y="1878853"/>
            <a:ext cx="2570" cy="53372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11" name="Picture 110">
            <a:extLst>
              <a:ext uri="{FF2B5EF4-FFF2-40B4-BE49-F238E27FC236}">
                <a16:creationId xmlns:a16="http://schemas.microsoft.com/office/drawing/2014/main" id="{4CC3165C-7AC1-364E-864C-4C2F18ED9639}"/>
              </a:ext>
            </a:extLst>
          </p:cNvPr>
          <p:cNvPicPr>
            <a:picLocks noChangeAspect="1"/>
          </p:cNvPicPr>
          <p:nvPr/>
        </p:nvPicPr>
        <p:blipFill>
          <a:blip r:embed="rId7" cstate="screen">
            <a:biLevel thresh="25000"/>
            <a:extLst>
              <a:ext uri="{28A0092B-C50C-407E-A947-70E740481C1C}">
                <a14:useLocalDpi xmlns:a14="http://schemas.microsoft.com/office/drawing/2010/main"/>
              </a:ext>
            </a:extLst>
          </a:blip>
          <a:stretch>
            <a:fillRect/>
          </a:stretch>
        </p:blipFill>
        <p:spPr>
          <a:xfrm>
            <a:off x="8703813" y="3157716"/>
            <a:ext cx="1923048" cy="582658"/>
          </a:xfrm>
          <a:prstGeom prst="rect">
            <a:avLst/>
          </a:prstGeom>
        </p:spPr>
      </p:pic>
      <p:pic>
        <p:nvPicPr>
          <p:cNvPr id="114" name="Picture 113">
            <a:extLst>
              <a:ext uri="{FF2B5EF4-FFF2-40B4-BE49-F238E27FC236}">
                <a16:creationId xmlns:a16="http://schemas.microsoft.com/office/drawing/2014/main" id="{F61705A5-3EDB-B94A-B441-3B4205C3C951}"/>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8702985" y="4684510"/>
            <a:ext cx="1959151" cy="484026"/>
          </a:xfrm>
          <a:prstGeom prst="rect">
            <a:avLst/>
          </a:prstGeom>
        </p:spPr>
      </p:pic>
      <p:pic>
        <p:nvPicPr>
          <p:cNvPr id="119" name="Picture 118">
            <a:extLst>
              <a:ext uri="{FF2B5EF4-FFF2-40B4-BE49-F238E27FC236}">
                <a16:creationId xmlns:a16="http://schemas.microsoft.com/office/drawing/2014/main" id="{3AF9DE51-FA1E-9245-A58A-B57775137CD0}"/>
              </a:ext>
            </a:extLst>
          </p:cNvPr>
          <p:cNvPicPr>
            <a:picLocks noChangeAspect="1"/>
          </p:cNvPicPr>
          <p:nvPr/>
        </p:nvPicPr>
        <p:blipFill>
          <a:blip r:embed="rId9"/>
          <a:stretch>
            <a:fillRect/>
          </a:stretch>
        </p:blipFill>
        <p:spPr>
          <a:xfrm>
            <a:off x="6504374" y="4159530"/>
            <a:ext cx="933143" cy="305179"/>
          </a:xfrm>
          <a:prstGeom prst="rect">
            <a:avLst/>
          </a:prstGeom>
        </p:spPr>
      </p:pic>
      <p:pic>
        <p:nvPicPr>
          <p:cNvPr id="120" name="Picture 119">
            <a:extLst>
              <a:ext uri="{FF2B5EF4-FFF2-40B4-BE49-F238E27FC236}">
                <a16:creationId xmlns:a16="http://schemas.microsoft.com/office/drawing/2014/main" id="{2F45CF4F-43F1-1642-B2C0-F231A9E65B64}"/>
              </a:ext>
            </a:extLst>
          </p:cNvPr>
          <p:cNvPicPr>
            <a:picLocks noChangeAspect="1"/>
          </p:cNvPicPr>
          <p:nvPr/>
        </p:nvPicPr>
        <p:blipFill>
          <a:blip r:embed="rId10"/>
          <a:stretch>
            <a:fillRect/>
          </a:stretch>
        </p:blipFill>
        <p:spPr>
          <a:xfrm>
            <a:off x="6585180" y="4926523"/>
            <a:ext cx="771530" cy="609604"/>
          </a:xfrm>
          <a:prstGeom prst="rect">
            <a:avLst/>
          </a:prstGeom>
        </p:spPr>
      </p:pic>
      <p:grpSp>
        <p:nvGrpSpPr>
          <p:cNvPr id="3" name="Group 2">
            <a:extLst>
              <a:ext uri="{FF2B5EF4-FFF2-40B4-BE49-F238E27FC236}">
                <a16:creationId xmlns:a16="http://schemas.microsoft.com/office/drawing/2014/main" id="{C0A13490-C6E2-AC46-93A7-15580D0EE6D2}"/>
              </a:ext>
            </a:extLst>
          </p:cNvPr>
          <p:cNvGrpSpPr/>
          <p:nvPr/>
        </p:nvGrpSpPr>
        <p:grpSpPr>
          <a:xfrm>
            <a:off x="3197032" y="2890277"/>
            <a:ext cx="2340801" cy="2904273"/>
            <a:chOff x="3373267" y="2786634"/>
            <a:chExt cx="2340801" cy="2904273"/>
          </a:xfrm>
        </p:grpSpPr>
        <p:pic>
          <p:nvPicPr>
            <p:cNvPr id="122" name="Picture 121">
              <a:extLst>
                <a:ext uri="{FF2B5EF4-FFF2-40B4-BE49-F238E27FC236}">
                  <a16:creationId xmlns:a16="http://schemas.microsoft.com/office/drawing/2014/main" id="{B6A428BE-377C-1C45-93B5-31BC340766B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76836" y="4618548"/>
              <a:ext cx="533662" cy="1072359"/>
            </a:xfrm>
            <a:prstGeom prst="rect">
              <a:avLst/>
            </a:prstGeom>
          </p:spPr>
        </p:pic>
        <p:pic>
          <p:nvPicPr>
            <p:cNvPr id="57" name="Picture 56">
              <a:extLst>
                <a:ext uri="{FF2B5EF4-FFF2-40B4-BE49-F238E27FC236}">
                  <a16:creationId xmlns:a16="http://schemas.microsoft.com/office/drawing/2014/main" id="{20CE7C75-070F-D941-B1B1-C00E2F2C595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34899" b="31049"/>
            <a:stretch/>
          </p:blipFill>
          <p:spPr>
            <a:xfrm>
              <a:off x="3373267" y="2786634"/>
              <a:ext cx="2340801" cy="797079"/>
            </a:xfrm>
            <a:prstGeom prst="rect">
              <a:avLst/>
            </a:prstGeom>
          </p:spPr>
        </p:pic>
        <p:pic>
          <p:nvPicPr>
            <p:cNvPr id="58" name="Picture 57">
              <a:extLst>
                <a:ext uri="{FF2B5EF4-FFF2-40B4-BE49-F238E27FC236}">
                  <a16:creationId xmlns:a16="http://schemas.microsoft.com/office/drawing/2014/main" id="{A9954248-678E-AF42-A978-9D87B5FAC1F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85588" y="3255389"/>
              <a:ext cx="1480089" cy="1480089"/>
            </a:xfrm>
            <a:prstGeom prst="rect">
              <a:avLst/>
            </a:prstGeom>
          </p:spPr>
        </p:pic>
      </p:grpSp>
      <p:grpSp>
        <p:nvGrpSpPr>
          <p:cNvPr id="4" name="Group 3">
            <a:extLst>
              <a:ext uri="{FF2B5EF4-FFF2-40B4-BE49-F238E27FC236}">
                <a16:creationId xmlns:a16="http://schemas.microsoft.com/office/drawing/2014/main" id="{711E0858-20E3-5349-BF43-603D4568BFC0}"/>
              </a:ext>
            </a:extLst>
          </p:cNvPr>
          <p:cNvGrpSpPr/>
          <p:nvPr/>
        </p:nvGrpSpPr>
        <p:grpSpPr>
          <a:xfrm>
            <a:off x="734702" y="2897718"/>
            <a:ext cx="2271179" cy="3106950"/>
            <a:chOff x="-4139865" y="2782210"/>
            <a:chExt cx="2271179" cy="3106950"/>
          </a:xfrm>
        </p:grpSpPr>
        <p:pic>
          <p:nvPicPr>
            <p:cNvPr id="56" name="Picture 55">
              <a:extLst>
                <a:ext uri="{FF2B5EF4-FFF2-40B4-BE49-F238E27FC236}">
                  <a16:creationId xmlns:a16="http://schemas.microsoft.com/office/drawing/2014/main" id="{E0EF27B4-B03A-B443-B623-8BF1A418D09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049360" y="4378957"/>
              <a:ext cx="739372" cy="609391"/>
            </a:xfrm>
            <a:prstGeom prst="rect">
              <a:avLst/>
            </a:prstGeom>
          </p:spPr>
        </p:pic>
        <p:grpSp>
          <p:nvGrpSpPr>
            <p:cNvPr id="2" name="Group 1">
              <a:extLst>
                <a:ext uri="{FF2B5EF4-FFF2-40B4-BE49-F238E27FC236}">
                  <a16:creationId xmlns:a16="http://schemas.microsoft.com/office/drawing/2014/main" id="{91A994A1-7AEB-0F40-8102-E6F8B78143E0}"/>
                </a:ext>
              </a:extLst>
            </p:cNvPr>
            <p:cNvGrpSpPr/>
            <p:nvPr/>
          </p:nvGrpSpPr>
          <p:grpSpPr>
            <a:xfrm>
              <a:off x="-4139865" y="2782210"/>
              <a:ext cx="2271179" cy="3106950"/>
              <a:chOff x="5381644" y="2452038"/>
              <a:chExt cx="2271179" cy="3106950"/>
            </a:xfrm>
          </p:grpSpPr>
          <p:pic>
            <p:nvPicPr>
              <p:cNvPr id="60" name="Picture 59">
                <a:extLst>
                  <a:ext uri="{FF2B5EF4-FFF2-40B4-BE49-F238E27FC236}">
                    <a16:creationId xmlns:a16="http://schemas.microsoft.com/office/drawing/2014/main" id="{055FC9E7-6136-F84D-8233-202B2D93321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381644" y="2483670"/>
                <a:ext cx="1266090" cy="1266090"/>
              </a:xfrm>
              <a:prstGeom prst="rect">
                <a:avLst/>
              </a:prstGeom>
            </p:spPr>
          </p:pic>
          <p:pic>
            <p:nvPicPr>
              <p:cNvPr id="63" name="Picture 62">
                <a:extLst>
                  <a:ext uri="{FF2B5EF4-FFF2-40B4-BE49-F238E27FC236}">
                    <a16:creationId xmlns:a16="http://schemas.microsoft.com/office/drawing/2014/main" id="{FB1D2ED6-3357-FC46-A599-812B0180BCF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971029" y="2452038"/>
                <a:ext cx="1477521" cy="1477521"/>
              </a:xfrm>
              <a:prstGeom prst="rect">
                <a:avLst/>
              </a:prstGeom>
            </p:spPr>
          </p:pic>
          <p:pic>
            <p:nvPicPr>
              <p:cNvPr id="66" name="Picture 65">
                <a:extLst>
                  <a:ext uri="{FF2B5EF4-FFF2-40B4-BE49-F238E27FC236}">
                    <a16:creationId xmlns:a16="http://schemas.microsoft.com/office/drawing/2014/main" id="{F8DA1CA6-D8F6-5A48-8DB5-38D12C9DA966}"/>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628484" y="3534649"/>
                <a:ext cx="2024339" cy="2024339"/>
              </a:xfrm>
              <a:prstGeom prst="rect">
                <a:avLst/>
              </a:prstGeom>
            </p:spPr>
          </p:pic>
        </p:grpSp>
      </p:grpSp>
      <p:pic>
        <p:nvPicPr>
          <p:cNvPr id="125" name="Picture 124">
            <a:extLst>
              <a:ext uri="{FF2B5EF4-FFF2-40B4-BE49-F238E27FC236}">
                <a16:creationId xmlns:a16="http://schemas.microsoft.com/office/drawing/2014/main" id="{28F097EA-5A49-A040-836A-CE1F6E147771}"/>
              </a:ext>
            </a:extLst>
          </p:cNvPr>
          <p:cNvPicPr>
            <a:picLocks noChangeAspect="1"/>
          </p:cNvPicPr>
          <p:nvPr/>
        </p:nvPicPr>
        <p:blipFill>
          <a:blip r:embed="rId18"/>
          <a:stretch>
            <a:fillRect/>
          </a:stretch>
        </p:blipFill>
        <p:spPr>
          <a:xfrm>
            <a:off x="10946476" y="2619652"/>
            <a:ext cx="685800" cy="3454400"/>
          </a:xfrm>
          <a:prstGeom prst="rect">
            <a:avLst/>
          </a:prstGeom>
        </p:spPr>
      </p:pic>
      <p:sp>
        <p:nvSpPr>
          <p:cNvPr id="5" name="Rectangle 4">
            <a:extLst>
              <a:ext uri="{FF2B5EF4-FFF2-40B4-BE49-F238E27FC236}">
                <a16:creationId xmlns:a16="http://schemas.microsoft.com/office/drawing/2014/main" id="{FFC5962C-6EAF-40B4-89DC-0C8D4DA83D78}"/>
              </a:ext>
            </a:extLst>
          </p:cNvPr>
          <p:cNvSpPr/>
          <p:nvPr/>
        </p:nvSpPr>
        <p:spPr>
          <a:xfrm>
            <a:off x="1564579" y="6152988"/>
            <a:ext cx="8766195"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With range up to 1,000 ft </a:t>
            </a:r>
            <a:r>
              <a:rPr kumimoji="0" lang="en-US" sz="1800" b="0" i="0" u="none" strike="noStrike" kern="1200" cap="none" spc="0" normalizeH="0" baseline="0" noProof="0" dirty="0" err="1">
                <a:ln>
                  <a:noFill/>
                </a:ln>
                <a:solidFill>
                  <a:srgbClr val="000000"/>
                </a:solidFill>
                <a:effectLst/>
                <a:uLnTx/>
                <a:uFillTx/>
                <a:latin typeface="Arial" pitchFamily="34" charset="0"/>
                <a:ea typeface="MS PGothic" pitchFamily="34" charset="-128"/>
                <a:cs typeface="+mn-cs"/>
              </a:rPr>
              <a:t>WhereNet</a:t>
            </a:r>
            <a:r>
              <a:rPr kumimoji="0" lang="en-US"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 is accurate to 3-6 ft. Battery life is up to 10 years</a:t>
            </a:r>
          </a:p>
        </p:txBody>
      </p:sp>
    </p:spTree>
    <p:extLst>
      <p:ext uri="{BB962C8B-B14F-4D97-AF65-F5344CB8AC3E}">
        <p14:creationId xmlns:p14="http://schemas.microsoft.com/office/powerpoint/2010/main" val="421122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5CC17495-9959-4542-B140-D71C2F484701}"/>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77947" y="1783788"/>
            <a:ext cx="5921186" cy="2965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idx="13"/>
          </p:nvPr>
        </p:nvSpPr>
        <p:spPr>
          <a:xfrm>
            <a:off x="7129395" y="1783789"/>
            <a:ext cx="4922550" cy="4023717"/>
          </a:xfrm>
        </p:spPr>
        <p:txBody>
          <a:bodyPr>
            <a:normAutofit/>
          </a:bodyPr>
          <a:lstStyle/>
          <a:p>
            <a:r>
              <a:rPr lang="en-US" dirty="0"/>
              <a:t>Features &amp; Benefits</a:t>
            </a:r>
          </a:p>
          <a:p>
            <a:pPr lvl="1"/>
            <a:r>
              <a:rPr lang="en-US" dirty="0"/>
              <a:t>Designed to support global-scale enterprises to provide you with complete visibility of Ford WIP Racks</a:t>
            </a:r>
          </a:p>
          <a:p>
            <a:pPr lvl="1"/>
            <a:r>
              <a:rPr lang="en-US" dirty="0"/>
              <a:t>Works with WhereLan location sensing technologies to provide you the most on-time or real-time accurate data automatically – reducing or eliminating manual audit and verification</a:t>
            </a:r>
          </a:p>
          <a:p>
            <a:pPr lvl="1"/>
            <a:r>
              <a:rPr lang="en-US" dirty="0"/>
              <a:t>Configurable alerts and reports let you better manage service calls, issues, as well as aging and dwell times for your serviceable assets</a:t>
            </a:r>
          </a:p>
        </p:txBody>
      </p:sp>
      <p:sp>
        <p:nvSpPr>
          <p:cNvPr id="5" name="Text Placeholder 4"/>
          <p:cNvSpPr>
            <a:spLocks noGrp="1"/>
          </p:cNvSpPr>
          <p:nvPr>
            <p:ph type="body" sz="quarter" idx="14"/>
          </p:nvPr>
        </p:nvSpPr>
        <p:spPr>
          <a:xfrm>
            <a:off x="3669485" y="772018"/>
            <a:ext cx="7974726" cy="1011771"/>
          </a:xfrm>
        </p:spPr>
        <p:txBody>
          <a:bodyPr/>
          <a:lstStyle/>
          <a:p>
            <a:r>
              <a:rPr lang="en-US" dirty="0"/>
              <a:t>Track and manage all your important assets with Zebras Rack Tracking Enterprise solution, which provides you detailed on-time information about the location, condition, and state of your enterprise resources</a:t>
            </a:r>
          </a:p>
        </p:txBody>
      </p:sp>
      <p:sp>
        <p:nvSpPr>
          <p:cNvPr id="9" name="Title 5"/>
          <p:cNvSpPr txBox="1">
            <a:spLocks/>
          </p:cNvSpPr>
          <p:nvPr/>
        </p:nvSpPr>
        <p:spPr>
          <a:xfrm>
            <a:off x="2054427" y="1787"/>
            <a:ext cx="9883725" cy="770230"/>
          </a:xfrm>
          <a:prstGeom prst="rect">
            <a:avLst/>
          </a:prstGeom>
        </p:spPr>
        <p:txBody>
          <a:bodyPr vert="horz" lIns="121835" tIns="60917" rIns="121835" bIns="60917" rtlCol="0" anchor="ctr" anchorCtr="0">
            <a:noAutofit/>
          </a:bodyPr>
          <a:lstStyle>
            <a:lvl1pPr algn="l" rtl="0" eaLnBrk="0" fontAlgn="base" hangingPunct="0">
              <a:lnSpc>
                <a:spcPct val="95000"/>
              </a:lnSpc>
              <a:spcBef>
                <a:spcPct val="0"/>
              </a:spcBef>
              <a:spcAft>
                <a:spcPct val="0"/>
              </a:spcAft>
              <a:defRPr sz="3400" b="1">
                <a:solidFill>
                  <a:schemeClr val="accent1"/>
                </a:solidFill>
                <a:latin typeface="+mj-lt"/>
                <a:ea typeface="MS PGothic" pitchFamily="34" charset="-128"/>
                <a:cs typeface="MS PGothic"/>
              </a:defRPr>
            </a:lvl1pPr>
            <a:lvl2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2pPr>
            <a:lvl3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3pPr>
            <a:lvl4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4pPr>
            <a:lvl5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5pPr>
            <a:lvl6pPr marL="60943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6pPr>
            <a:lvl7pPr marL="121886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7pPr>
            <a:lvl8pPr marL="182829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8pPr>
            <a:lvl9pPr marL="243772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999" b="1" i="0" u="none" strike="noStrike" kern="0" cap="none" spc="0" normalizeH="0" baseline="0" noProof="0" dirty="0">
                <a:ln>
                  <a:noFill/>
                </a:ln>
                <a:solidFill>
                  <a:srgbClr val="13648C"/>
                </a:solidFill>
                <a:effectLst/>
                <a:uLnTx/>
                <a:uFillTx/>
                <a:latin typeface="Calibri"/>
                <a:ea typeface="MS PGothic" pitchFamily="34" charset="-128"/>
              </a:rPr>
              <a:t>Solutions </a:t>
            </a:r>
            <a:r>
              <a:rPr kumimoji="0" lang="mr-IN" sz="1999" b="1" i="0" u="none" strike="noStrike" kern="0" cap="none" spc="0" normalizeH="0" baseline="0" noProof="0" dirty="0">
                <a:ln>
                  <a:noFill/>
                </a:ln>
                <a:solidFill>
                  <a:srgbClr val="13648C"/>
                </a:solidFill>
                <a:effectLst/>
                <a:uLnTx/>
                <a:uFillTx/>
                <a:latin typeface="Calibri"/>
                <a:ea typeface="MS PGothic" pitchFamily="34" charset="-128"/>
              </a:rPr>
              <a:t>–</a:t>
            </a:r>
            <a:r>
              <a:rPr kumimoji="0" lang="en-US" sz="1999" b="1" i="0" u="none" strike="noStrike" kern="0" cap="none" spc="0" normalizeH="0" baseline="0" noProof="0" dirty="0">
                <a:ln>
                  <a:noFill/>
                </a:ln>
                <a:solidFill>
                  <a:srgbClr val="13648C"/>
                </a:solidFill>
                <a:effectLst/>
                <a:uLnTx/>
                <a:uFillTx/>
                <a:latin typeface="Calibri"/>
                <a:ea typeface="MS PGothic" pitchFamily="34" charset="-128"/>
              </a:rPr>
              <a:t> Asset Visibility </a:t>
            </a:r>
            <a:r>
              <a:rPr kumimoji="0" lang="mr-IN" sz="1999" b="1" i="0" u="none" strike="noStrike" kern="1200" cap="none" spc="0" normalizeH="0" baseline="0" noProof="0" dirty="0">
                <a:ln>
                  <a:noFill/>
                </a:ln>
                <a:solidFill>
                  <a:srgbClr val="13648C"/>
                </a:solidFill>
                <a:effectLst/>
                <a:uLnTx/>
                <a:uFillTx/>
                <a:latin typeface="Calibri"/>
                <a:ea typeface="MS PGothic" pitchFamily="34" charset="-128"/>
              </a:rPr>
              <a:t>–</a:t>
            </a:r>
            <a:r>
              <a:rPr kumimoji="0" lang="en-US" sz="1999" b="1" i="0" u="none" strike="noStrike" kern="1200" cap="none" spc="0" normalizeH="0" baseline="0" noProof="0" dirty="0">
                <a:ln>
                  <a:noFill/>
                </a:ln>
                <a:solidFill>
                  <a:srgbClr val="13648C"/>
                </a:solidFill>
                <a:effectLst/>
                <a:uLnTx/>
                <a:uFillTx/>
                <a:latin typeface="Calibri"/>
                <a:ea typeface="MS PGothic" pitchFamily="34" charset="-128"/>
              </a:rPr>
              <a:t> Rack Tracking</a:t>
            </a:r>
            <a:endParaRPr kumimoji="0" lang="en-US" sz="1999" b="1" i="0" u="none" strike="noStrike" kern="0" cap="none" spc="0" normalizeH="0" baseline="0" noProof="0" dirty="0">
              <a:ln>
                <a:noFill/>
              </a:ln>
              <a:solidFill>
                <a:srgbClr val="13648C"/>
              </a:solidFill>
              <a:effectLst/>
              <a:uLnTx/>
              <a:uFillTx/>
              <a:latin typeface="Calibri"/>
              <a:ea typeface="MS PGothic" pitchFamily="34" charset="-128"/>
            </a:endParaRPr>
          </a:p>
        </p:txBody>
      </p:sp>
      <p:pic>
        <p:nvPicPr>
          <p:cNvPr id="6" name="Picture 5">
            <a:extLst>
              <a:ext uri="{FF2B5EF4-FFF2-40B4-BE49-F238E27FC236}">
                <a16:creationId xmlns:a16="http://schemas.microsoft.com/office/drawing/2014/main" id="{CCC84D28-0767-4A07-BDEB-47F73F85793D}"/>
              </a:ext>
            </a:extLst>
          </p:cNvPr>
          <p:cNvPicPr>
            <a:picLocks noChangeAspect="1"/>
          </p:cNvPicPr>
          <p:nvPr/>
        </p:nvPicPr>
        <p:blipFill>
          <a:blip r:embed="rId4"/>
          <a:stretch>
            <a:fillRect/>
          </a:stretch>
        </p:blipFill>
        <p:spPr>
          <a:xfrm>
            <a:off x="2054426" y="3427331"/>
            <a:ext cx="5212260" cy="27235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1CB7371C-63C2-4E2B-9A39-37470EE93A3C}"/>
              </a:ext>
            </a:extLst>
          </p:cNvPr>
          <p:cNvPicPr>
            <a:picLocks noChangeAspect="1"/>
          </p:cNvPicPr>
          <p:nvPr/>
        </p:nvPicPr>
        <p:blipFill>
          <a:blip r:embed="rId5"/>
          <a:stretch>
            <a:fillRect/>
          </a:stretch>
        </p:blipFill>
        <p:spPr>
          <a:xfrm>
            <a:off x="8726947" y="5523031"/>
            <a:ext cx="1980239" cy="1255762"/>
          </a:xfrm>
          <a:prstGeom prst="rect">
            <a:avLst/>
          </a:prstGeom>
        </p:spPr>
      </p:pic>
    </p:spTree>
    <p:extLst>
      <p:ext uri="{BB962C8B-B14F-4D97-AF65-F5344CB8AC3E}">
        <p14:creationId xmlns:p14="http://schemas.microsoft.com/office/powerpoint/2010/main" val="1325852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39" y="774734"/>
            <a:ext cx="4896626" cy="5836056"/>
          </a:xfrm>
        </p:spPr>
        <p:txBody>
          <a:bodyPr>
            <a:normAutofit/>
          </a:bodyPr>
          <a:lstStyle/>
          <a:p>
            <a:pPr algn="ctr"/>
            <a:r>
              <a:rPr lang="en-US" b="1" dirty="0"/>
              <a:t>Tracking Airport Tugs or High Dollar Assets</a:t>
            </a:r>
          </a:p>
          <a:p>
            <a:pPr marL="230050" lvl="1" indent="0">
              <a:buNone/>
            </a:pPr>
            <a:r>
              <a:rPr lang="en-US" dirty="0"/>
              <a:t>With combo GPS + </a:t>
            </a:r>
            <a:r>
              <a:rPr lang="en-US" dirty="0" err="1"/>
              <a:t>WhereNet</a:t>
            </a:r>
            <a:r>
              <a:rPr lang="en-US" dirty="0"/>
              <a:t> tags, track airport tugs outdoors &amp; under roof.</a:t>
            </a:r>
          </a:p>
          <a:p>
            <a:pPr marL="230050" lvl="1" indent="0">
              <a:buNone/>
            </a:pPr>
            <a:r>
              <a:rPr lang="en-US" dirty="0"/>
              <a:t>2 Airports installed;  preparing to roll out next 22 sites.</a:t>
            </a:r>
          </a:p>
          <a:p>
            <a:pPr marL="230050" lvl="1" indent="0">
              <a:buNone/>
            </a:pPr>
            <a:r>
              <a:rPr lang="en-US" dirty="0"/>
              <a:t>US airlines also interested; planning pilots at 4 US airports.</a:t>
            </a:r>
          </a:p>
          <a:p>
            <a:pPr marL="230050" lvl="1" indent="0">
              <a:buNone/>
            </a:pPr>
            <a:endParaRPr lang="en-US" dirty="0"/>
          </a:p>
          <a:p>
            <a:pPr marL="230050" lvl="1" indent="0">
              <a:buNone/>
            </a:pPr>
            <a:r>
              <a:rPr lang="en-US" i="1" dirty="0"/>
              <a:t>Use cases:</a:t>
            </a:r>
          </a:p>
          <a:p>
            <a:pPr lvl="2"/>
            <a:r>
              <a:rPr lang="en-US" dirty="0"/>
              <a:t>Where is a particular tug or truck?</a:t>
            </a:r>
          </a:p>
          <a:p>
            <a:pPr marL="230050" lvl="1" indent="0">
              <a:buNone/>
            </a:pPr>
            <a:endParaRPr lang="en-US" dirty="0"/>
          </a:p>
          <a:p>
            <a:pPr marL="230050" lvl="1" indent="0">
              <a:buNone/>
            </a:pPr>
            <a:r>
              <a:rPr lang="en-US" i="1" dirty="0"/>
              <a:t>Solution components:</a:t>
            </a:r>
          </a:p>
          <a:p>
            <a:pPr lvl="2"/>
            <a:r>
              <a:rPr lang="en-US" dirty="0" err="1"/>
              <a:t>WhereNet</a:t>
            </a:r>
            <a:r>
              <a:rPr lang="en-US" dirty="0"/>
              <a:t> GPS tag</a:t>
            </a:r>
          </a:p>
          <a:p>
            <a:pPr lvl="2"/>
            <a:r>
              <a:rPr lang="en-US" dirty="0" err="1"/>
              <a:t>WhereNet</a:t>
            </a:r>
            <a:r>
              <a:rPr lang="en-US" dirty="0"/>
              <a:t> infrastructure</a:t>
            </a:r>
          </a:p>
        </p:txBody>
      </p:sp>
      <p:sp>
        <p:nvSpPr>
          <p:cNvPr id="6" name="Title 5"/>
          <p:cNvSpPr txBox="1">
            <a:spLocks/>
          </p:cNvSpPr>
          <p:nvPr/>
        </p:nvSpPr>
        <p:spPr>
          <a:xfrm>
            <a:off x="2064581" y="-2443"/>
            <a:ext cx="9883725" cy="677647"/>
          </a:xfrm>
          <a:prstGeom prst="rect">
            <a:avLst/>
          </a:prstGeom>
        </p:spPr>
        <p:txBody>
          <a:bodyPr vert="horz" lIns="121835" tIns="60917" rIns="121835" bIns="60917" rtlCol="0" anchor="ctr" anchorCtr="0">
            <a:noAutofit/>
          </a:bodyPr>
          <a:lstStyle>
            <a:lvl1pPr algn="l" rtl="0" eaLnBrk="0" fontAlgn="base" hangingPunct="0">
              <a:lnSpc>
                <a:spcPct val="95000"/>
              </a:lnSpc>
              <a:spcBef>
                <a:spcPct val="0"/>
              </a:spcBef>
              <a:spcAft>
                <a:spcPct val="0"/>
              </a:spcAft>
              <a:defRPr sz="3400" b="1">
                <a:solidFill>
                  <a:schemeClr val="accent1"/>
                </a:solidFill>
                <a:latin typeface="+mj-lt"/>
                <a:ea typeface="MS PGothic" pitchFamily="34" charset="-128"/>
                <a:cs typeface="MS PGothic"/>
              </a:defRPr>
            </a:lvl1pPr>
            <a:lvl2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2pPr>
            <a:lvl3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3pPr>
            <a:lvl4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4pPr>
            <a:lvl5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5pPr>
            <a:lvl6pPr marL="60943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6pPr>
            <a:lvl7pPr marL="121886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7pPr>
            <a:lvl8pPr marL="182829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8pPr>
            <a:lvl9pPr marL="243772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999" b="1" i="0" u="none" strike="noStrike" kern="0" cap="none" spc="0" normalizeH="0" baseline="0" noProof="0" dirty="0">
                <a:ln>
                  <a:noFill/>
                </a:ln>
                <a:solidFill>
                  <a:srgbClr val="13648C"/>
                </a:solidFill>
                <a:effectLst/>
                <a:uLnTx/>
                <a:uFillTx/>
                <a:latin typeface="Calibri"/>
                <a:ea typeface="MS PGothic" pitchFamily="34" charset="-128"/>
              </a:rPr>
              <a:t>Solutions </a:t>
            </a:r>
            <a:r>
              <a:rPr kumimoji="0" lang="mr-IN" sz="1999" b="1" i="0" u="none" strike="noStrike" kern="0" cap="none" spc="0" normalizeH="0" baseline="0" noProof="0" dirty="0">
                <a:ln>
                  <a:noFill/>
                </a:ln>
                <a:solidFill>
                  <a:srgbClr val="13648C"/>
                </a:solidFill>
                <a:effectLst/>
                <a:uLnTx/>
                <a:uFillTx/>
                <a:latin typeface="Calibri"/>
                <a:ea typeface="MS PGothic" pitchFamily="34" charset="-128"/>
              </a:rPr>
              <a:t>–</a:t>
            </a:r>
            <a:r>
              <a:rPr kumimoji="0" lang="en-US" sz="1999" b="1" i="0" u="none" strike="noStrike" kern="0" cap="none" spc="0" normalizeH="0" baseline="0" noProof="0" dirty="0">
                <a:ln>
                  <a:noFill/>
                </a:ln>
                <a:solidFill>
                  <a:srgbClr val="13648C"/>
                </a:solidFill>
                <a:effectLst/>
                <a:uLnTx/>
                <a:uFillTx/>
                <a:latin typeface="Calibri"/>
                <a:ea typeface="MS PGothic" pitchFamily="34" charset="-128"/>
              </a:rPr>
              <a:t> Asset Visibility </a:t>
            </a:r>
            <a:r>
              <a:rPr kumimoji="0" lang="mr-IN" sz="1999" b="1" i="0" u="none" strike="noStrike" kern="1200" cap="none" spc="0" normalizeH="0" baseline="0" noProof="0" dirty="0">
                <a:ln>
                  <a:noFill/>
                </a:ln>
                <a:solidFill>
                  <a:srgbClr val="13648C"/>
                </a:solidFill>
                <a:effectLst/>
                <a:uLnTx/>
                <a:uFillTx/>
                <a:latin typeface="Calibri"/>
                <a:ea typeface="MS PGothic" pitchFamily="34" charset="-128"/>
              </a:rPr>
              <a:t>–</a:t>
            </a:r>
            <a:r>
              <a:rPr kumimoji="0" lang="en-US" sz="1999" b="1" i="0" u="none" strike="noStrike" kern="1200" cap="none" spc="0" normalizeH="0" baseline="0" noProof="0" dirty="0">
                <a:ln>
                  <a:noFill/>
                </a:ln>
                <a:solidFill>
                  <a:srgbClr val="13648C"/>
                </a:solidFill>
                <a:effectLst/>
                <a:uLnTx/>
                <a:uFillTx/>
                <a:latin typeface="Calibri"/>
                <a:ea typeface="MS PGothic" pitchFamily="34" charset="-128"/>
              </a:rPr>
              <a:t> Airport Equipment</a:t>
            </a:r>
            <a:endParaRPr kumimoji="0" lang="en-US" sz="1999" b="1" i="0" u="none" strike="noStrike" kern="0" cap="none" spc="0" normalizeH="0" baseline="0" noProof="0" dirty="0">
              <a:ln>
                <a:noFill/>
              </a:ln>
              <a:solidFill>
                <a:srgbClr val="13648C"/>
              </a:solidFill>
              <a:effectLst/>
              <a:uLnTx/>
              <a:uFillTx/>
              <a:latin typeface="Calibri"/>
              <a:ea typeface="MS PGothic" pitchFamily="34" charset="-128"/>
            </a:endParaRP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8274" y="899858"/>
            <a:ext cx="2350321" cy="21808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807" y="899859"/>
            <a:ext cx="3938758" cy="43617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Oval 1"/>
          <p:cNvSpPr/>
          <p:nvPr/>
        </p:nvSpPr>
        <p:spPr>
          <a:xfrm>
            <a:off x="8280420" y="2556619"/>
            <a:ext cx="643899" cy="698570"/>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21835" tIns="0" rIns="121835" bIns="0" rtlCol="0" anchor="ctr"/>
          <a:lstStyle/>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Arial" charset="0"/>
            </a:endParaRPr>
          </a:p>
        </p:txBody>
      </p:sp>
      <p:sp>
        <p:nvSpPr>
          <p:cNvPr id="8" name="Oval 7"/>
          <p:cNvSpPr/>
          <p:nvPr/>
        </p:nvSpPr>
        <p:spPr>
          <a:xfrm>
            <a:off x="10014793" y="951785"/>
            <a:ext cx="1007414" cy="722066"/>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21835" tIns="0" rIns="121835" bIns="0" rtlCol="0" anchor="ctr"/>
          <a:lstStyle/>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Arial" charset="0"/>
            </a:endParaRPr>
          </a:p>
        </p:txBody>
      </p:sp>
      <p:sp>
        <p:nvSpPr>
          <p:cNvPr id="4" name="Arrow: Right 3"/>
          <p:cNvSpPr/>
          <p:nvPr/>
        </p:nvSpPr>
        <p:spPr>
          <a:xfrm rot="20245637">
            <a:off x="9365335" y="1381939"/>
            <a:ext cx="654288" cy="441279"/>
          </a:xfrm>
          <a:prstGeom prst="right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21835" tIns="0" rIns="121835" bIns="0" rtlCol="0" anchor="ctr"/>
          <a:lstStyle/>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Arial" charset="0"/>
            </a:endParaRPr>
          </a:p>
        </p:txBody>
      </p:sp>
      <p:sp>
        <p:nvSpPr>
          <p:cNvPr id="10" name="Arrow: Right 9"/>
          <p:cNvSpPr/>
          <p:nvPr/>
        </p:nvSpPr>
        <p:spPr>
          <a:xfrm rot="11787210">
            <a:off x="8947502" y="2890809"/>
            <a:ext cx="654288" cy="405033"/>
          </a:xfrm>
          <a:prstGeom prst="right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21835" tIns="0" rIns="121835" bIns="0" rtlCol="0" anchor="ctr"/>
          <a:lstStyle/>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Arial" charset="0"/>
            </a:endParaRPr>
          </a:p>
        </p:txBody>
      </p:sp>
      <p:sp>
        <p:nvSpPr>
          <p:cNvPr id="11" name="Footer Placeholder 3">
            <a:extLst>
              <a:ext uri="{FF2B5EF4-FFF2-40B4-BE49-F238E27FC236}">
                <a16:creationId xmlns:a16="http://schemas.microsoft.com/office/drawing/2014/main" id="{2D9EFB56-ECCB-314A-8A63-8225E4427662}"/>
              </a:ext>
            </a:extLst>
          </p:cNvPr>
          <p:cNvSpPr txBox="1">
            <a:spLocks/>
          </p:cNvSpPr>
          <p:nvPr/>
        </p:nvSpPr>
        <p:spPr>
          <a:xfrm>
            <a:off x="4270689" y="6289395"/>
            <a:ext cx="2682936" cy="3650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354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936" y="791341"/>
            <a:ext cx="3716841" cy="5836056"/>
          </a:xfrm>
        </p:spPr>
        <p:txBody>
          <a:bodyPr>
            <a:normAutofit/>
          </a:bodyPr>
          <a:lstStyle/>
          <a:p>
            <a:r>
              <a:rPr lang="en-US" sz="1999" dirty="0"/>
              <a:t>Track Car Manufacturing</a:t>
            </a:r>
            <a:endParaRPr lang="en-US" sz="1999" b="1" dirty="0"/>
          </a:p>
          <a:p>
            <a:pPr marL="230050" lvl="1" indent="0">
              <a:buNone/>
            </a:pPr>
            <a:r>
              <a:rPr lang="en-US" sz="1999" dirty="0"/>
              <a:t>Production and staging for auto manufacturers, and service tracking for High-end auto service centers and aftermarket specialty companies.</a:t>
            </a:r>
          </a:p>
          <a:p>
            <a:pPr marL="230050" lvl="1" indent="0">
              <a:buNone/>
            </a:pPr>
            <a:endParaRPr lang="en-US" sz="800" dirty="0"/>
          </a:p>
          <a:p>
            <a:pPr marL="230050" lvl="1" indent="0">
              <a:buNone/>
            </a:pPr>
            <a:r>
              <a:rPr lang="en-US" sz="1999" i="1" dirty="0"/>
              <a:t>Use cases:</a:t>
            </a:r>
          </a:p>
          <a:p>
            <a:pPr lvl="2"/>
            <a:r>
              <a:rPr lang="en-US" sz="1999" dirty="0"/>
              <a:t>Where is particular car?</a:t>
            </a:r>
          </a:p>
          <a:p>
            <a:pPr marL="230050" lvl="1" indent="0">
              <a:buNone/>
            </a:pPr>
            <a:endParaRPr lang="en-US" sz="1050" dirty="0"/>
          </a:p>
          <a:p>
            <a:pPr marL="230050" lvl="1" indent="0">
              <a:buNone/>
            </a:pPr>
            <a:r>
              <a:rPr lang="en-US" sz="1999" i="1" dirty="0"/>
              <a:t>Solution components:</a:t>
            </a:r>
          </a:p>
          <a:p>
            <a:pPr lvl="2"/>
            <a:r>
              <a:rPr lang="en-US" sz="1999" dirty="0" err="1"/>
              <a:t>WhereTag</a:t>
            </a:r>
            <a:r>
              <a:rPr lang="en-US" sz="1999" dirty="0"/>
              <a:t>, </a:t>
            </a:r>
            <a:r>
              <a:rPr lang="en-US" sz="1999" dirty="0" err="1"/>
              <a:t>WhereNet</a:t>
            </a:r>
            <a:endParaRPr lang="en-US" sz="1999" dirty="0"/>
          </a:p>
          <a:p>
            <a:pPr lvl="2"/>
            <a:r>
              <a:rPr lang="en-US" sz="1999" dirty="0"/>
              <a:t>Passive RFID</a:t>
            </a:r>
          </a:p>
          <a:p>
            <a:pPr lvl="2"/>
            <a:r>
              <a:rPr lang="en-US" sz="1999" dirty="0"/>
              <a:t>Partner Software</a:t>
            </a:r>
          </a:p>
        </p:txBody>
      </p:sp>
      <p:sp>
        <p:nvSpPr>
          <p:cNvPr id="6" name="Title 5"/>
          <p:cNvSpPr txBox="1">
            <a:spLocks/>
          </p:cNvSpPr>
          <p:nvPr/>
        </p:nvSpPr>
        <p:spPr>
          <a:xfrm>
            <a:off x="2105199" y="-1957"/>
            <a:ext cx="9883725" cy="678950"/>
          </a:xfrm>
          <a:prstGeom prst="rect">
            <a:avLst/>
          </a:prstGeom>
        </p:spPr>
        <p:txBody>
          <a:bodyPr vert="horz" lIns="121835" tIns="60917" rIns="121835" bIns="60917" rtlCol="0" anchor="ctr" anchorCtr="0">
            <a:noAutofit/>
          </a:bodyPr>
          <a:lstStyle>
            <a:lvl1pPr algn="l" rtl="0" eaLnBrk="0" fontAlgn="base" hangingPunct="0">
              <a:lnSpc>
                <a:spcPct val="95000"/>
              </a:lnSpc>
              <a:spcBef>
                <a:spcPct val="0"/>
              </a:spcBef>
              <a:spcAft>
                <a:spcPct val="0"/>
              </a:spcAft>
              <a:defRPr sz="3400" b="1">
                <a:solidFill>
                  <a:schemeClr val="accent1"/>
                </a:solidFill>
                <a:latin typeface="+mj-lt"/>
                <a:ea typeface="MS PGothic" pitchFamily="34" charset="-128"/>
                <a:cs typeface="MS PGothic"/>
              </a:defRPr>
            </a:lvl1pPr>
            <a:lvl2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2pPr>
            <a:lvl3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3pPr>
            <a:lvl4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4pPr>
            <a:lvl5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5pPr>
            <a:lvl6pPr marL="60943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6pPr>
            <a:lvl7pPr marL="121886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7pPr>
            <a:lvl8pPr marL="182829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8pPr>
            <a:lvl9pPr marL="243772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999" b="1" i="0" u="none" strike="noStrike" kern="0" cap="none" spc="0" normalizeH="0" baseline="0" noProof="0" dirty="0">
                <a:ln>
                  <a:noFill/>
                </a:ln>
                <a:solidFill>
                  <a:srgbClr val="13648C"/>
                </a:solidFill>
                <a:effectLst/>
                <a:uLnTx/>
                <a:uFillTx/>
                <a:latin typeface="Calibri"/>
                <a:ea typeface="MS PGothic" pitchFamily="34" charset="-128"/>
              </a:rPr>
              <a:t>Solutions </a:t>
            </a:r>
            <a:r>
              <a:rPr kumimoji="0" lang="mr-IN" sz="1999" b="1" i="0" u="none" strike="noStrike" kern="0" cap="none" spc="0" normalizeH="0" baseline="0" noProof="0" dirty="0">
                <a:ln>
                  <a:noFill/>
                </a:ln>
                <a:solidFill>
                  <a:srgbClr val="13648C"/>
                </a:solidFill>
                <a:effectLst/>
                <a:uLnTx/>
                <a:uFillTx/>
                <a:latin typeface="Calibri"/>
                <a:ea typeface="MS PGothic" pitchFamily="34" charset="-128"/>
              </a:rPr>
              <a:t>–</a:t>
            </a:r>
            <a:r>
              <a:rPr kumimoji="0" lang="en-US" sz="1999" b="1" i="0" u="none" strike="noStrike" kern="0" cap="none" spc="0" normalizeH="0" baseline="0" noProof="0" dirty="0">
                <a:ln>
                  <a:noFill/>
                </a:ln>
                <a:solidFill>
                  <a:srgbClr val="13648C"/>
                </a:solidFill>
                <a:effectLst/>
                <a:uLnTx/>
                <a:uFillTx/>
                <a:latin typeface="Calibri"/>
                <a:ea typeface="MS PGothic" pitchFamily="34" charset="-128"/>
              </a:rPr>
              <a:t> Asset Visibility </a:t>
            </a:r>
            <a:r>
              <a:rPr kumimoji="0" lang="mr-IN" sz="1999" b="1" i="0" u="none" strike="noStrike" kern="1200" cap="none" spc="0" normalizeH="0" baseline="0" noProof="0" dirty="0">
                <a:ln>
                  <a:noFill/>
                </a:ln>
                <a:solidFill>
                  <a:srgbClr val="13648C"/>
                </a:solidFill>
                <a:effectLst/>
                <a:uLnTx/>
                <a:uFillTx/>
                <a:latin typeface="Calibri"/>
                <a:ea typeface="MS PGothic" pitchFamily="34" charset="-128"/>
              </a:rPr>
              <a:t>–</a:t>
            </a:r>
            <a:r>
              <a:rPr kumimoji="0" lang="en-US" sz="1999" b="1" i="0" u="none" strike="noStrike" kern="1200" cap="none" spc="0" normalizeH="0" baseline="0" noProof="0" dirty="0">
                <a:ln>
                  <a:noFill/>
                </a:ln>
                <a:solidFill>
                  <a:srgbClr val="13648C"/>
                </a:solidFill>
                <a:effectLst/>
                <a:uLnTx/>
                <a:uFillTx/>
                <a:latin typeface="Calibri"/>
                <a:ea typeface="MS PGothic" pitchFamily="34" charset="-128"/>
              </a:rPr>
              <a:t> </a:t>
            </a:r>
            <a:r>
              <a:rPr kumimoji="0" lang="en-US" sz="1999" b="1" i="0" u="none" strike="noStrike" kern="0" cap="none" spc="0" normalizeH="0" baseline="0" noProof="0" dirty="0">
                <a:ln>
                  <a:noFill/>
                </a:ln>
                <a:solidFill>
                  <a:srgbClr val="13648C"/>
                </a:solidFill>
                <a:effectLst/>
                <a:uLnTx/>
                <a:uFillTx/>
                <a:latin typeface="Calibri"/>
                <a:ea typeface="MS PGothic" pitchFamily="34" charset="-128"/>
              </a:rPr>
              <a:t>Vehicle Tracking</a:t>
            </a:r>
          </a:p>
        </p:txBody>
      </p:sp>
      <p:pic>
        <p:nvPicPr>
          <p:cNvPr id="9" name="Picture 8" descr="DSCN1928.JPG"/>
          <p:cNvPicPr>
            <a:picLocks noChangeAspect="1"/>
          </p:cNvPicPr>
          <p:nvPr/>
        </p:nvPicPr>
        <p:blipFill rotWithShape="1">
          <a:blip r:embed="rId3" cstate="print"/>
          <a:srcRect l="9561"/>
          <a:stretch/>
        </p:blipFill>
        <p:spPr bwMode="auto">
          <a:xfrm>
            <a:off x="4092819" y="1020159"/>
            <a:ext cx="1836844" cy="2689210"/>
          </a:xfrm>
          <a:prstGeom prst="rect">
            <a:avLst/>
          </a:prstGeom>
          <a:noFill/>
          <a:ln w="9525">
            <a:solidFill>
              <a:schemeClr val="tx1"/>
            </a:solidFill>
            <a:miter lim="800000"/>
            <a:headEnd/>
            <a:tailEnd/>
          </a:ln>
        </p:spPr>
      </p:pic>
      <p:grpSp>
        <p:nvGrpSpPr>
          <p:cNvPr id="2" name="Group 1"/>
          <p:cNvGrpSpPr/>
          <p:nvPr/>
        </p:nvGrpSpPr>
        <p:grpSpPr>
          <a:xfrm>
            <a:off x="6118706" y="1020160"/>
            <a:ext cx="5675481" cy="4140415"/>
            <a:chOff x="6013759" y="2229011"/>
            <a:chExt cx="5978236" cy="4400051"/>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3759" y="2229011"/>
              <a:ext cx="5978236" cy="44000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Oval 7"/>
            <p:cNvSpPr/>
            <p:nvPr/>
          </p:nvSpPr>
          <p:spPr>
            <a:xfrm>
              <a:off x="9290935" y="3867827"/>
              <a:ext cx="589935" cy="474228"/>
            </a:xfrm>
            <a:prstGeom prst="ellipse">
              <a:avLst/>
            </a:prstGeom>
            <a:noFill/>
            <a:ln w="635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Arrow: Right 9"/>
            <p:cNvSpPr/>
            <p:nvPr/>
          </p:nvSpPr>
          <p:spPr>
            <a:xfrm rot="11787210">
              <a:off x="9924858" y="4097770"/>
              <a:ext cx="654628" cy="405245"/>
            </a:xfrm>
            <a:prstGeom prst="rightArrow">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21835" tIns="0" rIns="121835" bIns="0" rtlCol="0" anchor="ctr"/>
            <a:lstStyle/>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Arial" charset="0"/>
              </a:endParaRPr>
            </a:p>
          </p:txBody>
        </p:sp>
      </p:grpSp>
      <p:pic>
        <p:nvPicPr>
          <p:cNvPr id="5" name="Picture 4"/>
          <p:cNvPicPr>
            <a:picLocks noChangeAspect="1"/>
          </p:cNvPicPr>
          <p:nvPr/>
        </p:nvPicPr>
        <p:blipFill rotWithShape="1">
          <a:blip r:embed="rId5"/>
          <a:srcRect t="12560"/>
          <a:stretch/>
        </p:blipFill>
        <p:spPr>
          <a:xfrm>
            <a:off x="4092819" y="3709369"/>
            <a:ext cx="3263606" cy="2350981"/>
          </a:xfrm>
          <a:prstGeom prst="rect">
            <a:avLst/>
          </a:prstGeom>
          <a:ln w="76200">
            <a:solidFill>
              <a:schemeClr val="bg1"/>
            </a:solidFill>
          </a:ln>
        </p:spPr>
      </p:pic>
    </p:spTree>
    <p:extLst>
      <p:ext uri="{BB962C8B-B14F-4D97-AF65-F5344CB8AC3E}">
        <p14:creationId xmlns:p14="http://schemas.microsoft.com/office/powerpoint/2010/main" val="1494862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1F2765B-FECD-4443-B0D4-9A0BAC678069}"/>
              </a:ext>
            </a:extLst>
          </p:cNvPr>
          <p:cNvSpPr>
            <a:spLocks noGrp="1"/>
          </p:cNvSpPr>
          <p:nvPr>
            <p:ph type="ftr" sz="quarter" idx="10"/>
          </p:nvPr>
        </p:nvSpPr>
        <p:spPr/>
        <p:txBody>
          <a:bodyPr/>
          <a:lstStyle/>
          <a:p>
            <a:r>
              <a:rPr lang="en-US"/>
              <a:t>ZEBRA TECHNOLOGIES</a:t>
            </a:r>
            <a:endParaRPr lang="en-US" dirty="0"/>
          </a:p>
        </p:txBody>
      </p:sp>
      <p:sp>
        <p:nvSpPr>
          <p:cNvPr id="5" name="Title 1">
            <a:extLst>
              <a:ext uri="{FF2B5EF4-FFF2-40B4-BE49-F238E27FC236}">
                <a16:creationId xmlns:a16="http://schemas.microsoft.com/office/drawing/2014/main" id="{5AF89069-56D9-EC46-AC1B-6CE94683EEF1}"/>
              </a:ext>
            </a:extLst>
          </p:cNvPr>
          <p:cNvSpPr txBox="1">
            <a:spLocks/>
          </p:cNvSpPr>
          <p:nvPr/>
        </p:nvSpPr>
        <p:spPr>
          <a:xfrm>
            <a:off x="603346" y="2124456"/>
            <a:ext cx="8721104" cy="923544"/>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3000" dirty="0"/>
              <a:t>The Value of Location Technologies</a:t>
            </a:r>
          </a:p>
        </p:txBody>
      </p:sp>
      <p:sp>
        <p:nvSpPr>
          <p:cNvPr id="6" name="Title 1">
            <a:extLst>
              <a:ext uri="{FF2B5EF4-FFF2-40B4-BE49-F238E27FC236}">
                <a16:creationId xmlns:a16="http://schemas.microsoft.com/office/drawing/2014/main" id="{A0AE61F9-ABFA-824B-A15F-59D573471848}"/>
              </a:ext>
            </a:extLst>
          </p:cNvPr>
          <p:cNvSpPr txBox="1">
            <a:spLocks/>
          </p:cNvSpPr>
          <p:nvPr/>
        </p:nvSpPr>
        <p:spPr>
          <a:xfrm>
            <a:off x="603346" y="1197335"/>
            <a:ext cx="1274832" cy="703793"/>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6600" b="1" dirty="0">
                <a:solidFill>
                  <a:schemeClr val="accent1">
                    <a:lumMod val="60000"/>
                    <a:lumOff val="40000"/>
                  </a:schemeClr>
                </a:solidFill>
              </a:rPr>
              <a:t>01</a:t>
            </a:r>
          </a:p>
        </p:txBody>
      </p:sp>
    </p:spTree>
    <p:extLst>
      <p:ext uri="{BB962C8B-B14F-4D97-AF65-F5344CB8AC3E}">
        <p14:creationId xmlns:p14="http://schemas.microsoft.com/office/powerpoint/2010/main" val="2346155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image001"/>
          <p:cNvPicPr>
            <a:picLocks noChangeAspect="1" noChangeArrowheads="1"/>
          </p:cNvPicPr>
          <p:nvPr/>
        </p:nvPicPr>
        <p:blipFill rotWithShape="1">
          <a:blip r:embed="rId3"/>
          <a:srcRect t="1367" b="1355"/>
          <a:stretch/>
        </p:blipFill>
        <p:spPr bwMode="auto">
          <a:xfrm>
            <a:off x="3205134" y="1621416"/>
            <a:ext cx="5773616" cy="4699819"/>
          </a:xfrm>
          <a:prstGeom prst="rect">
            <a:avLst/>
          </a:prstGeom>
          <a:noFill/>
          <a:ln w="9525">
            <a:noFill/>
            <a:miter lim="800000"/>
            <a:headEnd/>
            <a:tailEnd/>
          </a:ln>
        </p:spPr>
      </p:pic>
      <p:sp>
        <p:nvSpPr>
          <p:cNvPr id="2" name="Title 1"/>
          <p:cNvSpPr>
            <a:spLocks noGrp="1"/>
          </p:cNvSpPr>
          <p:nvPr>
            <p:ph type="title"/>
          </p:nvPr>
        </p:nvSpPr>
        <p:spPr>
          <a:xfrm>
            <a:off x="606971" y="616127"/>
            <a:ext cx="10969943" cy="631434"/>
          </a:xfrm>
        </p:spPr>
        <p:txBody>
          <a:bodyPr/>
          <a:lstStyle/>
          <a:p>
            <a:pPr>
              <a:lnSpc>
                <a:spcPct val="90000"/>
              </a:lnSpc>
            </a:pPr>
            <a:r>
              <a:rPr lang="en-US" sz="3599" dirty="0"/>
              <a:t>Zebra’s Real-Time Location Solution</a:t>
            </a:r>
            <a:br>
              <a:rPr lang="en-US" sz="3599" dirty="0"/>
            </a:br>
            <a:r>
              <a:rPr lang="en-US" sz="3599" dirty="0"/>
              <a:t>RFID Vehicle Tracking System</a:t>
            </a:r>
          </a:p>
        </p:txBody>
      </p:sp>
      <p:sp>
        <p:nvSpPr>
          <p:cNvPr id="10" name="Rectangle 9"/>
          <p:cNvSpPr/>
          <p:nvPr/>
        </p:nvSpPr>
        <p:spPr>
          <a:xfrm>
            <a:off x="8151276" y="1210253"/>
            <a:ext cx="1004626" cy="3428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10059817" y="1547589"/>
            <a:ext cx="76180" cy="304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12" descr="VIMS_assembly_ill_c"/>
          <p:cNvPicPr>
            <a:picLocks noChangeAspect="1" noChangeArrowheads="1"/>
          </p:cNvPicPr>
          <p:nvPr/>
        </p:nvPicPr>
        <p:blipFill>
          <a:blip r:embed="rId4" cstate="print"/>
          <a:srcRect/>
          <a:stretch>
            <a:fillRect/>
          </a:stretch>
        </p:blipFill>
        <p:spPr bwMode="auto">
          <a:xfrm>
            <a:off x="937379" y="1664668"/>
            <a:ext cx="1948617" cy="2077935"/>
          </a:xfrm>
          <a:prstGeom prst="rect">
            <a:avLst/>
          </a:prstGeom>
          <a:noFill/>
        </p:spPr>
      </p:pic>
      <p:sp>
        <p:nvSpPr>
          <p:cNvPr id="7" name="Text Box 17"/>
          <p:cNvSpPr txBox="1">
            <a:spLocks noChangeArrowheads="1"/>
          </p:cNvSpPr>
          <p:nvPr/>
        </p:nvSpPr>
        <p:spPr bwMode="gray">
          <a:xfrm>
            <a:off x="955384" y="2933865"/>
            <a:ext cx="1817592" cy="492315"/>
          </a:xfrm>
          <a:prstGeom prst="rect">
            <a:avLst/>
          </a:prstGeom>
          <a:noFill/>
          <a:ln w="9525">
            <a:noFill/>
            <a:miter lim="800000"/>
            <a:headEnd/>
            <a:tailEnd/>
          </a:ln>
          <a:effectLst/>
        </p:spPr>
        <p:txBody>
          <a:bodyPr wrap="square">
            <a:spAutoFit/>
          </a:bodyPr>
          <a:lstStyle/>
          <a:p>
            <a:pPr>
              <a:spcBef>
                <a:spcPct val="50000"/>
              </a:spcBef>
            </a:pPr>
            <a:r>
              <a:rPr lang="en-US" sz="1300" dirty="0"/>
              <a:t>Each unit “Tagged” on assembly line</a:t>
            </a:r>
          </a:p>
        </p:txBody>
      </p:sp>
      <p:pic>
        <p:nvPicPr>
          <p:cNvPr id="8" name="Picture 2" descr="VIMS_predelivery_ill2"/>
          <p:cNvPicPr>
            <a:picLocks noChangeAspect="1" noChangeArrowheads="1"/>
          </p:cNvPicPr>
          <p:nvPr/>
        </p:nvPicPr>
        <p:blipFill>
          <a:blip r:embed="rId5" cstate="print"/>
          <a:srcRect/>
          <a:stretch>
            <a:fillRect/>
          </a:stretch>
        </p:blipFill>
        <p:spPr bwMode="auto">
          <a:xfrm>
            <a:off x="9148303" y="1775456"/>
            <a:ext cx="2152271" cy="2116508"/>
          </a:xfrm>
          <a:prstGeom prst="rect">
            <a:avLst/>
          </a:prstGeom>
          <a:noFill/>
        </p:spPr>
      </p:pic>
      <p:sp>
        <p:nvSpPr>
          <p:cNvPr id="9" name="Rectangle 21"/>
          <p:cNvSpPr>
            <a:spLocks noChangeArrowheads="1"/>
          </p:cNvSpPr>
          <p:nvPr/>
        </p:nvSpPr>
        <p:spPr bwMode="gray">
          <a:xfrm>
            <a:off x="9175113" y="3243360"/>
            <a:ext cx="2125461" cy="492315"/>
          </a:xfrm>
          <a:prstGeom prst="rect">
            <a:avLst/>
          </a:prstGeom>
          <a:noFill/>
          <a:ln w="9525">
            <a:noFill/>
            <a:miter lim="800000"/>
            <a:headEnd/>
            <a:tailEnd/>
          </a:ln>
          <a:effectLst/>
        </p:spPr>
        <p:txBody>
          <a:bodyPr wrap="square">
            <a:spAutoFit/>
          </a:bodyPr>
          <a:lstStyle/>
          <a:p>
            <a:r>
              <a:rPr lang="en-US" sz="1300" dirty="0"/>
              <a:t>Rule-Based processing plan updated continuously</a:t>
            </a:r>
          </a:p>
        </p:txBody>
      </p:sp>
      <p:grpSp>
        <p:nvGrpSpPr>
          <p:cNvPr id="12" name="Group 14"/>
          <p:cNvGrpSpPr>
            <a:grpSpLocks/>
          </p:cNvGrpSpPr>
          <p:nvPr/>
        </p:nvGrpSpPr>
        <p:grpSpPr bwMode="auto">
          <a:xfrm>
            <a:off x="908097" y="4240715"/>
            <a:ext cx="2061971" cy="1964183"/>
            <a:chOff x="90" y="805"/>
            <a:chExt cx="1864" cy="1572"/>
          </a:xfrm>
        </p:grpSpPr>
        <p:pic>
          <p:nvPicPr>
            <p:cNvPr id="13" name="Picture 15" descr="VIMS_predelivery_ill1"/>
            <p:cNvPicPr>
              <a:picLocks noChangeAspect="1" noChangeArrowheads="1"/>
            </p:cNvPicPr>
            <p:nvPr/>
          </p:nvPicPr>
          <p:blipFill>
            <a:blip r:embed="rId6" cstate="print">
              <a:lum contrast="6000"/>
            </a:blip>
            <a:srcRect/>
            <a:stretch>
              <a:fillRect/>
            </a:stretch>
          </p:blipFill>
          <p:spPr bwMode="auto">
            <a:xfrm>
              <a:off x="90" y="805"/>
              <a:ext cx="1864" cy="1572"/>
            </a:xfrm>
            <a:prstGeom prst="rect">
              <a:avLst/>
            </a:prstGeom>
            <a:noFill/>
          </p:spPr>
        </p:pic>
        <p:sp>
          <p:nvSpPr>
            <p:cNvPr id="14" name="Rectangle 16"/>
            <p:cNvSpPr>
              <a:spLocks noChangeArrowheads="1"/>
            </p:cNvSpPr>
            <p:nvPr/>
          </p:nvSpPr>
          <p:spPr bwMode="gray">
            <a:xfrm>
              <a:off x="173" y="1870"/>
              <a:ext cx="1705" cy="189"/>
            </a:xfrm>
            <a:prstGeom prst="rect">
              <a:avLst/>
            </a:prstGeom>
            <a:noFill/>
            <a:ln w="9525">
              <a:noFill/>
              <a:miter lim="800000"/>
              <a:headEnd/>
              <a:tailEnd/>
            </a:ln>
            <a:effectLst/>
          </p:spPr>
          <p:txBody>
            <a:bodyPr anchorCtr="1">
              <a:spAutoFit/>
            </a:bodyPr>
            <a:lstStyle/>
            <a:p>
              <a:pPr marL="117440" indent="-117440" eaLnBrk="0" hangingPunct="0">
                <a:lnSpc>
                  <a:spcPct val="85000"/>
                </a:lnSpc>
                <a:spcBef>
                  <a:spcPct val="30000"/>
                </a:spcBef>
                <a:buClr>
                  <a:srgbClr val="ED174C"/>
                </a:buClr>
                <a:buSzPct val="125000"/>
                <a:buFontTx/>
                <a:buChar char="•"/>
              </a:pPr>
              <a:endParaRPr lang="en-US" sz="1100" dirty="0"/>
            </a:p>
          </p:txBody>
        </p:sp>
      </p:grpSp>
      <p:sp>
        <p:nvSpPr>
          <p:cNvPr id="15" name="Text Box 19"/>
          <p:cNvSpPr txBox="1">
            <a:spLocks noChangeArrowheads="1"/>
          </p:cNvSpPr>
          <p:nvPr/>
        </p:nvSpPr>
        <p:spPr bwMode="gray">
          <a:xfrm>
            <a:off x="975260" y="5512428"/>
            <a:ext cx="1945424" cy="692317"/>
          </a:xfrm>
          <a:prstGeom prst="rect">
            <a:avLst/>
          </a:prstGeom>
          <a:noFill/>
          <a:ln w="9525">
            <a:noFill/>
            <a:miter lim="800000"/>
            <a:headEnd/>
            <a:tailEnd/>
          </a:ln>
          <a:effectLst/>
        </p:spPr>
        <p:txBody>
          <a:bodyPr wrap="square">
            <a:spAutoFit/>
          </a:bodyPr>
          <a:lstStyle/>
          <a:p>
            <a:pPr>
              <a:spcBef>
                <a:spcPct val="50000"/>
              </a:spcBef>
            </a:pPr>
            <a:r>
              <a:rPr lang="en-US" sz="1300" dirty="0"/>
              <a:t>System monitors / verifies  unit meets all process steps </a:t>
            </a:r>
          </a:p>
        </p:txBody>
      </p:sp>
      <p:pic>
        <p:nvPicPr>
          <p:cNvPr id="16" name="Picture 4" descr="VIMS_shipping_ill6"/>
          <p:cNvPicPr>
            <a:picLocks noChangeAspect="1" noChangeArrowheads="1"/>
          </p:cNvPicPr>
          <p:nvPr/>
        </p:nvPicPr>
        <p:blipFill>
          <a:blip r:embed="rId7" cstate="print"/>
          <a:srcRect/>
          <a:stretch>
            <a:fillRect/>
          </a:stretch>
        </p:blipFill>
        <p:spPr bwMode="auto">
          <a:xfrm>
            <a:off x="9170480" y="4405871"/>
            <a:ext cx="2205723" cy="1976611"/>
          </a:xfrm>
          <a:prstGeom prst="rect">
            <a:avLst/>
          </a:prstGeom>
          <a:noFill/>
        </p:spPr>
      </p:pic>
      <p:sp>
        <p:nvSpPr>
          <p:cNvPr id="17" name="Rectangle 20"/>
          <p:cNvSpPr>
            <a:spLocks noChangeArrowheads="1"/>
          </p:cNvSpPr>
          <p:nvPr/>
        </p:nvSpPr>
        <p:spPr bwMode="gray">
          <a:xfrm>
            <a:off x="9233531" y="5796282"/>
            <a:ext cx="2147006" cy="492315"/>
          </a:xfrm>
          <a:prstGeom prst="rect">
            <a:avLst/>
          </a:prstGeom>
          <a:noFill/>
          <a:ln w="9525">
            <a:noFill/>
            <a:miter lim="800000"/>
            <a:headEnd/>
            <a:tailEnd/>
          </a:ln>
          <a:effectLst/>
        </p:spPr>
        <p:txBody>
          <a:bodyPr wrap="square">
            <a:spAutoFit/>
          </a:bodyPr>
          <a:lstStyle/>
          <a:p>
            <a:r>
              <a:rPr lang="en-US" sz="1300" dirty="0"/>
              <a:t>Tag removed &amp; recycled at ship point</a:t>
            </a:r>
          </a:p>
        </p:txBody>
      </p:sp>
    </p:spTree>
    <p:extLst>
      <p:ext uri="{BB962C8B-B14F-4D97-AF65-F5344CB8AC3E}">
        <p14:creationId xmlns:p14="http://schemas.microsoft.com/office/powerpoint/2010/main" val="3576665987"/>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0" y="495579"/>
            <a:ext cx="10969943" cy="1204370"/>
          </a:xfrm>
        </p:spPr>
        <p:txBody>
          <a:bodyPr/>
          <a:lstStyle/>
          <a:p>
            <a:r>
              <a:rPr lang="en-US" sz="3999" dirty="0"/>
              <a:t>Zebra’s Real-Time Location Solution</a:t>
            </a:r>
            <a:br>
              <a:rPr lang="en-US" sz="3999" dirty="0"/>
            </a:br>
            <a:r>
              <a:rPr lang="en-US" sz="3999" dirty="0"/>
              <a:t>RFID Vehicle Tracking System</a:t>
            </a:r>
          </a:p>
        </p:txBody>
      </p:sp>
      <p:sp>
        <p:nvSpPr>
          <p:cNvPr id="11" name="Rectangle 10"/>
          <p:cNvSpPr/>
          <p:nvPr/>
        </p:nvSpPr>
        <p:spPr>
          <a:xfrm>
            <a:off x="10059817" y="1547589"/>
            <a:ext cx="76180" cy="304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contrast="46000"/>
                    </a14:imgEffect>
                  </a14:imgLayer>
                </a14:imgProps>
              </a:ext>
            </a:extLst>
          </a:blip>
          <a:stretch>
            <a:fillRect/>
          </a:stretch>
        </p:blipFill>
        <p:spPr>
          <a:xfrm>
            <a:off x="4821481" y="2137695"/>
            <a:ext cx="6426127" cy="4407872"/>
          </a:xfrm>
          <a:prstGeom prst="rect">
            <a:avLst/>
          </a:prstGeom>
        </p:spPr>
      </p:pic>
      <p:sp>
        <p:nvSpPr>
          <p:cNvPr id="4" name="TextBox 3"/>
          <p:cNvSpPr txBox="1"/>
          <p:nvPr/>
        </p:nvSpPr>
        <p:spPr>
          <a:xfrm>
            <a:off x="1256583" y="2990190"/>
            <a:ext cx="3263826" cy="1131553"/>
          </a:xfrm>
          <a:prstGeom prst="rect">
            <a:avLst/>
          </a:prstGeom>
          <a:noFill/>
        </p:spPr>
        <p:txBody>
          <a:bodyPr wrap="none" rtlCol="0">
            <a:spAutoFit/>
          </a:bodyPr>
          <a:lstStyle/>
          <a:p>
            <a:pPr>
              <a:lnSpc>
                <a:spcPct val="150000"/>
              </a:lnSpc>
            </a:pPr>
            <a:r>
              <a:rPr lang="en-US" sz="2399" dirty="0"/>
              <a:t>Every Dot is a Vehicle </a:t>
            </a:r>
          </a:p>
          <a:p>
            <a:pPr>
              <a:lnSpc>
                <a:spcPct val="150000"/>
              </a:lnSpc>
            </a:pPr>
            <a:r>
              <a:rPr lang="en-US" sz="2399" dirty="0"/>
              <a:t>in a Parking Space</a:t>
            </a:r>
          </a:p>
        </p:txBody>
      </p:sp>
    </p:spTree>
    <p:extLst>
      <p:ext uri="{BB962C8B-B14F-4D97-AF65-F5344CB8AC3E}">
        <p14:creationId xmlns:p14="http://schemas.microsoft.com/office/powerpoint/2010/main" val="825285019"/>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124625" y="1945710"/>
            <a:ext cx="6519585" cy="4023717"/>
          </a:xfrm>
        </p:spPr>
        <p:txBody>
          <a:bodyPr>
            <a:normAutofit lnSpcReduction="10000"/>
          </a:bodyPr>
          <a:lstStyle/>
          <a:p>
            <a:r>
              <a:rPr lang="en-US" dirty="0"/>
              <a:t>Features &amp; Benefits</a:t>
            </a:r>
          </a:p>
          <a:p>
            <a:pPr lvl="1"/>
            <a:r>
              <a:rPr lang="en-US" dirty="0"/>
              <a:t>Wireless with real-time location so you don’t have to worry about wiring, power, line reconfiguration, downtime</a:t>
            </a:r>
          </a:p>
          <a:p>
            <a:pPr lvl="1"/>
            <a:r>
              <a:rPr lang="en-US" dirty="0"/>
              <a:t>Prioritized assignment and dynamic routing assures the right parts get to the right place at the right time</a:t>
            </a:r>
          </a:p>
          <a:p>
            <a:pPr lvl="1"/>
            <a:r>
              <a:rPr lang="en-US" dirty="0"/>
              <a:t>Immediate collection of demand improves supply chain accuracy and plant inventory visibility and can reduce inventory carrying costs substantially and expedite fees</a:t>
            </a:r>
          </a:p>
          <a:p>
            <a:pPr lvl="1"/>
            <a:r>
              <a:rPr lang="en-US" dirty="0"/>
              <a:t>Identification of the demand location improves routing and efficiency, reducing wasted trips, traffic, and the chance of line stoppage</a:t>
            </a:r>
          </a:p>
          <a:p>
            <a:pPr lvl="1"/>
            <a:r>
              <a:rPr lang="en-US" dirty="0"/>
              <a:t>Real-time understanding of inventory and WIP support Part traceability </a:t>
            </a:r>
          </a:p>
          <a:p>
            <a:pPr lvl="1"/>
            <a:r>
              <a:rPr lang="en-US" dirty="0"/>
              <a:t>Automated QA process for inventory disposition, scrap management, and vendor rejects and our supplier portal support improve your ability to deal with non-conforming material</a:t>
            </a:r>
          </a:p>
        </p:txBody>
      </p:sp>
      <p:sp>
        <p:nvSpPr>
          <p:cNvPr id="5" name="Text Placeholder 4"/>
          <p:cNvSpPr>
            <a:spLocks noGrp="1"/>
          </p:cNvSpPr>
          <p:nvPr>
            <p:ph type="body" sz="quarter" idx="14"/>
          </p:nvPr>
        </p:nvSpPr>
        <p:spPr>
          <a:xfrm>
            <a:off x="4912640" y="772018"/>
            <a:ext cx="6731569" cy="884551"/>
          </a:xfrm>
        </p:spPr>
        <p:txBody>
          <a:bodyPr/>
          <a:lstStyle/>
          <a:p>
            <a:r>
              <a:rPr lang="en-US" dirty="0"/>
              <a:t>Manage and automate the flow of materiel for line-side replenishment, scrap disposal, work in process and more with Zebras Materiel Flow solution</a:t>
            </a:r>
          </a:p>
        </p:txBody>
      </p:sp>
      <p:grpSp>
        <p:nvGrpSpPr>
          <p:cNvPr id="22" name="Group 21"/>
          <p:cNvGrpSpPr/>
          <p:nvPr/>
        </p:nvGrpSpPr>
        <p:grpSpPr>
          <a:xfrm>
            <a:off x="220717" y="1348216"/>
            <a:ext cx="3346326" cy="2965222"/>
            <a:chOff x="9305803" y="319020"/>
            <a:chExt cx="5150242" cy="4597210"/>
          </a:xfrm>
        </p:grpSpPr>
        <p:pic>
          <p:nvPicPr>
            <p:cNvPr id="23"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7782" y="2233417"/>
              <a:ext cx="5148263" cy="2682813"/>
            </a:xfrm>
            <a:prstGeom prst="rect">
              <a:avLst/>
            </a:prstGeom>
          </p:spPr>
        </p:pic>
        <p:pic>
          <p:nvPicPr>
            <p:cNvPr id="24"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5803" y="319020"/>
              <a:ext cx="5148263" cy="2691339"/>
            </a:xfrm>
            <a:prstGeom prst="rect">
              <a:avLst/>
            </a:prstGeom>
          </p:spPr>
        </p:pic>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6674" y="1702462"/>
            <a:ext cx="1555431" cy="2765209"/>
          </a:xfrm>
          <a:prstGeom prst="rect">
            <a:avLst/>
          </a:prstGeom>
        </p:spPr>
      </p:pic>
      <p:pic>
        <p:nvPicPr>
          <p:cNvPr id="10" name="Picture 5" descr="MVC-610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24812" y="4734974"/>
            <a:ext cx="3059343" cy="1557107"/>
          </a:xfrm>
          <a:prstGeom prst="rect">
            <a:avLst/>
          </a:prstGeom>
        </p:spPr>
      </p:pic>
      <p:pic>
        <p:nvPicPr>
          <p:cNvPr id="11" name="Content Placeholder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5540" y="4729116"/>
            <a:ext cx="2781997" cy="1561118"/>
          </a:xfrm>
          <a:prstGeom prst="rect">
            <a:avLst/>
          </a:prstGeom>
        </p:spPr>
      </p:pic>
      <p:sp>
        <p:nvSpPr>
          <p:cNvPr id="12" name="Title 5"/>
          <p:cNvSpPr txBox="1">
            <a:spLocks/>
          </p:cNvSpPr>
          <p:nvPr/>
        </p:nvSpPr>
        <p:spPr>
          <a:xfrm>
            <a:off x="2074736" y="4348"/>
            <a:ext cx="9883725" cy="721776"/>
          </a:xfrm>
          <a:prstGeom prst="rect">
            <a:avLst/>
          </a:prstGeom>
        </p:spPr>
        <p:txBody>
          <a:bodyPr vert="horz" lIns="121835" tIns="60917" rIns="121835" bIns="60917" rtlCol="0" anchor="ctr" anchorCtr="0">
            <a:noAutofit/>
          </a:bodyPr>
          <a:lstStyle>
            <a:lvl1pPr algn="l" rtl="0" eaLnBrk="0" fontAlgn="base" hangingPunct="0">
              <a:lnSpc>
                <a:spcPct val="95000"/>
              </a:lnSpc>
              <a:spcBef>
                <a:spcPct val="0"/>
              </a:spcBef>
              <a:spcAft>
                <a:spcPct val="0"/>
              </a:spcAft>
              <a:defRPr sz="3400" b="1">
                <a:solidFill>
                  <a:schemeClr val="accent1"/>
                </a:solidFill>
                <a:latin typeface="+mj-lt"/>
                <a:ea typeface="MS PGothic" pitchFamily="34" charset="-128"/>
                <a:cs typeface="MS PGothic"/>
              </a:defRPr>
            </a:lvl1pPr>
            <a:lvl2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2pPr>
            <a:lvl3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3pPr>
            <a:lvl4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4pPr>
            <a:lvl5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5pPr>
            <a:lvl6pPr marL="60943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6pPr>
            <a:lvl7pPr marL="121886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7pPr>
            <a:lvl8pPr marL="182829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8pPr>
            <a:lvl9pPr marL="243772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999" b="1" i="0" u="none" strike="noStrike" kern="0" cap="none" spc="0" normalizeH="0" baseline="0" noProof="0" dirty="0">
                <a:ln>
                  <a:noFill/>
                </a:ln>
                <a:solidFill>
                  <a:srgbClr val="13648C"/>
                </a:solidFill>
                <a:effectLst/>
                <a:uLnTx/>
                <a:uFillTx/>
                <a:latin typeface="Calibri"/>
                <a:ea typeface="MS PGothic" pitchFamily="34" charset="-128"/>
              </a:rPr>
              <a:t>Solutions </a:t>
            </a:r>
            <a:r>
              <a:rPr kumimoji="0" lang="mr-IN" sz="1999" b="1" i="0" u="none" strike="noStrike" kern="0" cap="none" spc="0" normalizeH="0" baseline="0" noProof="0" dirty="0">
                <a:ln>
                  <a:noFill/>
                </a:ln>
                <a:solidFill>
                  <a:srgbClr val="13648C"/>
                </a:solidFill>
                <a:effectLst/>
                <a:uLnTx/>
                <a:uFillTx/>
                <a:latin typeface="Calibri"/>
                <a:ea typeface="MS PGothic" pitchFamily="34" charset="-128"/>
              </a:rPr>
              <a:t>–</a:t>
            </a:r>
            <a:r>
              <a:rPr kumimoji="0" lang="en-US" sz="1999" b="1" i="0" u="none" strike="noStrike" kern="0" cap="none" spc="0" normalizeH="0" baseline="0" noProof="0" dirty="0">
                <a:ln>
                  <a:noFill/>
                </a:ln>
                <a:solidFill>
                  <a:srgbClr val="13648C"/>
                </a:solidFill>
                <a:effectLst/>
                <a:uLnTx/>
                <a:uFillTx/>
                <a:latin typeface="Calibri"/>
                <a:ea typeface="MS PGothic" pitchFamily="34" charset="-128"/>
              </a:rPr>
              <a:t> </a:t>
            </a:r>
            <a:r>
              <a:rPr kumimoji="0" lang="en-US" sz="1999" b="1" i="0" u="none" strike="noStrike" kern="1200" cap="none" spc="0" normalizeH="0" baseline="0" noProof="0" dirty="0">
                <a:ln>
                  <a:noFill/>
                </a:ln>
                <a:solidFill>
                  <a:srgbClr val="13648C"/>
                </a:solidFill>
                <a:effectLst/>
                <a:uLnTx/>
                <a:uFillTx/>
                <a:latin typeface="Calibri"/>
                <a:ea typeface="MS PGothic" pitchFamily="34" charset="-128"/>
              </a:rPr>
              <a:t>Material Replenishment</a:t>
            </a:r>
            <a:endParaRPr kumimoji="0" lang="en-US" sz="1999" b="1" i="0" u="none" strike="noStrike" kern="0" cap="none" spc="0" normalizeH="0" baseline="0" noProof="0" dirty="0">
              <a:ln>
                <a:noFill/>
              </a:ln>
              <a:solidFill>
                <a:srgbClr val="13648C"/>
              </a:solidFill>
              <a:effectLst/>
              <a:uLnTx/>
              <a:uFillTx/>
              <a:latin typeface="Calibri"/>
              <a:ea typeface="MS PGothic" pitchFamily="34" charset="-128"/>
            </a:endParaRPr>
          </a:p>
        </p:txBody>
      </p:sp>
    </p:spTree>
    <p:extLst>
      <p:ext uri="{BB962C8B-B14F-4D97-AF65-F5344CB8AC3E}">
        <p14:creationId xmlns:p14="http://schemas.microsoft.com/office/powerpoint/2010/main" val="63838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029A039-87E1-CC42-AB0A-E51382B1D4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042" y="1558663"/>
            <a:ext cx="12204867" cy="5324443"/>
          </a:xfrm>
          <a:prstGeom prst="rect">
            <a:avLst/>
          </a:prstGeom>
        </p:spPr>
      </p:pic>
      <p:sp>
        <p:nvSpPr>
          <p:cNvPr id="11" name="Rectangle 10">
            <a:extLst>
              <a:ext uri="{FF2B5EF4-FFF2-40B4-BE49-F238E27FC236}">
                <a16:creationId xmlns:a16="http://schemas.microsoft.com/office/drawing/2014/main" id="{D16CA993-9178-4F4B-963B-673B629AE7E6}"/>
              </a:ext>
            </a:extLst>
          </p:cNvPr>
          <p:cNvSpPr/>
          <p:nvPr/>
        </p:nvSpPr>
        <p:spPr>
          <a:xfrm>
            <a:off x="-16042" y="-22513"/>
            <a:ext cx="12227333" cy="24364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Snip Diagonal Corner Rectangle 8">
            <a:extLst>
              <a:ext uri="{FF2B5EF4-FFF2-40B4-BE49-F238E27FC236}">
                <a16:creationId xmlns:a16="http://schemas.microsoft.com/office/drawing/2014/main" id="{A7DDB267-F596-6A45-99D9-2E8489A4574E}"/>
              </a:ext>
            </a:extLst>
          </p:cNvPr>
          <p:cNvSpPr/>
          <p:nvPr/>
        </p:nvSpPr>
        <p:spPr>
          <a:xfrm>
            <a:off x="-23406" y="2416970"/>
            <a:ext cx="12252984" cy="4479738"/>
          </a:xfrm>
          <a:custGeom>
            <a:avLst/>
            <a:gdLst>
              <a:gd name="connsiteX0" fmla="*/ 0 w 3459892"/>
              <a:gd name="connsiteY0" fmla="*/ 0 h 3074149"/>
              <a:gd name="connsiteX1" fmla="*/ 2947524 w 3459892"/>
              <a:gd name="connsiteY1" fmla="*/ 0 h 3074149"/>
              <a:gd name="connsiteX2" fmla="*/ 3459892 w 3459892"/>
              <a:gd name="connsiteY2" fmla="*/ 512368 h 3074149"/>
              <a:gd name="connsiteX3" fmla="*/ 3459892 w 3459892"/>
              <a:gd name="connsiteY3" fmla="*/ 3074149 h 3074149"/>
              <a:gd name="connsiteX4" fmla="*/ 3459892 w 3459892"/>
              <a:gd name="connsiteY4" fmla="*/ 3074149 h 3074149"/>
              <a:gd name="connsiteX5" fmla="*/ 512368 w 3459892"/>
              <a:gd name="connsiteY5" fmla="*/ 3074149 h 3074149"/>
              <a:gd name="connsiteX6" fmla="*/ 0 w 3459892"/>
              <a:gd name="connsiteY6" fmla="*/ 2561781 h 3074149"/>
              <a:gd name="connsiteX7" fmla="*/ 0 w 3459892"/>
              <a:gd name="connsiteY7" fmla="*/ 0 h 3074149"/>
              <a:gd name="connsiteX0" fmla="*/ 0 w 7797114"/>
              <a:gd name="connsiteY0" fmla="*/ 0 h 3074149"/>
              <a:gd name="connsiteX1" fmla="*/ 2947524 w 7797114"/>
              <a:gd name="connsiteY1" fmla="*/ 0 h 3074149"/>
              <a:gd name="connsiteX2" fmla="*/ 7797114 w 7797114"/>
              <a:gd name="connsiteY2" fmla="*/ 30455 h 3074149"/>
              <a:gd name="connsiteX3" fmla="*/ 3459892 w 7797114"/>
              <a:gd name="connsiteY3" fmla="*/ 3074149 h 3074149"/>
              <a:gd name="connsiteX4" fmla="*/ 3459892 w 7797114"/>
              <a:gd name="connsiteY4" fmla="*/ 3074149 h 3074149"/>
              <a:gd name="connsiteX5" fmla="*/ 512368 w 7797114"/>
              <a:gd name="connsiteY5" fmla="*/ 3074149 h 3074149"/>
              <a:gd name="connsiteX6" fmla="*/ 0 w 7797114"/>
              <a:gd name="connsiteY6" fmla="*/ 2561781 h 3074149"/>
              <a:gd name="connsiteX7" fmla="*/ 0 w 7797114"/>
              <a:gd name="connsiteY7" fmla="*/ 0 h 3074149"/>
              <a:gd name="connsiteX0" fmla="*/ 0 w 7809471"/>
              <a:gd name="connsiteY0" fmla="*/ 6616 h 3080765"/>
              <a:gd name="connsiteX1" fmla="*/ 2947524 w 7809471"/>
              <a:gd name="connsiteY1" fmla="*/ 6616 h 3080765"/>
              <a:gd name="connsiteX2" fmla="*/ 7809471 w 7809471"/>
              <a:gd name="connsiteY2" fmla="*/ 0 h 3080765"/>
              <a:gd name="connsiteX3" fmla="*/ 3459892 w 7809471"/>
              <a:gd name="connsiteY3" fmla="*/ 3080765 h 3080765"/>
              <a:gd name="connsiteX4" fmla="*/ 3459892 w 7809471"/>
              <a:gd name="connsiteY4" fmla="*/ 3080765 h 3080765"/>
              <a:gd name="connsiteX5" fmla="*/ 512368 w 7809471"/>
              <a:gd name="connsiteY5" fmla="*/ 3080765 h 3080765"/>
              <a:gd name="connsiteX6" fmla="*/ 0 w 7809471"/>
              <a:gd name="connsiteY6" fmla="*/ 2568397 h 3080765"/>
              <a:gd name="connsiteX7" fmla="*/ 0 w 7809471"/>
              <a:gd name="connsiteY7" fmla="*/ 6616 h 3080765"/>
              <a:gd name="connsiteX0" fmla="*/ 0 w 7809471"/>
              <a:gd name="connsiteY0" fmla="*/ 6616 h 3080765"/>
              <a:gd name="connsiteX1" fmla="*/ 2947524 w 7809471"/>
              <a:gd name="connsiteY1" fmla="*/ 6616 h 3080765"/>
              <a:gd name="connsiteX2" fmla="*/ 7809471 w 7809471"/>
              <a:gd name="connsiteY2" fmla="*/ 0 h 3080765"/>
              <a:gd name="connsiteX3" fmla="*/ 3459892 w 7809471"/>
              <a:gd name="connsiteY3" fmla="*/ 3080765 h 3080765"/>
              <a:gd name="connsiteX4" fmla="*/ 7809470 w 7809471"/>
              <a:gd name="connsiteY4" fmla="*/ 2364073 h 3080765"/>
              <a:gd name="connsiteX5" fmla="*/ 512368 w 7809471"/>
              <a:gd name="connsiteY5" fmla="*/ 3080765 h 3080765"/>
              <a:gd name="connsiteX6" fmla="*/ 0 w 7809471"/>
              <a:gd name="connsiteY6" fmla="*/ 2568397 h 3080765"/>
              <a:gd name="connsiteX7" fmla="*/ 0 w 7809471"/>
              <a:gd name="connsiteY7" fmla="*/ 6616 h 3080765"/>
              <a:gd name="connsiteX0" fmla="*/ 0 w 7809471"/>
              <a:gd name="connsiteY0" fmla="*/ 6616 h 3080765"/>
              <a:gd name="connsiteX1" fmla="*/ 2947524 w 7809471"/>
              <a:gd name="connsiteY1" fmla="*/ 6616 h 3080765"/>
              <a:gd name="connsiteX2" fmla="*/ 7809471 w 7809471"/>
              <a:gd name="connsiteY2" fmla="*/ 0 h 3080765"/>
              <a:gd name="connsiteX3" fmla="*/ 7784757 w 7809471"/>
              <a:gd name="connsiteY3" fmla="*/ 1548528 h 3080765"/>
              <a:gd name="connsiteX4" fmla="*/ 7809470 w 7809471"/>
              <a:gd name="connsiteY4" fmla="*/ 2364073 h 3080765"/>
              <a:gd name="connsiteX5" fmla="*/ 512368 w 7809471"/>
              <a:gd name="connsiteY5" fmla="*/ 3080765 h 3080765"/>
              <a:gd name="connsiteX6" fmla="*/ 0 w 7809471"/>
              <a:gd name="connsiteY6" fmla="*/ 2568397 h 3080765"/>
              <a:gd name="connsiteX7" fmla="*/ 0 w 7809471"/>
              <a:gd name="connsiteY7" fmla="*/ 6616 h 3080765"/>
              <a:gd name="connsiteX0" fmla="*/ 56043 w 7865514"/>
              <a:gd name="connsiteY0" fmla="*/ 6616 h 6861933"/>
              <a:gd name="connsiteX1" fmla="*/ 3003567 w 7865514"/>
              <a:gd name="connsiteY1" fmla="*/ 6616 h 6861933"/>
              <a:gd name="connsiteX2" fmla="*/ 7865514 w 7865514"/>
              <a:gd name="connsiteY2" fmla="*/ 0 h 6861933"/>
              <a:gd name="connsiteX3" fmla="*/ 7840800 w 7865514"/>
              <a:gd name="connsiteY3" fmla="*/ 1548528 h 6861933"/>
              <a:gd name="connsiteX4" fmla="*/ 7865513 w 7865514"/>
              <a:gd name="connsiteY4" fmla="*/ 2364073 h 6861933"/>
              <a:gd name="connsiteX5" fmla="*/ 0 w 7865514"/>
              <a:gd name="connsiteY5" fmla="*/ 6861933 h 6861933"/>
              <a:gd name="connsiteX6" fmla="*/ 56043 w 7865514"/>
              <a:gd name="connsiteY6" fmla="*/ 2568397 h 6861933"/>
              <a:gd name="connsiteX7" fmla="*/ 56043 w 7865514"/>
              <a:gd name="connsiteY7" fmla="*/ 6616 h 6861933"/>
              <a:gd name="connsiteX0" fmla="*/ 4436075 w 12245546"/>
              <a:gd name="connsiteY0" fmla="*/ 6616 h 6868548"/>
              <a:gd name="connsiteX1" fmla="*/ 7383599 w 12245546"/>
              <a:gd name="connsiteY1" fmla="*/ 6616 h 6868548"/>
              <a:gd name="connsiteX2" fmla="*/ 12245546 w 12245546"/>
              <a:gd name="connsiteY2" fmla="*/ 0 h 6868548"/>
              <a:gd name="connsiteX3" fmla="*/ 12220832 w 12245546"/>
              <a:gd name="connsiteY3" fmla="*/ 1548528 h 6868548"/>
              <a:gd name="connsiteX4" fmla="*/ 12245545 w 12245546"/>
              <a:gd name="connsiteY4" fmla="*/ 2364073 h 6868548"/>
              <a:gd name="connsiteX5" fmla="*/ 4380032 w 12245546"/>
              <a:gd name="connsiteY5" fmla="*/ 6861933 h 6868548"/>
              <a:gd name="connsiteX6" fmla="*/ 0 w 12245546"/>
              <a:gd name="connsiteY6" fmla="*/ 6868548 h 6868548"/>
              <a:gd name="connsiteX7" fmla="*/ 4436075 w 12245546"/>
              <a:gd name="connsiteY7" fmla="*/ 6616 h 6868548"/>
              <a:gd name="connsiteX0" fmla="*/ 24713 w 12245546"/>
              <a:gd name="connsiteY0" fmla="*/ 4244984 h 6868548"/>
              <a:gd name="connsiteX1" fmla="*/ 7383599 w 12245546"/>
              <a:gd name="connsiteY1" fmla="*/ 6616 h 6868548"/>
              <a:gd name="connsiteX2" fmla="*/ 12245546 w 12245546"/>
              <a:gd name="connsiteY2" fmla="*/ 0 h 6868548"/>
              <a:gd name="connsiteX3" fmla="*/ 12220832 w 12245546"/>
              <a:gd name="connsiteY3" fmla="*/ 1548528 h 6868548"/>
              <a:gd name="connsiteX4" fmla="*/ 12245545 w 12245546"/>
              <a:gd name="connsiteY4" fmla="*/ 2364073 h 6868548"/>
              <a:gd name="connsiteX5" fmla="*/ 4380032 w 12245546"/>
              <a:gd name="connsiteY5" fmla="*/ 6861933 h 6868548"/>
              <a:gd name="connsiteX6" fmla="*/ 0 w 12245546"/>
              <a:gd name="connsiteY6" fmla="*/ 6868548 h 6868548"/>
              <a:gd name="connsiteX7" fmla="*/ 24713 w 12245546"/>
              <a:gd name="connsiteY7" fmla="*/ 4244984 h 6868548"/>
              <a:gd name="connsiteX0" fmla="*/ 24713 w 12245545"/>
              <a:gd name="connsiteY0" fmla="*/ 4238368 h 6861932"/>
              <a:gd name="connsiteX1" fmla="*/ 7383599 w 12245545"/>
              <a:gd name="connsiteY1" fmla="*/ 0 h 6861932"/>
              <a:gd name="connsiteX2" fmla="*/ 12233190 w 12245545"/>
              <a:gd name="connsiteY2" fmla="*/ 18097 h 6861932"/>
              <a:gd name="connsiteX3" fmla="*/ 12220832 w 12245545"/>
              <a:gd name="connsiteY3" fmla="*/ 1541912 h 6861932"/>
              <a:gd name="connsiteX4" fmla="*/ 12245545 w 12245545"/>
              <a:gd name="connsiteY4" fmla="*/ 2357457 h 6861932"/>
              <a:gd name="connsiteX5" fmla="*/ 4380032 w 12245545"/>
              <a:gd name="connsiteY5" fmla="*/ 6855317 h 6861932"/>
              <a:gd name="connsiteX6" fmla="*/ 0 w 12245545"/>
              <a:gd name="connsiteY6" fmla="*/ 6861932 h 6861932"/>
              <a:gd name="connsiteX7" fmla="*/ 24713 w 12245545"/>
              <a:gd name="connsiteY7" fmla="*/ 4238368 h 6861932"/>
              <a:gd name="connsiteX0" fmla="*/ 24713 w 12257903"/>
              <a:gd name="connsiteY0" fmla="*/ 4238368 h 6861932"/>
              <a:gd name="connsiteX1" fmla="*/ 7383599 w 12257903"/>
              <a:gd name="connsiteY1" fmla="*/ 0 h 6861932"/>
              <a:gd name="connsiteX2" fmla="*/ 12233190 w 12257903"/>
              <a:gd name="connsiteY2" fmla="*/ 18097 h 6861932"/>
              <a:gd name="connsiteX3" fmla="*/ 12257903 w 12257903"/>
              <a:gd name="connsiteY3" fmla="*/ 1554269 h 6861932"/>
              <a:gd name="connsiteX4" fmla="*/ 12245545 w 12257903"/>
              <a:gd name="connsiteY4" fmla="*/ 2357457 h 6861932"/>
              <a:gd name="connsiteX5" fmla="*/ 4380032 w 12257903"/>
              <a:gd name="connsiteY5" fmla="*/ 6855317 h 6861932"/>
              <a:gd name="connsiteX6" fmla="*/ 0 w 12257903"/>
              <a:gd name="connsiteY6" fmla="*/ 6861932 h 6861932"/>
              <a:gd name="connsiteX7" fmla="*/ 24713 w 12257903"/>
              <a:gd name="connsiteY7" fmla="*/ 4238368 h 6861932"/>
              <a:gd name="connsiteX0" fmla="*/ 24713 w 12257903"/>
              <a:gd name="connsiteY0" fmla="*/ 4257341 h 6880905"/>
              <a:gd name="connsiteX1" fmla="*/ 7383599 w 12257903"/>
              <a:gd name="connsiteY1" fmla="*/ 18973 h 6880905"/>
              <a:gd name="connsiteX2" fmla="*/ 12220833 w 12257903"/>
              <a:gd name="connsiteY2" fmla="*/ 0 h 6880905"/>
              <a:gd name="connsiteX3" fmla="*/ 12257903 w 12257903"/>
              <a:gd name="connsiteY3" fmla="*/ 1573242 h 6880905"/>
              <a:gd name="connsiteX4" fmla="*/ 12245545 w 12257903"/>
              <a:gd name="connsiteY4" fmla="*/ 2376430 h 6880905"/>
              <a:gd name="connsiteX5" fmla="*/ 4380032 w 12257903"/>
              <a:gd name="connsiteY5" fmla="*/ 6874290 h 6880905"/>
              <a:gd name="connsiteX6" fmla="*/ 0 w 12257903"/>
              <a:gd name="connsiteY6" fmla="*/ 6880905 h 6880905"/>
              <a:gd name="connsiteX7" fmla="*/ 24713 w 12257903"/>
              <a:gd name="connsiteY7" fmla="*/ 4257341 h 6880905"/>
              <a:gd name="connsiteX0" fmla="*/ 24713 w 12257903"/>
              <a:gd name="connsiteY0" fmla="*/ 4257341 h 6911361"/>
              <a:gd name="connsiteX1" fmla="*/ 7383599 w 12257903"/>
              <a:gd name="connsiteY1" fmla="*/ 18973 h 6911361"/>
              <a:gd name="connsiteX2" fmla="*/ 12220833 w 12257903"/>
              <a:gd name="connsiteY2" fmla="*/ 0 h 6911361"/>
              <a:gd name="connsiteX3" fmla="*/ 12257903 w 12257903"/>
              <a:gd name="connsiteY3" fmla="*/ 1573242 h 6911361"/>
              <a:gd name="connsiteX4" fmla="*/ 12245545 w 12257903"/>
              <a:gd name="connsiteY4" fmla="*/ 2376430 h 6911361"/>
              <a:gd name="connsiteX5" fmla="*/ 4355319 w 12257903"/>
              <a:gd name="connsiteY5" fmla="*/ 6911361 h 6911361"/>
              <a:gd name="connsiteX6" fmla="*/ 0 w 12257903"/>
              <a:gd name="connsiteY6" fmla="*/ 6880905 h 6911361"/>
              <a:gd name="connsiteX7" fmla="*/ 24713 w 12257903"/>
              <a:gd name="connsiteY7" fmla="*/ 4257341 h 6911361"/>
              <a:gd name="connsiteX0" fmla="*/ 24713 w 12257903"/>
              <a:gd name="connsiteY0" fmla="*/ 4257341 h 6942689"/>
              <a:gd name="connsiteX1" fmla="*/ 7383599 w 12257903"/>
              <a:gd name="connsiteY1" fmla="*/ 18973 h 6942689"/>
              <a:gd name="connsiteX2" fmla="*/ 12220833 w 12257903"/>
              <a:gd name="connsiteY2" fmla="*/ 0 h 6942689"/>
              <a:gd name="connsiteX3" fmla="*/ 12257903 w 12257903"/>
              <a:gd name="connsiteY3" fmla="*/ 1573242 h 6942689"/>
              <a:gd name="connsiteX4" fmla="*/ 12245545 w 12257903"/>
              <a:gd name="connsiteY4" fmla="*/ 2376430 h 6942689"/>
              <a:gd name="connsiteX5" fmla="*/ 4355319 w 12257903"/>
              <a:gd name="connsiteY5" fmla="*/ 6911361 h 6942689"/>
              <a:gd name="connsiteX6" fmla="*/ 0 w 12257903"/>
              <a:gd name="connsiteY6" fmla="*/ 6942689 h 6942689"/>
              <a:gd name="connsiteX7" fmla="*/ 24713 w 12257903"/>
              <a:gd name="connsiteY7" fmla="*/ 4257341 h 6942689"/>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20832 w 12233190"/>
              <a:gd name="connsiteY4" fmla="*/ 2376430 h 6911361"/>
              <a:gd name="connsiteX5" fmla="*/ 4330606 w 12233190"/>
              <a:gd name="connsiteY5" fmla="*/ 6911361 h 6911361"/>
              <a:gd name="connsiteX6" fmla="*/ 37071 w 12233190"/>
              <a:gd name="connsiteY6" fmla="*/ 6893262 h 6911361"/>
              <a:gd name="connsiteX7" fmla="*/ 0 w 12233190"/>
              <a:gd name="connsiteY7" fmla="*/ 4257341 h 6911361"/>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20832 w 12233190"/>
              <a:gd name="connsiteY4" fmla="*/ 2376430 h 6911361"/>
              <a:gd name="connsiteX5" fmla="*/ 4330606 w 12233190"/>
              <a:gd name="connsiteY5" fmla="*/ 6911361 h 6911361"/>
              <a:gd name="connsiteX6" fmla="*/ 0 w 12233190"/>
              <a:gd name="connsiteY6" fmla="*/ 6905619 h 6911361"/>
              <a:gd name="connsiteX7" fmla="*/ 0 w 12233190"/>
              <a:gd name="connsiteY7" fmla="*/ 4257341 h 6911361"/>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02544 w 12233190"/>
              <a:gd name="connsiteY4" fmla="*/ 1644910 h 6911361"/>
              <a:gd name="connsiteX5" fmla="*/ 4330606 w 12233190"/>
              <a:gd name="connsiteY5" fmla="*/ 6911361 h 6911361"/>
              <a:gd name="connsiteX6" fmla="*/ 0 w 12233190"/>
              <a:gd name="connsiteY6" fmla="*/ 6905619 h 6911361"/>
              <a:gd name="connsiteX7" fmla="*/ 0 w 12233190"/>
              <a:gd name="connsiteY7" fmla="*/ 4257341 h 6911361"/>
              <a:gd name="connsiteX0" fmla="*/ 0 w 12233190"/>
              <a:gd name="connsiteY0" fmla="*/ 4257341 h 6905619"/>
              <a:gd name="connsiteX1" fmla="*/ 7358886 w 12233190"/>
              <a:gd name="connsiteY1" fmla="*/ 18973 h 6905619"/>
              <a:gd name="connsiteX2" fmla="*/ 12196120 w 12233190"/>
              <a:gd name="connsiteY2" fmla="*/ 0 h 6905619"/>
              <a:gd name="connsiteX3" fmla="*/ 12233190 w 12233190"/>
              <a:gd name="connsiteY3" fmla="*/ 1573242 h 6905619"/>
              <a:gd name="connsiteX4" fmla="*/ 12202544 w 12233190"/>
              <a:gd name="connsiteY4" fmla="*/ 1644910 h 6905619"/>
              <a:gd name="connsiteX5" fmla="*/ 3251614 w 12233190"/>
              <a:gd name="connsiteY5" fmla="*/ 6893073 h 6905619"/>
              <a:gd name="connsiteX6" fmla="*/ 0 w 12233190"/>
              <a:gd name="connsiteY6" fmla="*/ 6905619 h 6905619"/>
              <a:gd name="connsiteX7" fmla="*/ 0 w 12233190"/>
              <a:gd name="connsiteY7" fmla="*/ 4257341 h 6905619"/>
              <a:gd name="connsiteX0" fmla="*/ 0 w 12233190"/>
              <a:gd name="connsiteY0" fmla="*/ 4257341 h 6905619"/>
              <a:gd name="connsiteX1" fmla="*/ 8547606 w 12233190"/>
              <a:gd name="connsiteY1" fmla="*/ 685 h 6905619"/>
              <a:gd name="connsiteX2" fmla="*/ 12196120 w 12233190"/>
              <a:gd name="connsiteY2" fmla="*/ 0 h 6905619"/>
              <a:gd name="connsiteX3" fmla="*/ 12233190 w 12233190"/>
              <a:gd name="connsiteY3" fmla="*/ 1573242 h 6905619"/>
              <a:gd name="connsiteX4" fmla="*/ 12202544 w 12233190"/>
              <a:gd name="connsiteY4" fmla="*/ 1644910 h 6905619"/>
              <a:gd name="connsiteX5" fmla="*/ 3251614 w 12233190"/>
              <a:gd name="connsiteY5" fmla="*/ 6893073 h 6905619"/>
              <a:gd name="connsiteX6" fmla="*/ 0 w 12233190"/>
              <a:gd name="connsiteY6" fmla="*/ 6905619 h 6905619"/>
              <a:gd name="connsiteX7" fmla="*/ 0 w 12233190"/>
              <a:gd name="connsiteY7" fmla="*/ 4257341 h 6905619"/>
              <a:gd name="connsiteX0" fmla="*/ 0 w 12269766"/>
              <a:gd name="connsiteY0" fmla="*/ 4952285 h 6905619"/>
              <a:gd name="connsiteX1" fmla="*/ 8584182 w 12269766"/>
              <a:gd name="connsiteY1" fmla="*/ 685 h 6905619"/>
              <a:gd name="connsiteX2" fmla="*/ 12232696 w 12269766"/>
              <a:gd name="connsiteY2" fmla="*/ 0 h 6905619"/>
              <a:gd name="connsiteX3" fmla="*/ 12269766 w 12269766"/>
              <a:gd name="connsiteY3" fmla="*/ 1573242 h 6905619"/>
              <a:gd name="connsiteX4" fmla="*/ 12239120 w 12269766"/>
              <a:gd name="connsiteY4" fmla="*/ 1644910 h 6905619"/>
              <a:gd name="connsiteX5" fmla="*/ 3288190 w 12269766"/>
              <a:gd name="connsiteY5" fmla="*/ 6893073 h 6905619"/>
              <a:gd name="connsiteX6" fmla="*/ 36576 w 12269766"/>
              <a:gd name="connsiteY6" fmla="*/ 6905619 h 6905619"/>
              <a:gd name="connsiteX7" fmla="*/ 0 w 12269766"/>
              <a:gd name="connsiteY7" fmla="*/ 4952285 h 6905619"/>
              <a:gd name="connsiteX0" fmla="*/ 0 w 12269766"/>
              <a:gd name="connsiteY0" fmla="*/ 4969888 h 6923222"/>
              <a:gd name="connsiteX1" fmla="*/ 9407142 w 12269766"/>
              <a:gd name="connsiteY1" fmla="*/ 0 h 6923222"/>
              <a:gd name="connsiteX2" fmla="*/ 12232696 w 12269766"/>
              <a:gd name="connsiteY2" fmla="*/ 17603 h 6923222"/>
              <a:gd name="connsiteX3" fmla="*/ 12269766 w 12269766"/>
              <a:gd name="connsiteY3" fmla="*/ 1590845 h 6923222"/>
              <a:gd name="connsiteX4" fmla="*/ 12239120 w 12269766"/>
              <a:gd name="connsiteY4" fmla="*/ 1662513 h 6923222"/>
              <a:gd name="connsiteX5" fmla="*/ 3288190 w 12269766"/>
              <a:gd name="connsiteY5" fmla="*/ 6910676 h 6923222"/>
              <a:gd name="connsiteX6" fmla="*/ 36576 w 12269766"/>
              <a:gd name="connsiteY6" fmla="*/ 6923222 h 6923222"/>
              <a:gd name="connsiteX7" fmla="*/ 0 w 12269766"/>
              <a:gd name="connsiteY7" fmla="*/ 4969888 h 6923222"/>
              <a:gd name="connsiteX0" fmla="*/ 0 w 12306342"/>
              <a:gd name="connsiteY0" fmla="*/ 5427088 h 6923222"/>
              <a:gd name="connsiteX1" fmla="*/ 9443718 w 12306342"/>
              <a:gd name="connsiteY1" fmla="*/ 0 h 6923222"/>
              <a:gd name="connsiteX2" fmla="*/ 12269272 w 12306342"/>
              <a:gd name="connsiteY2" fmla="*/ 17603 h 6923222"/>
              <a:gd name="connsiteX3" fmla="*/ 12306342 w 12306342"/>
              <a:gd name="connsiteY3" fmla="*/ 1590845 h 6923222"/>
              <a:gd name="connsiteX4" fmla="*/ 12275696 w 12306342"/>
              <a:gd name="connsiteY4" fmla="*/ 1662513 h 6923222"/>
              <a:gd name="connsiteX5" fmla="*/ 3324766 w 12306342"/>
              <a:gd name="connsiteY5" fmla="*/ 6910676 h 6923222"/>
              <a:gd name="connsiteX6" fmla="*/ 73152 w 12306342"/>
              <a:gd name="connsiteY6" fmla="*/ 6923222 h 6923222"/>
              <a:gd name="connsiteX7" fmla="*/ 0 w 12306342"/>
              <a:gd name="connsiteY7" fmla="*/ 5427088 h 6923222"/>
              <a:gd name="connsiteX0" fmla="*/ 0 w 12261737"/>
              <a:gd name="connsiteY0" fmla="*/ 5427088 h 6923222"/>
              <a:gd name="connsiteX1" fmla="*/ 9399113 w 12261737"/>
              <a:gd name="connsiteY1" fmla="*/ 0 h 6923222"/>
              <a:gd name="connsiteX2" fmla="*/ 12224667 w 12261737"/>
              <a:gd name="connsiteY2" fmla="*/ 17603 h 6923222"/>
              <a:gd name="connsiteX3" fmla="*/ 12261737 w 12261737"/>
              <a:gd name="connsiteY3" fmla="*/ 1590845 h 6923222"/>
              <a:gd name="connsiteX4" fmla="*/ 12231091 w 12261737"/>
              <a:gd name="connsiteY4" fmla="*/ 1662513 h 6923222"/>
              <a:gd name="connsiteX5" fmla="*/ 3280161 w 12261737"/>
              <a:gd name="connsiteY5" fmla="*/ 6910676 h 6923222"/>
              <a:gd name="connsiteX6" fmla="*/ 28547 w 12261737"/>
              <a:gd name="connsiteY6" fmla="*/ 6923222 h 6923222"/>
              <a:gd name="connsiteX7" fmla="*/ 0 w 12261737"/>
              <a:gd name="connsiteY7" fmla="*/ 5427088 h 6923222"/>
              <a:gd name="connsiteX0" fmla="*/ 0 w 12261737"/>
              <a:gd name="connsiteY0" fmla="*/ 5409485 h 6905619"/>
              <a:gd name="connsiteX1" fmla="*/ 9365660 w 12261737"/>
              <a:gd name="connsiteY1" fmla="*/ 4699 h 6905619"/>
              <a:gd name="connsiteX2" fmla="*/ 12224667 w 12261737"/>
              <a:gd name="connsiteY2" fmla="*/ 0 h 6905619"/>
              <a:gd name="connsiteX3" fmla="*/ 12261737 w 12261737"/>
              <a:gd name="connsiteY3" fmla="*/ 1573242 h 6905619"/>
              <a:gd name="connsiteX4" fmla="*/ 12231091 w 12261737"/>
              <a:gd name="connsiteY4" fmla="*/ 1644910 h 6905619"/>
              <a:gd name="connsiteX5" fmla="*/ 3280161 w 12261737"/>
              <a:gd name="connsiteY5" fmla="*/ 6893073 h 6905619"/>
              <a:gd name="connsiteX6" fmla="*/ 28547 w 12261737"/>
              <a:gd name="connsiteY6" fmla="*/ 6905619 h 6905619"/>
              <a:gd name="connsiteX7" fmla="*/ 0 w 12261737"/>
              <a:gd name="connsiteY7" fmla="*/ 5409485 h 6905619"/>
              <a:gd name="connsiteX0" fmla="*/ 0 w 12261737"/>
              <a:gd name="connsiteY0" fmla="*/ 5409485 h 6905619"/>
              <a:gd name="connsiteX1" fmla="*/ 8579528 w 12261737"/>
              <a:gd name="connsiteY1" fmla="*/ 455286 h 6905619"/>
              <a:gd name="connsiteX2" fmla="*/ 12224667 w 12261737"/>
              <a:gd name="connsiteY2" fmla="*/ 0 h 6905619"/>
              <a:gd name="connsiteX3" fmla="*/ 12261737 w 12261737"/>
              <a:gd name="connsiteY3" fmla="*/ 1573242 h 6905619"/>
              <a:gd name="connsiteX4" fmla="*/ 12231091 w 12261737"/>
              <a:gd name="connsiteY4" fmla="*/ 1644910 h 6905619"/>
              <a:gd name="connsiteX5" fmla="*/ 3280161 w 12261737"/>
              <a:gd name="connsiteY5" fmla="*/ 6893073 h 6905619"/>
              <a:gd name="connsiteX6" fmla="*/ 28547 w 12261737"/>
              <a:gd name="connsiteY6" fmla="*/ 6905619 h 6905619"/>
              <a:gd name="connsiteX7" fmla="*/ 0 w 12261737"/>
              <a:gd name="connsiteY7" fmla="*/ 5409485 h 6905619"/>
              <a:gd name="connsiteX0" fmla="*/ 0 w 12261737"/>
              <a:gd name="connsiteY0" fmla="*/ 4958897 h 6455031"/>
              <a:gd name="connsiteX1" fmla="*/ 8579528 w 12261737"/>
              <a:gd name="connsiteY1" fmla="*/ 4698 h 6455031"/>
              <a:gd name="connsiteX2" fmla="*/ 10796208 w 12261737"/>
              <a:gd name="connsiteY2" fmla="*/ 0 h 6455031"/>
              <a:gd name="connsiteX3" fmla="*/ 12261737 w 12261737"/>
              <a:gd name="connsiteY3" fmla="*/ 1122654 h 6455031"/>
              <a:gd name="connsiteX4" fmla="*/ 12231091 w 12261737"/>
              <a:gd name="connsiteY4" fmla="*/ 1194322 h 6455031"/>
              <a:gd name="connsiteX5" fmla="*/ 3280161 w 12261737"/>
              <a:gd name="connsiteY5" fmla="*/ 6442485 h 6455031"/>
              <a:gd name="connsiteX6" fmla="*/ 28547 w 12261737"/>
              <a:gd name="connsiteY6" fmla="*/ 6455031 h 6455031"/>
              <a:gd name="connsiteX7" fmla="*/ 0 w 12261737"/>
              <a:gd name="connsiteY7" fmla="*/ 4958897 h 6455031"/>
              <a:gd name="connsiteX0" fmla="*/ 0 w 12261737"/>
              <a:gd name="connsiteY0" fmla="*/ 4958897 h 6455031"/>
              <a:gd name="connsiteX1" fmla="*/ 8579528 w 12261737"/>
              <a:gd name="connsiteY1" fmla="*/ 4698 h 6455031"/>
              <a:gd name="connsiteX2" fmla="*/ 10796208 w 12261737"/>
              <a:gd name="connsiteY2" fmla="*/ 0 h 6455031"/>
              <a:gd name="connsiteX3" fmla="*/ 12261737 w 12261737"/>
              <a:gd name="connsiteY3" fmla="*/ 1122654 h 6455031"/>
              <a:gd name="connsiteX4" fmla="*/ 10821806 w 12261737"/>
              <a:gd name="connsiteY4" fmla="*/ 2018801 h 6455031"/>
              <a:gd name="connsiteX5" fmla="*/ 3280161 w 12261737"/>
              <a:gd name="connsiteY5" fmla="*/ 6442485 h 6455031"/>
              <a:gd name="connsiteX6" fmla="*/ 28547 w 12261737"/>
              <a:gd name="connsiteY6" fmla="*/ 6455031 h 6455031"/>
              <a:gd name="connsiteX7" fmla="*/ 0 w 12261737"/>
              <a:gd name="connsiteY7" fmla="*/ 4958897 h 6455031"/>
              <a:gd name="connsiteX0" fmla="*/ 0 w 10821806"/>
              <a:gd name="connsiteY0" fmla="*/ 4958897 h 6455031"/>
              <a:gd name="connsiteX1" fmla="*/ 8579528 w 10821806"/>
              <a:gd name="connsiteY1" fmla="*/ 4698 h 6455031"/>
              <a:gd name="connsiteX2" fmla="*/ 10796208 w 10821806"/>
              <a:gd name="connsiteY2" fmla="*/ 0 h 6455031"/>
              <a:gd name="connsiteX3" fmla="*/ 10794930 w 10821806"/>
              <a:gd name="connsiteY3" fmla="*/ 921327 h 6455031"/>
              <a:gd name="connsiteX4" fmla="*/ 10821806 w 10821806"/>
              <a:gd name="connsiteY4" fmla="*/ 2018801 h 6455031"/>
              <a:gd name="connsiteX5" fmla="*/ 3280161 w 10821806"/>
              <a:gd name="connsiteY5" fmla="*/ 6442485 h 6455031"/>
              <a:gd name="connsiteX6" fmla="*/ 28547 w 10821806"/>
              <a:gd name="connsiteY6" fmla="*/ 6455031 h 6455031"/>
              <a:gd name="connsiteX7" fmla="*/ 0 w 10821806"/>
              <a:gd name="connsiteY7" fmla="*/ 4958897 h 6455031"/>
              <a:gd name="connsiteX0" fmla="*/ 0 w 10823691"/>
              <a:gd name="connsiteY0" fmla="*/ 4958897 h 6455031"/>
              <a:gd name="connsiteX1" fmla="*/ 8579528 w 10823691"/>
              <a:gd name="connsiteY1" fmla="*/ 4698 h 6455031"/>
              <a:gd name="connsiteX2" fmla="*/ 10796208 w 10823691"/>
              <a:gd name="connsiteY2" fmla="*/ 0 h 6455031"/>
              <a:gd name="connsiteX3" fmla="*/ 10823691 w 10823691"/>
              <a:gd name="connsiteY3" fmla="*/ 911740 h 6455031"/>
              <a:gd name="connsiteX4" fmla="*/ 10821806 w 10823691"/>
              <a:gd name="connsiteY4" fmla="*/ 2018801 h 6455031"/>
              <a:gd name="connsiteX5" fmla="*/ 3280161 w 10823691"/>
              <a:gd name="connsiteY5" fmla="*/ 6442485 h 6455031"/>
              <a:gd name="connsiteX6" fmla="*/ 28547 w 10823691"/>
              <a:gd name="connsiteY6" fmla="*/ 6455031 h 6455031"/>
              <a:gd name="connsiteX7" fmla="*/ 0 w 10823691"/>
              <a:gd name="connsiteY7" fmla="*/ 4958897 h 6455031"/>
              <a:gd name="connsiteX0" fmla="*/ 0 w 10823691"/>
              <a:gd name="connsiteY0" fmla="*/ 4958897 h 6455031"/>
              <a:gd name="connsiteX1" fmla="*/ 8579528 w 10823691"/>
              <a:gd name="connsiteY1" fmla="*/ 4698 h 6455031"/>
              <a:gd name="connsiteX2" fmla="*/ 10796208 w 10823691"/>
              <a:gd name="connsiteY2" fmla="*/ 0 h 6455031"/>
              <a:gd name="connsiteX3" fmla="*/ 10823691 w 10823691"/>
              <a:gd name="connsiteY3" fmla="*/ 911740 h 6455031"/>
              <a:gd name="connsiteX4" fmla="*/ 10821806 w 10823691"/>
              <a:gd name="connsiteY4" fmla="*/ 2018801 h 6455031"/>
              <a:gd name="connsiteX5" fmla="*/ 4488119 w 10823691"/>
              <a:gd name="connsiteY5" fmla="*/ 5733049 h 6455031"/>
              <a:gd name="connsiteX6" fmla="*/ 28547 w 10823691"/>
              <a:gd name="connsiteY6" fmla="*/ 6455031 h 6455031"/>
              <a:gd name="connsiteX7" fmla="*/ 0 w 10823691"/>
              <a:gd name="connsiteY7" fmla="*/ 4958897 h 6455031"/>
              <a:gd name="connsiteX0" fmla="*/ 0 w 10823691"/>
              <a:gd name="connsiteY0" fmla="*/ 4958897 h 5733049"/>
              <a:gd name="connsiteX1" fmla="*/ 8579528 w 10823691"/>
              <a:gd name="connsiteY1" fmla="*/ 4698 h 5733049"/>
              <a:gd name="connsiteX2" fmla="*/ 10796208 w 10823691"/>
              <a:gd name="connsiteY2" fmla="*/ 0 h 5733049"/>
              <a:gd name="connsiteX3" fmla="*/ 10823691 w 10823691"/>
              <a:gd name="connsiteY3" fmla="*/ 911740 h 5733049"/>
              <a:gd name="connsiteX4" fmla="*/ 10821806 w 10823691"/>
              <a:gd name="connsiteY4" fmla="*/ 2018801 h 5733049"/>
              <a:gd name="connsiteX5" fmla="*/ 4488119 w 10823691"/>
              <a:gd name="connsiteY5" fmla="*/ 5733049 h 5733049"/>
              <a:gd name="connsiteX6" fmla="*/ 690048 w 10823691"/>
              <a:gd name="connsiteY6" fmla="*/ 5726421 h 5733049"/>
              <a:gd name="connsiteX7" fmla="*/ 0 w 10823691"/>
              <a:gd name="connsiteY7" fmla="*/ 4958897 h 5733049"/>
              <a:gd name="connsiteX0" fmla="*/ 9801 w 10133643"/>
              <a:gd name="connsiteY0" fmla="*/ 4556244 h 5733049"/>
              <a:gd name="connsiteX1" fmla="*/ 7889480 w 10133643"/>
              <a:gd name="connsiteY1" fmla="*/ 4698 h 5733049"/>
              <a:gd name="connsiteX2" fmla="*/ 10106160 w 10133643"/>
              <a:gd name="connsiteY2" fmla="*/ 0 h 5733049"/>
              <a:gd name="connsiteX3" fmla="*/ 10133643 w 10133643"/>
              <a:gd name="connsiteY3" fmla="*/ 911740 h 5733049"/>
              <a:gd name="connsiteX4" fmla="*/ 10131758 w 10133643"/>
              <a:gd name="connsiteY4" fmla="*/ 2018801 h 5733049"/>
              <a:gd name="connsiteX5" fmla="*/ 3798071 w 10133643"/>
              <a:gd name="connsiteY5" fmla="*/ 5733049 h 5733049"/>
              <a:gd name="connsiteX6" fmla="*/ 0 w 10133643"/>
              <a:gd name="connsiteY6" fmla="*/ 5726421 h 5733049"/>
              <a:gd name="connsiteX7" fmla="*/ 9801 w 10133643"/>
              <a:gd name="connsiteY7" fmla="*/ 4556244 h 5733049"/>
              <a:gd name="connsiteX0" fmla="*/ 9801 w 10133643"/>
              <a:gd name="connsiteY0" fmla="*/ 4556244 h 5733049"/>
              <a:gd name="connsiteX1" fmla="*/ 7862187 w 10133643"/>
              <a:gd name="connsiteY1" fmla="*/ 11521 h 5733049"/>
              <a:gd name="connsiteX2" fmla="*/ 10106160 w 10133643"/>
              <a:gd name="connsiteY2" fmla="*/ 0 h 5733049"/>
              <a:gd name="connsiteX3" fmla="*/ 10133643 w 10133643"/>
              <a:gd name="connsiteY3" fmla="*/ 911740 h 5733049"/>
              <a:gd name="connsiteX4" fmla="*/ 10131758 w 10133643"/>
              <a:gd name="connsiteY4" fmla="*/ 2018801 h 5733049"/>
              <a:gd name="connsiteX5" fmla="*/ 3798071 w 10133643"/>
              <a:gd name="connsiteY5" fmla="*/ 5733049 h 5733049"/>
              <a:gd name="connsiteX6" fmla="*/ 0 w 10133643"/>
              <a:gd name="connsiteY6" fmla="*/ 5726421 h 5733049"/>
              <a:gd name="connsiteX7" fmla="*/ 9801 w 10133643"/>
              <a:gd name="connsiteY7" fmla="*/ 4556244 h 5733049"/>
              <a:gd name="connsiteX0" fmla="*/ 9801 w 10133643"/>
              <a:gd name="connsiteY0" fmla="*/ 4544723 h 5721528"/>
              <a:gd name="connsiteX1" fmla="*/ 7862187 w 10133643"/>
              <a:gd name="connsiteY1" fmla="*/ 0 h 5721528"/>
              <a:gd name="connsiteX2" fmla="*/ 10112983 w 10133643"/>
              <a:gd name="connsiteY2" fmla="*/ 8948 h 5721528"/>
              <a:gd name="connsiteX3" fmla="*/ 10133643 w 10133643"/>
              <a:gd name="connsiteY3" fmla="*/ 900219 h 5721528"/>
              <a:gd name="connsiteX4" fmla="*/ 10131758 w 10133643"/>
              <a:gd name="connsiteY4" fmla="*/ 2007280 h 5721528"/>
              <a:gd name="connsiteX5" fmla="*/ 3798071 w 10133643"/>
              <a:gd name="connsiteY5" fmla="*/ 5721528 h 5721528"/>
              <a:gd name="connsiteX6" fmla="*/ 0 w 10133643"/>
              <a:gd name="connsiteY6" fmla="*/ 5714900 h 5721528"/>
              <a:gd name="connsiteX7" fmla="*/ 9801 w 10133643"/>
              <a:gd name="connsiteY7" fmla="*/ 4544723 h 5721528"/>
              <a:gd name="connsiteX0" fmla="*/ 9801 w 10133643"/>
              <a:gd name="connsiteY0" fmla="*/ 4535775 h 5712580"/>
              <a:gd name="connsiteX1" fmla="*/ 20044 w 10133643"/>
              <a:gd name="connsiteY1" fmla="*/ 2157708 h 5712580"/>
              <a:gd name="connsiteX2" fmla="*/ 10112983 w 10133643"/>
              <a:gd name="connsiteY2" fmla="*/ 0 h 5712580"/>
              <a:gd name="connsiteX3" fmla="*/ 10133643 w 10133643"/>
              <a:gd name="connsiteY3" fmla="*/ 891271 h 5712580"/>
              <a:gd name="connsiteX4" fmla="*/ 10131758 w 10133643"/>
              <a:gd name="connsiteY4" fmla="*/ 1998332 h 5712580"/>
              <a:gd name="connsiteX5" fmla="*/ 3798071 w 10133643"/>
              <a:gd name="connsiteY5" fmla="*/ 5712580 h 5712580"/>
              <a:gd name="connsiteX6" fmla="*/ 0 w 10133643"/>
              <a:gd name="connsiteY6" fmla="*/ 5705952 h 5712580"/>
              <a:gd name="connsiteX7" fmla="*/ 9801 w 10133643"/>
              <a:gd name="connsiteY7" fmla="*/ 4535775 h 5712580"/>
              <a:gd name="connsiteX0" fmla="*/ 11074 w 10134916"/>
              <a:gd name="connsiteY0" fmla="*/ 3644504 h 4821309"/>
              <a:gd name="connsiteX1" fmla="*/ 21317 w 10134916"/>
              <a:gd name="connsiteY1" fmla="*/ 1266437 h 4821309"/>
              <a:gd name="connsiteX2" fmla="*/ 0 w 10134916"/>
              <a:gd name="connsiteY2" fmla="*/ 1141167 h 4821309"/>
              <a:gd name="connsiteX3" fmla="*/ 10134916 w 10134916"/>
              <a:gd name="connsiteY3" fmla="*/ 0 h 4821309"/>
              <a:gd name="connsiteX4" fmla="*/ 10133031 w 10134916"/>
              <a:gd name="connsiteY4" fmla="*/ 1107061 h 4821309"/>
              <a:gd name="connsiteX5" fmla="*/ 3799344 w 10134916"/>
              <a:gd name="connsiteY5" fmla="*/ 4821309 h 4821309"/>
              <a:gd name="connsiteX6" fmla="*/ 1273 w 10134916"/>
              <a:gd name="connsiteY6" fmla="*/ 4814681 h 4821309"/>
              <a:gd name="connsiteX7" fmla="*/ 11074 w 10134916"/>
              <a:gd name="connsiteY7" fmla="*/ 3644504 h 4821309"/>
              <a:gd name="connsiteX0" fmla="*/ 11074 w 10211611"/>
              <a:gd name="connsiteY0" fmla="*/ 3002178 h 4178983"/>
              <a:gd name="connsiteX1" fmla="*/ 21317 w 10211611"/>
              <a:gd name="connsiteY1" fmla="*/ 624111 h 4178983"/>
              <a:gd name="connsiteX2" fmla="*/ 0 w 10211611"/>
              <a:gd name="connsiteY2" fmla="*/ 498841 h 4178983"/>
              <a:gd name="connsiteX3" fmla="*/ 10211611 w 10211611"/>
              <a:gd name="connsiteY3" fmla="*/ 0 h 4178983"/>
              <a:gd name="connsiteX4" fmla="*/ 10133031 w 10211611"/>
              <a:gd name="connsiteY4" fmla="*/ 464735 h 4178983"/>
              <a:gd name="connsiteX5" fmla="*/ 3799344 w 10211611"/>
              <a:gd name="connsiteY5" fmla="*/ 4178983 h 4178983"/>
              <a:gd name="connsiteX6" fmla="*/ 1273 w 10211611"/>
              <a:gd name="connsiteY6" fmla="*/ 4172355 h 4178983"/>
              <a:gd name="connsiteX7" fmla="*/ 11074 w 10211611"/>
              <a:gd name="connsiteY7" fmla="*/ 3002178 h 4178983"/>
              <a:gd name="connsiteX0" fmla="*/ 11074 w 10211611"/>
              <a:gd name="connsiteY0" fmla="*/ 3002178 h 4178983"/>
              <a:gd name="connsiteX1" fmla="*/ 21317 w 10211611"/>
              <a:gd name="connsiteY1" fmla="*/ 624111 h 4178983"/>
              <a:gd name="connsiteX2" fmla="*/ 0 w 10211611"/>
              <a:gd name="connsiteY2" fmla="*/ 498841 h 4178983"/>
              <a:gd name="connsiteX3" fmla="*/ 10211611 w 10211611"/>
              <a:gd name="connsiteY3" fmla="*/ 0 h 4178983"/>
              <a:gd name="connsiteX4" fmla="*/ 9040116 w 10211611"/>
              <a:gd name="connsiteY4" fmla="*/ 1116650 h 4178983"/>
              <a:gd name="connsiteX5" fmla="*/ 3799344 w 10211611"/>
              <a:gd name="connsiteY5" fmla="*/ 4178983 h 4178983"/>
              <a:gd name="connsiteX6" fmla="*/ 1273 w 10211611"/>
              <a:gd name="connsiteY6" fmla="*/ 4172355 h 4178983"/>
              <a:gd name="connsiteX7" fmla="*/ 11074 w 10211611"/>
              <a:gd name="connsiteY7" fmla="*/ 3002178 h 4178983"/>
              <a:gd name="connsiteX0" fmla="*/ 11074 w 10211611"/>
              <a:gd name="connsiteY0" fmla="*/ 3002178 h 4178983"/>
              <a:gd name="connsiteX1" fmla="*/ 21317 w 10211611"/>
              <a:gd name="connsiteY1" fmla="*/ 624111 h 4178983"/>
              <a:gd name="connsiteX2" fmla="*/ 0 w 10211611"/>
              <a:gd name="connsiteY2" fmla="*/ 498841 h 4178983"/>
              <a:gd name="connsiteX3" fmla="*/ 10211611 w 10211611"/>
              <a:gd name="connsiteY3" fmla="*/ 0 h 4178983"/>
              <a:gd name="connsiteX4" fmla="*/ 9040116 w 10211611"/>
              <a:gd name="connsiteY4" fmla="*/ 1116650 h 4178983"/>
              <a:gd name="connsiteX5" fmla="*/ 3799344 w 10211611"/>
              <a:gd name="connsiteY5" fmla="*/ 4178983 h 4178983"/>
              <a:gd name="connsiteX6" fmla="*/ 1273 w 10211611"/>
              <a:gd name="connsiteY6" fmla="*/ 4172355 h 4178983"/>
              <a:gd name="connsiteX7" fmla="*/ 11074 w 10211611"/>
              <a:gd name="connsiteY7" fmla="*/ 3002178 h 4178983"/>
              <a:gd name="connsiteX0" fmla="*/ 11074 w 10134915"/>
              <a:gd name="connsiteY0" fmla="*/ 2522830 h 3699635"/>
              <a:gd name="connsiteX1" fmla="*/ 21317 w 10134915"/>
              <a:gd name="connsiteY1" fmla="*/ 144763 h 3699635"/>
              <a:gd name="connsiteX2" fmla="*/ 0 w 10134915"/>
              <a:gd name="connsiteY2" fmla="*/ 19493 h 3699635"/>
              <a:gd name="connsiteX3" fmla="*/ 10134915 w 10134915"/>
              <a:gd name="connsiteY3" fmla="*/ 0 h 3699635"/>
              <a:gd name="connsiteX4" fmla="*/ 9040116 w 10134915"/>
              <a:gd name="connsiteY4" fmla="*/ 637302 h 3699635"/>
              <a:gd name="connsiteX5" fmla="*/ 3799344 w 10134915"/>
              <a:gd name="connsiteY5" fmla="*/ 3699635 h 3699635"/>
              <a:gd name="connsiteX6" fmla="*/ 1273 w 10134915"/>
              <a:gd name="connsiteY6" fmla="*/ 3693007 h 3699635"/>
              <a:gd name="connsiteX7" fmla="*/ 11074 w 10134915"/>
              <a:gd name="connsiteY7" fmla="*/ 2522830 h 3699635"/>
              <a:gd name="connsiteX0" fmla="*/ 11074 w 10134915"/>
              <a:gd name="connsiteY0" fmla="*/ 2522830 h 3699635"/>
              <a:gd name="connsiteX1" fmla="*/ 21317 w 10134915"/>
              <a:gd name="connsiteY1" fmla="*/ 144763 h 3699635"/>
              <a:gd name="connsiteX2" fmla="*/ 0 w 10134915"/>
              <a:gd name="connsiteY2" fmla="*/ 19493 h 3699635"/>
              <a:gd name="connsiteX3" fmla="*/ 10134915 w 10134915"/>
              <a:gd name="connsiteY3" fmla="*/ 0 h 3699635"/>
              <a:gd name="connsiteX4" fmla="*/ 9040116 w 10134915"/>
              <a:gd name="connsiteY4" fmla="*/ 637302 h 3699635"/>
              <a:gd name="connsiteX5" fmla="*/ 3799344 w 10134915"/>
              <a:gd name="connsiteY5" fmla="*/ 3699635 h 3699635"/>
              <a:gd name="connsiteX6" fmla="*/ 1273 w 10134915"/>
              <a:gd name="connsiteY6" fmla="*/ 3693007 h 3699635"/>
              <a:gd name="connsiteX7" fmla="*/ 11074 w 10134915"/>
              <a:gd name="connsiteY7" fmla="*/ 2522830 h 3699635"/>
              <a:gd name="connsiteX0" fmla="*/ 11074 w 10150062"/>
              <a:gd name="connsiteY0" fmla="*/ 2522830 h 3699635"/>
              <a:gd name="connsiteX1" fmla="*/ 21317 w 10150062"/>
              <a:gd name="connsiteY1" fmla="*/ 144763 h 3699635"/>
              <a:gd name="connsiteX2" fmla="*/ 0 w 10150062"/>
              <a:gd name="connsiteY2" fmla="*/ 19493 h 3699635"/>
              <a:gd name="connsiteX3" fmla="*/ 10150062 w 10150062"/>
              <a:gd name="connsiteY3" fmla="*/ 0 h 3699635"/>
              <a:gd name="connsiteX4" fmla="*/ 9040116 w 10150062"/>
              <a:gd name="connsiteY4" fmla="*/ 637302 h 3699635"/>
              <a:gd name="connsiteX5" fmla="*/ 3799344 w 10150062"/>
              <a:gd name="connsiteY5" fmla="*/ 3699635 h 3699635"/>
              <a:gd name="connsiteX6" fmla="*/ 1273 w 10150062"/>
              <a:gd name="connsiteY6" fmla="*/ 3693007 h 3699635"/>
              <a:gd name="connsiteX7" fmla="*/ 11074 w 10150062"/>
              <a:gd name="connsiteY7" fmla="*/ 2522830 h 3699635"/>
              <a:gd name="connsiteX0" fmla="*/ 9801 w 10148789"/>
              <a:gd name="connsiteY0" fmla="*/ 2522830 h 3699635"/>
              <a:gd name="connsiteX1" fmla="*/ 20044 w 10148789"/>
              <a:gd name="connsiteY1" fmla="*/ 144763 h 3699635"/>
              <a:gd name="connsiteX2" fmla="*/ 51743 w 10148789"/>
              <a:gd name="connsiteY2" fmla="*/ 11920 h 3699635"/>
              <a:gd name="connsiteX3" fmla="*/ 10148789 w 10148789"/>
              <a:gd name="connsiteY3" fmla="*/ 0 h 3699635"/>
              <a:gd name="connsiteX4" fmla="*/ 9038843 w 10148789"/>
              <a:gd name="connsiteY4" fmla="*/ 637302 h 3699635"/>
              <a:gd name="connsiteX5" fmla="*/ 3798071 w 10148789"/>
              <a:gd name="connsiteY5" fmla="*/ 3699635 h 3699635"/>
              <a:gd name="connsiteX6" fmla="*/ 0 w 10148789"/>
              <a:gd name="connsiteY6" fmla="*/ 3693007 h 3699635"/>
              <a:gd name="connsiteX7" fmla="*/ 9801 w 10148789"/>
              <a:gd name="connsiteY7" fmla="*/ 2522830 h 3699635"/>
              <a:gd name="connsiteX0" fmla="*/ 9801 w 10148789"/>
              <a:gd name="connsiteY0" fmla="*/ 2522830 h 3699635"/>
              <a:gd name="connsiteX1" fmla="*/ 20044 w 10148789"/>
              <a:gd name="connsiteY1" fmla="*/ 144763 h 3699635"/>
              <a:gd name="connsiteX2" fmla="*/ 13874 w 10148789"/>
              <a:gd name="connsiteY2" fmla="*/ 11920 h 3699635"/>
              <a:gd name="connsiteX3" fmla="*/ 10148789 w 10148789"/>
              <a:gd name="connsiteY3" fmla="*/ 0 h 3699635"/>
              <a:gd name="connsiteX4" fmla="*/ 9038843 w 10148789"/>
              <a:gd name="connsiteY4" fmla="*/ 637302 h 3699635"/>
              <a:gd name="connsiteX5" fmla="*/ 3798071 w 10148789"/>
              <a:gd name="connsiteY5" fmla="*/ 3699635 h 3699635"/>
              <a:gd name="connsiteX6" fmla="*/ 0 w 10148789"/>
              <a:gd name="connsiteY6" fmla="*/ 3693007 h 3699635"/>
              <a:gd name="connsiteX7" fmla="*/ 9801 w 10148789"/>
              <a:gd name="connsiteY7" fmla="*/ 2522830 h 3699635"/>
              <a:gd name="connsiteX0" fmla="*/ 9801 w 10148789"/>
              <a:gd name="connsiteY0" fmla="*/ 2533631 h 3710436"/>
              <a:gd name="connsiteX1" fmla="*/ 20044 w 10148789"/>
              <a:gd name="connsiteY1" fmla="*/ 155564 h 3710436"/>
              <a:gd name="connsiteX2" fmla="*/ 21448 w 10148789"/>
              <a:gd name="connsiteY2" fmla="*/ 0 h 3710436"/>
              <a:gd name="connsiteX3" fmla="*/ 10148789 w 10148789"/>
              <a:gd name="connsiteY3" fmla="*/ 10801 h 3710436"/>
              <a:gd name="connsiteX4" fmla="*/ 9038843 w 10148789"/>
              <a:gd name="connsiteY4" fmla="*/ 648103 h 3710436"/>
              <a:gd name="connsiteX5" fmla="*/ 3798071 w 10148789"/>
              <a:gd name="connsiteY5" fmla="*/ 3710436 h 3710436"/>
              <a:gd name="connsiteX6" fmla="*/ 0 w 10148789"/>
              <a:gd name="connsiteY6" fmla="*/ 3703808 h 3710436"/>
              <a:gd name="connsiteX7" fmla="*/ 9801 w 10148789"/>
              <a:gd name="connsiteY7" fmla="*/ 2533631 h 371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48789" h="3710436">
                <a:moveTo>
                  <a:pt x="9801" y="2533631"/>
                </a:moveTo>
                <a:cubicBezTo>
                  <a:pt x="13215" y="1740942"/>
                  <a:pt x="16630" y="948253"/>
                  <a:pt x="20044" y="155564"/>
                </a:cubicBezTo>
                <a:lnTo>
                  <a:pt x="21448" y="0"/>
                </a:lnTo>
                <a:lnTo>
                  <a:pt x="10148789" y="10801"/>
                </a:lnTo>
                <a:cubicBezTo>
                  <a:pt x="9764683" y="255191"/>
                  <a:pt x="9566754" y="336605"/>
                  <a:pt x="9038843" y="648103"/>
                </a:cubicBezTo>
                <a:lnTo>
                  <a:pt x="3798071" y="3710436"/>
                </a:lnTo>
                <a:lnTo>
                  <a:pt x="0" y="3703808"/>
                </a:lnTo>
                <a:lnTo>
                  <a:pt x="9801" y="253363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Title 1">
            <a:extLst>
              <a:ext uri="{FF2B5EF4-FFF2-40B4-BE49-F238E27FC236}">
                <a16:creationId xmlns:a16="http://schemas.microsoft.com/office/drawing/2014/main" id="{E2F13C1F-52A4-524C-BF36-F74BB2730F9F}"/>
              </a:ext>
            </a:extLst>
          </p:cNvPr>
          <p:cNvSpPr txBox="1">
            <a:spLocks/>
          </p:cNvSpPr>
          <p:nvPr/>
        </p:nvSpPr>
        <p:spPr>
          <a:xfrm>
            <a:off x="543569" y="414843"/>
            <a:ext cx="10503719"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 panose="020B0604020202020204"/>
                <a:ea typeface="+mj-ea"/>
                <a:cs typeface="+mj-cs"/>
              </a:rPr>
              <a:t>Bluetooth</a:t>
            </a:r>
            <a:r>
              <a:rPr kumimoji="0" lang="en-US" sz="3000" b="0" i="0" u="none" strike="noStrike" kern="1200" cap="none" spc="0" normalizeH="0" baseline="30000" noProof="0" dirty="0">
                <a:ln>
                  <a:noFill/>
                </a:ln>
                <a:solidFill>
                  <a:srgbClr val="000000"/>
                </a:solidFill>
                <a:effectLst/>
                <a:uLnTx/>
                <a:uFillTx/>
                <a:latin typeface="Arial" panose="020B0604020202020204"/>
                <a:ea typeface="+mj-ea"/>
                <a:cs typeface="+mj-cs"/>
              </a:rPr>
              <a:t>®</a:t>
            </a:r>
            <a:r>
              <a:rPr kumimoji="0" lang="en-US" sz="3000" b="0" i="0" u="none" strike="noStrike" kern="1200" cap="none" spc="0" normalizeH="0" baseline="0" noProof="0" dirty="0">
                <a:ln>
                  <a:noFill/>
                </a:ln>
                <a:solidFill>
                  <a:srgbClr val="000000"/>
                </a:solidFill>
                <a:effectLst/>
                <a:uLnTx/>
                <a:uFillTx/>
                <a:latin typeface="Arial" panose="020B0604020202020204"/>
                <a:ea typeface="+mj-ea"/>
                <a:cs typeface="+mj-cs"/>
              </a:rPr>
              <a:t> Low-Energy Beacon Technology</a:t>
            </a:r>
          </a:p>
        </p:txBody>
      </p:sp>
      <p:sp>
        <p:nvSpPr>
          <p:cNvPr id="18" name="Text Placeholder 2">
            <a:extLst>
              <a:ext uri="{FF2B5EF4-FFF2-40B4-BE49-F238E27FC236}">
                <a16:creationId xmlns:a16="http://schemas.microsoft.com/office/drawing/2014/main" id="{39BE850C-D13A-2347-9128-F510A3B24FA2}"/>
              </a:ext>
            </a:extLst>
          </p:cNvPr>
          <p:cNvSpPr txBox="1">
            <a:spLocks/>
          </p:cNvSpPr>
          <p:nvPr/>
        </p:nvSpPr>
        <p:spPr>
          <a:xfrm>
            <a:off x="543569" y="906957"/>
            <a:ext cx="10503719" cy="332509"/>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2399" kern="1200">
                <a:solidFill>
                  <a:schemeClr val="accent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base" latinLnBrk="0" hangingPunct="1">
              <a:lnSpc>
                <a:spcPct val="100000"/>
              </a:lnSpc>
              <a:spcBef>
                <a:spcPts val="1000"/>
              </a:spcBef>
              <a:spcAft>
                <a:spcPct val="0"/>
              </a:spcAft>
              <a:buClr>
                <a:srgbClr val="00A7FF"/>
              </a:buClr>
              <a:buSzTx/>
              <a:buFont typeface="Arial" panose="020B0604020202020204" pitchFamily="34" charset="0"/>
              <a:buNone/>
              <a:tabLst/>
              <a:defRPr/>
            </a:pPr>
            <a:r>
              <a:rPr kumimoji="0" lang="en-US" sz="2399" b="0" i="0" u="none" strike="noStrike" kern="1200" cap="none" spc="0" normalizeH="0" baseline="0" noProof="0" dirty="0">
                <a:ln>
                  <a:noFill/>
                </a:ln>
                <a:solidFill>
                  <a:srgbClr val="00A7FF"/>
                </a:solidFill>
                <a:effectLst/>
                <a:uLnTx/>
                <a:uFillTx/>
                <a:latin typeface="Arial" panose="020B0604020202020204"/>
                <a:ea typeface="+mn-ea"/>
                <a:cs typeface="+mn-cs"/>
              </a:rPr>
              <a:t>Precision Tracking For Indoor Location Tracking</a:t>
            </a:r>
          </a:p>
        </p:txBody>
      </p:sp>
      <p:sp>
        <p:nvSpPr>
          <p:cNvPr id="20" name="Footer Placeholder 4">
            <a:extLst>
              <a:ext uri="{FF2B5EF4-FFF2-40B4-BE49-F238E27FC236}">
                <a16:creationId xmlns:a16="http://schemas.microsoft.com/office/drawing/2014/main" id="{5EE5A12A-13E0-DE42-B789-CC1406865D1A}"/>
              </a:ext>
            </a:extLst>
          </p:cNvPr>
          <p:cNvSpPr>
            <a:spLocks noGrp="1"/>
          </p:cNvSpPr>
          <p:nvPr>
            <p:ph type="ftr" sz="quarter" idx="3"/>
          </p:nvPr>
        </p:nvSpPr>
        <p:spPr>
          <a:xfrm>
            <a:off x="0" y="6400800"/>
            <a:ext cx="1581912" cy="4572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ZEBRA TECHNOLOGIES</a:t>
            </a:r>
          </a:p>
        </p:txBody>
      </p:sp>
      <p:sp>
        <p:nvSpPr>
          <p:cNvPr id="21" name="Rectangle 20">
            <a:extLst>
              <a:ext uri="{FF2B5EF4-FFF2-40B4-BE49-F238E27FC236}">
                <a16:creationId xmlns:a16="http://schemas.microsoft.com/office/drawing/2014/main" id="{67537FA4-9910-5948-99F1-DD6CFF837950}"/>
              </a:ext>
            </a:extLst>
          </p:cNvPr>
          <p:cNvSpPr/>
          <p:nvPr/>
        </p:nvSpPr>
        <p:spPr>
          <a:xfrm>
            <a:off x="4836378" y="3029564"/>
            <a:ext cx="2796486" cy="1323439"/>
          </a:xfrm>
          <a:prstGeom prst="rect">
            <a:avLst/>
          </a:prstGeom>
        </p:spPr>
        <p:txBody>
          <a:bodyPr wrap="square">
            <a:spAutoFit/>
          </a:bodyPr>
          <a:lstStyle/>
          <a:p>
            <a:pPr marL="0" marR="0" lvl="0" indent="0" algn="l" defTabSz="914126" rtl="0" eaLnBrk="1" fontAlgn="auto" latinLnBrk="0" hangingPunct="1">
              <a:lnSpc>
                <a:spcPct val="100000"/>
              </a:lnSpc>
              <a:spcBef>
                <a:spcPts val="1000"/>
              </a:spcBef>
              <a:spcAft>
                <a:spcPts val="0"/>
              </a:spcAft>
              <a:buClr>
                <a:srgbClr val="00A7FF"/>
              </a:buClr>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mn-cs"/>
              </a:rPr>
              <a:t>The </a:t>
            </a:r>
            <a:r>
              <a:rPr kumimoji="0" lang="en-US" sz="1600" b="1" i="0" u="none" strike="noStrike" kern="1200" cap="none" spc="0" normalizeH="0" baseline="0" noProof="0" dirty="0">
                <a:ln>
                  <a:noFill/>
                </a:ln>
                <a:solidFill>
                  <a:srgbClr val="FFFFFF"/>
                </a:solidFill>
                <a:effectLst/>
                <a:uLnTx/>
                <a:uFillTx/>
                <a:latin typeface="Arial" panose="020B0604020202020204"/>
                <a:ea typeface="MS PGothic" pitchFamily="34" charset="-128"/>
                <a:cs typeface="+mn-cs"/>
              </a:rPr>
              <a:t>best real-time location</a:t>
            </a:r>
            <a:r>
              <a:rPr kumimoji="0" lang="en-US" sz="1600"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mn-cs"/>
              </a:rPr>
              <a:t> solution when you need inexpensive devices capable of tracking down to a small zone or within a room</a:t>
            </a:r>
          </a:p>
        </p:txBody>
      </p:sp>
      <p:sp>
        <p:nvSpPr>
          <p:cNvPr id="22" name="Rectangle 21">
            <a:extLst>
              <a:ext uri="{FF2B5EF4-FFF2-40B4-BE49-F238E27FC236}">
                <a16:creationId xmlns:a16="http://schemas.microsoft.com/office/drawing/2014/main" id="{8DAB1817-5830-9E49-B6E0-65300F6A8B95}"/>
              </a:ext>
            </a:extLst>
          </p:cNvPr>
          <p:cNvSpPr/>
          <p:nvPr/>
        </p:nvSpPr>
        <p:spPr>
          <a:xfrm>
            <a:off x="543568" y="3028051"/>
            <a:ext cx="2894575" cy="1323439"/>
          </a:xfrm>
          <a:prstGeom prst="rect">
            <a:avLst/>
          </a:prstGeom>
        </p:spPr>
        <p:txBody>
          <a:bodyPr wrap="square">
            <a:spAutoFit/>
          </a:bodyPr>
          <a:lstStyle/>
          <a:p>
            <a:pPr marL="0" marR="0" lvl="0" indent="0" algn="l" defTabSz="914126" rtl="0" eaLnBrk="1" fontAlgn="auto" latinLnBrk="0" hangingPunct="1">
              <a:lnSpc>
                <a:spcPct val="100000"/>
              </a:lnSpc>
              <a:spcBef>
                <a:spcPts val="1000"/>
              </a:spcBef>
              <a:spcAft>
                <a:spcPts val="0"/>
              </a:spcAft>
              <a:buClr>
                <a:srgbClr val="00A7FF"/>
              </a:buClr>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mn-cs"/>
              </a:rPr>
              <a:t>Using low-energy technology, they are easy to deploy with a </a:t>
            </a:r>
            <a:r>
              <a:rPr kumimoji="0" lang="en-US" sz="1600" b="1" i="0" u="none" strike="noStrike" kern="1200" cap="none" spc="0" normalizeH="0" baseline="0" noProof="0" dirty="0">
                <a:ln>
                  <a:noFill/>
                </a:ln>
                <a:solidFill>
                  <a:srgbClr val="FFFFFF"/>
                </a:solidFill>
                <a:effectLst/>
                <a:uLnTx/>
                <a:uFillTx/>
                <a:latin typeface="Arial" panose="020B0604020202020204"/>
                <a:ea typeface="MS PGothic" pitchFamily="34" charset="-128"/>
                <a:cs typeface="+mn-cs"/>
              </a:rPr>
              <a:t>wide range of applications </a:t>
            </a:r>
            <a:r>
              <a:rPr kumimoji="0" lang="en-US" sz="1600"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mn-cs"/>
              </a:rPr>
              <a:t>to make your business more competitive and profitable</a:t>
            </a:r>
          </a:p>
        </p:txBody>
      </p:sp>
      <p:sp>
        <p:nvSpPr>
          <p:cNvPr id="24" name="AutoShape 2">
            <a:extLst>
              <a:ext uri="{FF2B5EF4-FFF2-40B4-BE49-F238E27FC236}">
                <a16:creationId xmlns:a16="http://schemas.microsoft.com/office/drawing/2014/main" id="{CEA0C84E-ED85-074A-B001-9E67BE742460}"/>
              </a:ext>
            </a:extLst>
          </p:cNvPr>
          <p:cNvSpPr>
            <a:spLocks noChangeAspect="1" noChangeArrowheads="1"/>
          </p:cNvSpPr>
          <p:nvPr/>
        </p:nvSpPr>
        <p:spPr bwMode="auto">
          <a:xfrm flipH="1">
            <a:off x="10131433"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27" name="Rectangle 26">
            <a:extLst>
              <a:ext uri="{FF2B5EF4-FFF2-40B4-BE49-F238E27FC236}">
                <a16:creationId xmlns:a16="http://schemas.microsoft.com/office/drawing/2014/main" id="{5D9F0F3A-E82B-7443-8C13-CB74C84DC880}"/>
              </a:ext>
            </a:extLst>
          </p:cNvPr>
          <p:cNvSpPr/>
          <p:nvPr/>
        </p:nvSpPr>
        <p:spPr>
          <a:xfrm>
            <a:off x="454136" y="2827253"/>
            <a:ext cx="3148600" cy="160585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E6869370-2909-8D46-8D5A-1B2AE8C68D18}"/>
              </a:ext>
            </a:extLst>
          </p:cNvPr>
          <p:cNvSpPr/>
          <p:nvPr/>
        </p:nvSpPr>
        <p:spPr>
          <a:xfrm>
            <a:off x="4518208" y="2838827"/>
            <a:ext cx="3352400" cy="1594276"/>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ight Arrow 30">
            <a:extLst>
              <a:ext uri="{FF2B5EF4-FFF2-40B4-BE49-F238E27FC236}">
                <a16:creationId xmlns:a16="http://schemas.microsoft.com/office/drawing/2014/main" id="{6F640E25-33FE-8B4A-A217-5AD1ED45BA64}"/>
              </a:ext>
            </a:extLst>
          </p:cNvPr>
          <p:cNvSpPr/>
          <p:nvPr/>
        </p:nvSpPr>
        <p:spPr>
          <a:xfrm rot="5400000">
            <a:off x="1643593" y="2450441"/>
            <a:ext cx="659876" cy="366597"/>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Right Arrow 32">
            <a:extLst>
              <a:ext uri="{FF2B5EF4-FFF2-40B4-BE49-F238E27FC236}">
                <a16:creationId xmlns:a16="http://schemas.microsoft.com/office/drawing/2014/main" id="{B6D8A39D-895F-CD4C-9AE0-26D738834633}"/>
              </a:ext>
            </a:extLst>
          </p:cNvPr>
          <p:cNvSpPr/>
          <p:nvPr/>
        </p:nvSpPr>
        <p:spPr>
          <a:xfrm rot="5400000">
            <a:off x="5904682" y="2463072"/>
            <a:ext cx="659876" cy="366597"/>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99763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29">
            <a:extLst>
              <a:ext uri="{FF2B5EF4-FFF2-40B4-BE49-F238E27FC236}">
                <a16:creationId xmlns:a16="http://schemas.microsoft.com/office/drawing/2014/main" id="{7383A287-59C2-2047-92B2-7EB86A3B3B79}"/>
              </a:ext>
            </a:extLst>
          </p:cNvPr>
          <p:cNvSpPr/>
          <p:nvPr/>
        </p:nvSpPr>
        <p:spPr>
          <a:xfrm rot="10800000">
            <a:off x="2705580" y="1463787"/>
            <a:ext cx="9507488" cy="5447964"/>
          </a:xfrm>
          <a:custGeom>
            <a:avLst/>
            <a:gdLst>
              <a:gd name="connsiteX0" fmla="*/ 0 w 7357846"/>
              <a:gd name="connsiteY0" fmla="*/ 0 h 4276890"/>
              <a:gd name="connsiteX1" fmla="*/ 7357846 w 7357846"/>
              <a:gd name="connsiteY1" fmla="*/ 0 h 4276890"/>
              <a:gd name="connsiteX2" fmla="*/ 7357846 w 7357846"/>
              <a:gd name="connsiteY2" fmla="*/ 4276890 h 4276890"/>
              <a:gd name="connsiteX3" fmla="*/ 0 w 7357846"/>
              <a:gd name="connsiteY3" fmla="*/ 4276890 h 4276890"/>
              <a:gd name="connsiteX4" fmla="*/ 0 w 7357846"/>
              <a:gd name="connsiteY4" fmla="*/ 0 h 4276890"/>
              <a:gd name="connsiteX0" fmla="*/ 0 w 9491446"/>
              <a:gd name="connsiteY0" fmla="*/ 0 h 4276890"/>
              <a:gd name="connsiteX1" fmla="*/ 9491446 w 9491446"/>
              <a:gd name="connsiteY1" fmla="*/ 16042 h 4276890"/>
              <a:gd name="connsiteX2" fmla="*/ 7357846 w 9491446"/>
              <a:gd name="connsiteY2" fmla="*/ 4276890 h 4276890"/>
              <a:gd name="connsiteX3" fmla="*/ 0 w 9491446"/>
              <a:gd name="connsiteY3" fmla="*/ 4276890 h 4276890"/>
              <a:gd name="connsiteX4" fmla="*/ 0 w 9491446"/>
              <a:gd name="connsiteY4" fmla="*/ 0 h 4276890"/>
              <a:gd name="connsiteX0" fmla="*/ 16042 w 9507488"/>
              <a:gd name="connsiteY0" fmla="*/ 0 h 5447964"/>
              <a:gd name="connsiteX1" fmla="*/ 9507488 w 9507488"/>
              <a:gd name="connsiteY1" fmla="*/ 16042 h 5447964"/>
              <a:gd name="connsiteX2" fmla="*/ 7373888 w 9507488"/>
              <a:gd name="connsiteY2" fmla="*/ 4276890 h 5447964"/>
              <a:gd name="connsiteX3" fmla="*/ 0 w 9507488"/>
              <a:gd name="connsiteY3" fmla="*/ 5447964 h 5447964"/>
              <a:gd name="connsiteX4" fmla="*/ 16042 w 9507488"/>
              <a:gd name="connsiteY4" fmla="*/ 0 h 5447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7488" h="5447964">
                <a:moveTo>
                  <a:pt x="16042" y="0"/>
                </a:moveTo>
                <a:lnTo>
                  <a:pt x="9507488" y="16042"/>
                </a:lnTo>
                <a:lnTo>
                  <a:pt x="7373888" y="4276890"/>
                </a:lnTo>
                <a:lnTo>
                  <a:pt x="0" y="5447964"/>
                </a:lnTo>
                <a:cubicBezTo>
                  <a:pt x="5347" y="3631976"/>
                  <a:pt x="10695" y="1815988"/>
                  <a:pt x="16042" y="0"/>
                </a:cubicBezTo>
                <a:close/>
              </a:path>
            </a:pathLst>
          </a:custGeom>
          <a:solidFill>
            <a:srgbClr val="E4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0" name="Rectangle 29">
            <a:extLst>
              <a:ext uri="{FF2B5EF4-FFF2-40B4-BE49-F238E27FC236}">
                <a16:creationId xmlns:a16="http://schemas.microsoft.com/office/drawing/2014/main" id="{07201B5E-88B7-394B-85E1-5546B7CDD14C}"/>
              </a:ext>
            </a:extLst>
          </p:cNvPr>
          <p:cNvSpPr/>
          <p:nvPr/>
        </p:nvSpPr>
        <p:spPr>
          <a:xfrm>
            <a:off x="-16042" y="-22513"/>
            <a:ext cx="9507488" cy="5447964"/>
          </a:xfrm>
          <a:custGeom>
            <a:avLst/>
            <a:gdLst>
              <a:gd name="connsiteX0" fmla="*/ 0 w 7357846"/>
              <a:gd name="connsiteY0" fmla="*/ 0 h 4276890"/>
              <a:gd name="connsiteX1" fmla="*/ 7357846 w 7357846"/>
              <a:gd name="connsiteY1" fmla="*/ 0 h 4276890"/>
              <a:gd name="connsiteX2" fmla="*/ 7357846 w 7357846"/>
              <a:gd name="connsiteY2" fmla="*/ 4276890 h 4276890"/>
              <a:gd name="connsiteX3" fmla="*/ 0 w 7357846"/>
              <a:gd name="connsiteY3" fmla="*/ 4276890 h 4276890"/>
              <a:gd name="connsiteX4" fmla="*/ 0 w 7357846"/>
              <a:gd name="connsiteY4" fmla="*/ 0 h 4276890"/>
              <a:gd name="connsiteX0" fmla="*/ 0 w 9491446"/>
              <a:gd name="connsiteY0" fmla="*/ 0 h 4276890"/>
              <a:gd name="connsiteX1" fmla="*/ 9491446 w 9491446"/>
              <a:gd name="connsiteY1" fmla="*/ 16042 h 4276890"/>
              <a:gd name="connsiteX2" fmla="*/ 7357846 w 9491446"/>
              <a:gd name="connsiteY2" fmla="*/ 4276890 h 4276890"/>
              <a:gd name="connsiteX3" fmla="*/ 0 w 9491446"/>
              <a:gd name="connsiteY3" fmla="*/ 4276890 h 4276890"/>
              <a:gd name="connsiteX4" fmla="*/ 0 w 9491446"/>
              <a:gd name="connsiteY4" fmla="*/ 0 h 4276890"/>
              <a:gd name="connsiteX0" fmla="*/ 16042 w 9507488"/>
              <a:gd name="connsiteY0" fmla="*/ 0 h 5447964"/>
              <a:gd name="connsiteX1" fmla="*/ 9507488 w 9507488"/>
              <a:gd name="connsiteY1" fmla="*/ 16042 h 5447964"/>
              <a:gd name="connsiteX2" fmla="*/ 7373888 w 9507488"/>
              <a:gd name="connsiteY2" fmla="*/ 4276890 h 5447964"/>
              <a:gd name="connsiteX3" fmla="*/ 0 w 9507488"/>
              <a:gd name="connsiteY3" fmla="*/ 5447964 h 5447964"/>
              <a:gd name="connsiteX4" fmla="*/ 16042 w 9507488"/>
              <a:gd name="connsiteY4" fmla="*/ 0 h 5447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7488" h="5447964">
                <a:moveTo>
                  <a:pt x="16042" y="0"/>
                </a:moveTo>
                <a:lnTo>
                  <a:pt x="9507488" y="16042"/>
                </a:lnTo>
                <a:lnTo>
                  <a:pt x="7373888" y="4276890"/>
                </a:lnTo>
                <a:lnTo>
                  <a:pt x="0" y="5447964"/>
                </a:lnTo>
                <a:cubicBezTo>
                  <a:pt x="5347" y="3631976"/>
                  <a:pt x="10695" y="1815988"/>
                  <a:pt x="1604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 name="Snip Diagonal Corner Rectangle 8">
            <a:extLst>
              <a:ext uri="{FF2B5EF4-FFF2-40B4-BE49-F238E27FC236}">
                <a16:creationId xmlns:a16="http://schemas.microsoft.com/office/drawing/2014/main" id="{B963926D-3F38-D14A-8023-9EBFEF5DE07B}"/>
              </a:ext>
            </a:extLst>
          </p:cNvPr>
          <p:cNvSpPr/>
          <p:nvPr/>
        </p:nvSpPr>
        <p:spPr>
          <a:xfrm>
            <a:off x="-72424" y="68566"/>
            <a:ext cx="12197026" cy="6905959"/>
          </a:xfrm>
          <a:custGeom>
            <a:avLst/>
            <a:gdLst>
              <a:gd name="connsiteX0" fmla="*/ 0 w 3459892"/>
              <a:gd name="connsiteY0" fmla="*/ 0 h 3074149"/>
              <a:gd name="connsiteX1" fmla="*/ 2947524 w 3459892"/>
              <a:gd name="connsiteY1" fmla="*/ 0 h 3074149"/>
              <a:gd name="connsiteX2" fmla="*/ 3459892 w 3459892"/>
              <a:gd name="connsiteY2" fmla="*/ 512368 h 3074149"/>
              <a:gd name="connsiteX3" fmla="*/ 3459892 w 3459892"/>
              <a:gd name="connsiteY3" fmla="*/ 3074149 h 3074149"/>
              <a:gd name="connsiteX4" fmla="*/ 3459892 w 3459892"/>
              <a:gd name="connsiteY4" fmla="*/ 3074149 h 3074149"/>
              <a:gd name="connsiteX5" fmla="*/ 512368 w 3459892"/>
              <a:gd name="connsiteY5" fmla="*/ 3074149 h 3074149"/>
              <a:gd name="connsiteX6" fmla="*/ 0 w 3459892"/>
              <a:gd name="connsiteY6" fmla="*/ 2561781 h 3074149"/>
              <a:gd name="connsiteX7" fmla="*/ 0 w 3459892"/>
              <a:gd name="connsiteY7" fmla="*/ 0 h 3074149"/>
              <a:gd name="connsiteX0" fmla="*/ 0 w 7797114"/>
              <a:gd name="connsiteY0" fmla="*/ 0 h 3074149"/>
              <a:gd name="connsiteX1" fmla="*/ 2947524 w 7797114"/>
              <a:gd name="connsiteY1" fmla="*/ 0 h 3074149"/>
              <a:gd name="connsiteX2" fmla="*/ 7797114 w 7797114"/>
              <a:gd name="connsiteY2" fmla="*/ 30455 h 3074149"/>
              <a:gd name="connsiteX3" fmla="*/ 3459892 w 7797114"/>
              <a:gd name="connsiteY3" fmla="*/ 3074149 h 3074149"/>
              <a:gd name="connsiteX4" fmla="*/ 3459892 w 7797114"/>
              <a:gd name="connsiteY4" fmla="*/ 3074149 h 3074149"/>
              <a:gd name="connsiteX5" fmla="*/ 512368 w 7797114"/>
              <a:gd name="connsiteY5" fmla="*/ 3074149 h 3074149"/>
              <a:gd name="connsiteX6" fmla="*/ 0 w 7797114"/>
              <a:gd name="connsiteY6" fmla="*/ 2561781 h 3074149"/>
              <a:gd name="connsiteX7" fmla="*/ 0 w 7797114"/>
              <a:gd name="connsiteY7" fmla="*/ 0 h 3074149"/>
              <a:gd name="connsiteX0" fmla="*/ 0 w 7809471"/>
              <a:gd name="connsiteY0" fmla="*/ 6616 h 3080765"/>
              <a:gd name="connsiteX1" fmla="*/ 2947524 w 7809471"/>
              <a:gd name="connsiteY1" fmla="*/ 6616 h 3080765"/>
              <a:gd name="connsiteX2" fmla="*/ 7809471 w 7809471"/>
              <a:gd name="connsiteY2" fmla="*/ 0 h 3080765"/>
              <a:gd name="connsiteX3" fmla="*/ 3459892 w 7809471"/>
              <a:gd name="connsiteY3" fmla="*/ 3080765 h 3080765"/>
              <a:gd name="connsiteX4" fmla="*/ 3459892 w 7809471"/>
              <a:gd name="connsiteY4" fmla="*/ 3080765 h 3080765"/>
              <a:gd name="connsiteX5" fmla="*/ 512368 w 7809471"/>
              <a:gd name="connsiteY5" fmla="*/ 3080765 h 3080765"/>
              <a:gd name="connsiteX6" fmla="*/ 0 w 7809471"/>
              <a:gd name="connsiteY6" fmla="*/ 2568397 h 3080765"/>
              <a:gd name="connsiteX7" fmla="*/ 0 w 7809471"/>
              <a:gd name="connsiteY7" fmla="*/ 6616 h 3080765"/>
              <a:gd name="connsiteX0" fmla="*/ 0 w 7809471"/>
              <a:gd name="connsiteY0" fmla="*/ 6616 h 3080765"/>
              <a:gd name="connsiteX1" fmla="*/ 2947524 w 7809471"/>
              <a:gd name="connsiteY1" fmla="*/ 6616 h 3080765"/>
              <a:gd name="connsiteX2" fmla="*/ 7809471 w 7809471"/>
              <a:gd name="connsiteY2" fmla="*/ 0 h 3080765"/>
              <a:gd name="connsiteX3" fmla="*/ 3459892 w 7809471"/>
              <a:gd name="connsiteY3" fmla="*/ 3080765 h 3080765"/>
              <a:gd name="connsiteX4" fmla="*/ 7809470 w 7809471"/>
              <a:gd name="connsiteY4" fmla="*/ 2364073 h 3080765"/>
              <a:gd name="connsiteX5" fmla="*/ 512368 w 7809471"/>
              <a:gd name="connsiteY5" fmla="*/ 3080765 h 3080765"/>
              <a:gd name="connsiteX6" fmla="*/ 0 w 7809471"/>
              <a:gd name="connsiteY6" fmla="*/ 2568397 h 3080765"/>
              <a:gd name="connsiteX7" fmla="*/ 0 w 7809471"/>
              <a:gd name="connsiteY7" fmla="*/ 6616 h 3080765"/>
              <a:gd name="connsiteX0" fmla="*/ 0 w 7809471"/>
              <a:gd name="connsiteY0" fmla="*/ 6616 h 3080765"/>
              <a:gd name="connsiteX1" fmla="*/ 2947524 w 7809471"/>
              <a:gd name="connsiteY1" fmla="*/ 6616 h 3080765"/>
              <a:gd name="connsiteX2" fmla="*/ 7809471 w 7809471"/>
              <a:gd name="connsiteY2" fmla="*/ 0 h 3080765"/>
              <a:gd name="connsiteX3" fmla="*/ 7784757 w 7809471"/>
              <a:gd name="connsiteY3" fmla="*/ 1548528 h 3080765"/>
              <a:gd name="connsiteX4" fmla="*/ 7809470 w 7809471"/>
              <a:gd name="connsiteY4" fmla="*/ 2364073 h 3080765"/>
              <a:gd name="connsiteX5" fmla="*/ 512368 w 7809471"/>
              <a:gd name="connsiteY5" fmla="*/ 3080765 h 3080765"/>
              <a:gd name="connsiteX6" fmla="*/ 0 w 7809471"/>
              <a:gd name="connsiteY6" fmla="*/ 2568397 h 3080765"/>
              <a:gd name="connsiteX7" fmla="*/ 0 w 7809471"/>
              <a:gd name="connsiteY7" fmla="*/ 6616 h 3080765"/>
              <a:gd name="connsiteX0" fmla="*/ 56043 w 7865514"/>
              <a:gd name="connsiteY0" fmla="*/ 6616 h 6861933"/>
              <a:gd name="connsiteX1" fmla="*/ 3003567 w 7865514"/>
              <a:gd name="connsiteY1" fmla="*/ 6616 h 6861933"/>
              <a:gd name="connsiteX2" fmla="*/ 7865514 w 7865514"/>
              <a:gd name="connsiteY2" fmla="*/ 0 h 6861933"/>
              <a:gd name="connsiteX3" fmla="*/ 7840800 w 7865514"/>
              <a:gd name="connsiteY3" fmla="*/ 1548528 h 6861933"/>
              <a:gd name="connsiteX4" fmla="*/ 7865513 w 7865514"/>
              <a:gd name="connsiteY4" fmla="*/ 2364073 h 6861933"/>
              <a:gd name="connsiteX5" fmla="*/ 0 w 7865514"/>
              <a:gd name="connsiteY5" fmla="*/ 6861933 h 6861933"/>
              <a:gd name="connsiteX6" fmla="*/ 56043 w 7865514"/>
              <a:gd name="connsiteY6" fmla="*/ 2568397 h 6861933"/>
              <a:gd name="connsiteX7" fmla="*/ 56043 w 7865514"/>
              <a:gd name="connsiteY7" fmla="*/ 6616 h 6861933"/>
              <a:gd name="connsiteX0" fmla="*/ 4436075 w 12245546"/>
              <a:gd name="connsiteY0" fmla="*/ 6616 h 6868548"/>
              <a:gd name="connsiteX1" fmla="*/ 7383599 w 12245546"/>
              <a:gd name="connsiteY1" fmla="*/ 6616 h 6868548"/>
              <a:gd name="connsiteX2" fmla="*/ 12245546 w 12245546"/>
              <a:gd name="connsiteY2" fmla="*/ 0 h 6868548"/>
              <a:gd name="connsiteX3" fmla="*/ 12220832 w 12245546"/>
              <a:gd name="connsiteY3" fmla="*/ 1548528 h 6868548"/>
              <a:gd name="connsiteX4" fmla="*/ 12245545 w 12245546"/>
              <a:gd name="connsiteY4" fmla="*/ 2364073 h 6868548"/>
              <a:gd name="connsiteX5" fmla="*/ 4380032 w 12245546"/>
              <a:gd name="connsiteY5" fmla="*/ 6861933 h 6868548"/>
              <a:gd name="connsiteX6" fmla="*/ 0 w 12245546"/>
              <a:gd name="connsiteY6" fmla="*/ 6868548 h 6868548"/>
              <a:gd name="connsiteX7" fmla="*/ 4436075 w 12245546"/>
              <a:gd name="connsiteY7" fmla="*/ 6616 h 6868548"/>
              <a:gd name="connsiteX0" fmla="*/ 24713 w 12245546"/>
              <a:gd name="connsiteY0" fmla="*/ 4244984 h 6868548"/>
              <a:gd name="connsiteX1" fmla="*/ 7383599 w 12245546"/>
              <a:gd name="connsiteY1" fmla="*/ 6616 h 6868548"/>
              <a:gd name="connsiteX2" fmla="*/ 12245546 w 12245546"/>
              <a:gd name="connsiteY2" fmla="*/ 0 h 6868548"/>
              <a:gd name="connsiteX3" fmla="*/ 12220832 w 12245546"/>
              <a:gd name="connsiteY3" fmla="*/ 1548528 h 6868548"/>
              <a:gd name="connsiteX4" fmla="*/ 12245545 w 12245546"/>
              <a:gd name="connsiteY4" fmla="*/ 2364073 h 6868548"/>
              <a:gd name="connsiteX5" fmla="*/ 4380032 w 12245546"/>
              <a:gd name="connsiteY5" fmla="*/ 6861933 h 6868548"/>
              <a:gd name="connsiteX6" fmla="*/ 0 w 12245546"/>
              <a:gd name="connsiteY6" fmla="*/ 6868548 h 6868548"/>
              <a:gd name="connsiteX7" fmla="*/ 24713 w 12245546"/>
              <a:gd name="connsiteY7" fmla="*/ 4244984 h 6868548"/>
              <a:gd name="connsiteX0" fmla="*/ 24713 w 12245545"/>
              <a:gd name="connsiteY0" fmla="*/ 4238368 h 6861932"/>
              <a:gd name="connsiteX1" fmla="*/ 7383599 w 12245545"/>
              <a:gd name="connsiteY1" fmla="*/ 0 h 6861932"/>
              <a:gd name="connsiteX2" fmla="*/ 12233190 w 12245545"/>
              <a:gd name="connsiteY2" fmla="*/ 18097 h 6861932"/>
              <a:gd name="connsiteX3" fmla="*/ 12220832 w 12245545"/>
              <a:gd name="connsiteY3" fmla="*/ 1541912 h 6861932"/>
              <a:gd name="connsiteX4" fmla="*/ 12245545 w 12245545"/>
              <a:gd name="connsiteY4" fmla="*/ 2357457 h 6861932"/>
              <a:gd name="connsiteX5" fmla="*/ 4380032 w 12245545"/>
              <a:gd name="connsiteY5" fmla="*/ 6855317 h 6861932"/>
              <a:gd name="connsiteX6" fmla="*/ 0 w 12245545"/>
              <a:gd name="connsiteY6" fmla="*/ 6861932 h 6861932"/>
              <a:gd name="connsiteX7" fmla="*/ 24713 w 12245545"/>
              <a:gd name="connsiteY7" fmla="*/ 4238368 h 6861932"/>
              <a:gd name="connsiteX0" fmla="*/ 24713 w 12257903"/>
              <a:gd name="connsiteY0" fmla="*/ 4238368 h 6861932"/>
              <a:gd name="connsiteX1" fmla="*/ 7383599 w 12257903"/>
              <a:gd name="connsiteY1" fmla="*/ 0 h 6861932"/>
              <a:gd name="connsiteX2" fmla="*/ 12233190 w 12257903"/>
              <a:gd name="connsiteY2" fmla="*/ 18097 h 6861932"/>
              <a:gd name="connsiteX3" fmla="*/ 12257903 w 12257903"/>
              <a:gd name="connsiteY3" fmla="*/ 1554269 h 6861932"/>
              <a:gd name="connsiteX4" fmla="*/ 12245545 w 12257903"/>
              <a:gd name="connsiteY4" fmla="*/ 2357457 h 6861932"/>
              <a:gd name="connsiteX5" fmla="*/ 4380032 w 12257903"/>
              <a:gd name="connsiteY5" fmla="*/ 6855317 h 6861932"/>
              <a:gd name="connsiteX6" fmla="*/ 0 w 12257903"/>
              <a:gd name="connsiteY6" fmla="*/ 6861932 h 6861932"/>
              <a:gd name="connsiteX7" fmla="*/ 24713 w 12257903"/>
              <a:gd name="connsiteY7" fmla="*/ 4238368 h 6861932"/>
              <a:gd name="connsiteX0" fmla="*/ 24713 w 12257903"/>
              <a:gd name="connsiteY0" fmla="*/ 4257341 h 6880905"/>
              <a:gd name="connsiteX1" fmla="*/ 7383599 w 12257903"/>
              <a:gd name="connsiteY1" fmla="*/ 18973 h 6880905"/>
              <a:gd name="connsiteX2" fmla="*/ 12220833 w 12257903"/>
              <a:gd name="connsiteY2" fmla="*/ 0 h 6880905"/>
              <a:gd name="connsiteX3" fmla="*/ 12257903 w 12257903"/>
              <a:gd name="connsiteY3" fmla="*/ 1573242 h 6880905"/>
              <a:gd name="connsiteX4" fmla="*/ 12245545 w 12257903"/>
              <a:gd name="connsiteY4" fmla="*/ 2376430 h 6880905"/>
              <a:gd name="connsiteX5" fmla="*/ 4380032 w 12257903"/>
              <a:gd name="connsiteY5" fmla="*/ 6874290 h 6880905"/>
              <a:gd name="connsiteX6" fmla="*/ 0 w 12257903"/>
              <a:gd name="connsiteY6" fmla="*/ 6880905 h 6880905"/>
              <a:gd name="connsiteX7" fmla="*/ 24713 w 12257903"/>
              <a:gd name="connsiteY7" fmla="*/ 4257341 h 6880905"/>
              <a:gd name="connsiteX0" fmla="*/ 24713 w 12257903"/>
              <a:gd name="connsiteY0" fmla="*/ 4257341 h 6911361"/>
              <a:gd name="connsiteX1" fmla="*/ 7383599 w 12257903"/>
              <a:gd name="connsiteY1" fmla="*/ 18973 h 6911361"/>
              <a:gd name="connsiteX2" fmla="*/ 12220833 w 12257903"/>
              <a:gd name="connsiteY2" fmla="*/ 0 h 6911361"/>
              <a:gd name="connsiteX3" fmla="*/ 12257903 w 12257903"/>
              <a:gd name="connsiteY3" fmla="*/ 1573242 h 6911361"/>
              <a:gd name="connsiteX4" fmla="*/ 12245545 w 12257903"/>
              <a:gd name="connsiteY4" fmla="*/ 2376430 h 6911361"/>
              <a:gd name="connsiteX5" fmla="*/ 4355319 w 12257903"/>
              <a:gd name="connsiteY5" fmla="*/ 6911361 h 6911361"/>
              <a:gd name="connsiteX6" fmla="*/ 0 w 12257903"/>
              <a:gd name="connsiteY6" fmla="*/ 6880905 h 6911361"/>
              <a:gd name="connsiteX7" fmla="*/ 24713 w 12257903"/>
              <a:gd name="connsiteY7" fmla="*/ 4257341 h 6911361"/>
              <a:gd name="connsiteX0" fmla="*/ 24713 w 12257903"/>
              <a:gd name="connsiteY0" fmla="*/ 4257341 h 6942689"/>
              <a:gd name="connsiteX1" fmla="*/ 7383599 w 12257903"/>
              <a:gd name="connsiteY1" fmla="*/ 18973 h 6942689"/>
              <a:gd name="connsiteX2" fmla="*/ 12220833 w 12257903"/>
              <a:gd name="connsiteY2" fmla="*/ 0 h 6942689"/>
              <a:gd name="connsiteX3" fmla="*/ 12257903 w 12257903"/>
              <a:gd name="connsiteY3" fmla="*/ 1573242 h 6942689"/>
              <a:gd name="connsiteX4" fmla="*/ 12245545 w 12257903"/>
              <a:gd name="connsiteY4" fmla="*/ 2376430 h 6942689"/>
              <a:gd name="connsiteX5" fmla="*/ 4355319 w 12257903"/>
              <a:gd name="connsiteY5" fmla="*/ 6911361 h 6942689"/>
              <a:gd name="connsiteX6" fmla="*/ 0 w 12257903"/>
              <a:gd name="connsiteY6" fmla="*/ 6942689 h 6942689"/>
              <a:gd name="connsiteX7" fmla="*/ 24713 w 12257903"/>
              <a:gd name="connsiteY7" fmla="*/ 4257341 h 6942689"/>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20832 w 12233190"/>
              <a:gd name="connsiteY4" fmla="*/ 2376430 h 6911361"/>
              <a:gd name="connsiteX5" fmla="*/ 4330606 w 12233190"/>
              <a:gd name="connsiteY5" fmla="*/ 6911361 h 6911361"/>
              <a:gd name="connsiteX6" fmla="*/ 37071 w 12233190"/>
              <a:gd name="connsiteY6" fmla="*/ 6893262 h 6911361"/>
              <a:gd name="connsiteX7" fmla="*/ 0 w 12233190"/>
              <a:gd name="connsiteY7" fmla="*/ 4257341 h 6911361"/>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20832 w 12233190"/>
              <a:gd name="connsiteY4" fmla="*/ 2376430 h 6911361"/>
              <a:gd name="connsiteX5" fmla="*/ 4330606 w 12233190"/>
              <a:gd name="connsiteY5" fmla="*/ 6911361 h 6911361"/>
              <a:gd name="connsiteX6" fmla="*/ 0 w 12233190"/>
              <a:gd name="connsiteY6" fmla="*/ 6905619 h 6911361"/>
              <a:gd name="connsiteX7" fmla="*/ 0 w 12233190"/>
              <a:gd name="connsiteY7" fmla="*/ 4257341 h 6911361"/>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02544 w 12233190"/>
              <a:gd name="connsiteY4" fmla="*/ 1644910 h 6911361"/>
              <a:gd name="connsiteX5" fmla="*/ 4330606 w 12233190"/>
              <a:gd name="connsiteY5" fmla="*/ 6911361 h 6911361"/>
              <a:gd name="connsiteX6" fmla="*/ 0 w 12233190"/>
              <a:gd name="connsiteY6" fmla="*/ 6905619 h 6911361"/>
              <a:gd name="connsiteX7" fmla="*/ 0 w 12233190"/>
              <a:gd name="connsiteY7" fmla="*/ 4257341 h 6911361"/>
              <a:gd name="connsiteX0" fmla="*/ 0 w 12233190"/>
              <a:gd name="connsiteY0" fmla="*/ 4257341 h 6905619"/>
              <a:gd name="connsiteX1" fmla="*/ 7358886 w 12233190"/>
              <a:gd name="connsiteY1" fmla="*/ 18973 h 6905619"/>
              <a:gd name="connsiteX2" fmla="*/ 12196120 w 12233190"/>
              <a:gd name="connsiteY2" fmla="*/ 0 h 6905619"/>
              <a:gd name="connsiteX3" fmla="*/ 12233190 w 12233190"/>
              <a:gd name="connsiteY3" fmla="*/ 1573242 h 6905619"/>
              <a:gd name="connsiteX4" fmla="*/ 12202544 w 12233190"/>
              <a:gd name="connsiteY4" fmla="*/ 1644910 h 6905619"/>
              <a:gd name="connsiteX5" fmla="*/ 3251614 w 12233190"/>
              <a:gd name="connsiteY5" fmla="*/ 6893073 h 6905619"/>
              <a:gd name="connsiteX6" fmla="*/ 0 w 12233190"/>
              <a:gd name="connsiteY6" fmla="*/ 6905619 h 6905619"/>
              <a:gd name="connsiteX7" fmla="*/ 0 w 12233190"/>
              <a:gd name="connsiteY7" fmla="*/ 4257341 h 6905619"/>
              <a:gd name="connsiteX0" fmla="*/ 0 w 12233190"/>
              <a:gd name="connsiteY0" fmla="*/ 4257341 h 6905619"/>
              <a:gd name="connsiteX1" fmla="*/ 8547606 w 12233190"/>
              <a:gd name="connsiteY1" fmla="*/ 685 h 6905619"/>
              <a:gd name="connsiteX2" fmla="*/ 12196120 w 12233190"/>
              <a:gd name="connsiteY2" fmla="*/ 0 h 6905619"/>
              <a:gd name="connsiteX3" fmla="*/ 12233190 w 12233190"/>
              <a:gd name="connsiteY3" fmla="*/ 1573242 h 6905619"/>
              <a:gd name="connsiteX4" fmla="*/ 12202544 w 12233190"/>
              <a:gd name="connsiteY4" fmla="*/ 1644910 h 6905619"/>
              <a:gd name="connsiteX5" fmla="*/ 3251614 w 12233190"/>
              <a:gd name="connsiteY5" fmla="*/ 6893073 h 6905619"/>
              <a:gd name="connsiteX6" fmla="*/ 0 w 12233190"/>
              <a:gd name="connsiteY6" fmla="*/ 6905619 h 6905619"/>
              <a:gd name="connsiteX7" fmla="*/ 0 w 12233190"/>
              <a:gd name="connsiteY7" fmla="*/ 4257341 h 6905619"/>
              <a:gd name="connsiteX0" fmla="*/ 0 w 12269766"/>
              <a:gd name="connsiteY0" fmla="*/ 4952285 h 6905619"/>
              <a:gd name="connsiteX1" fmla="*/ 8584182 w 12269766"/>
              <a:gd name="connsiteY1" fmla="*/ 685 h 6905619"/>
              <a:gd name="connsiteX2" fmla="*/ 12232696 w 12269766"/>
              <a:gd name="connsiteY2" fmla="*/ 0 h 6905619"/>
              <a:gd name="connsiteX3" fmla="*/ 12269766 w 12269766"/>
              <a:gd name="connsiteY3" fmla="*/ 1573242 h 6905619"/>
              <a:gd name="connsiteX4" fmla="*/ 12239120 w 12269766"/>
              <a:gd name="connsiteY4" fmla="*/ 1644910 h 6905619"/>
              <a:gd name="connsiteX5" fmla="*/ 3288190 w 12269766"/>
              <a:gd name="connsiteY5" fmla="*/ 6893073 h 6905619"/>
              <a:gd name="connsiteX6" fmla="*/ 36576 w 12269766"/>
              <a:gd name="connsiteY6" fmla="*/ 6905619 h 6905619"/>
              <a:gd name="connsiteX7" fmla="*/ 0 w 12269766"/>
              <a:gd name="connsiteY7" fmla="*/ 4952285 h 6905619"/>
              <a:gd name="connsiteX0" fmla="*/ 0 w 12269766"/>
              <a:gd name="connsiteY0" fmla="*/ 4969888 h 6923222"/>
              <a:gd name="connsiteX1" fmla="*/ 9407142 w 12269766"/>
              <a:gd name="connsiteY1" fmla="*/ 0 h 6923222"/>
              <a:gd name="connsiteX2" fmla="*/ 12232696 w 12269766"/>
              <a:gd name="connsiteY2" fmla="*/ 17603 h 6923222"/>
              <a:gd name="connsiteX3" fmla="*/ 12269766 w 12269766"/>
              <a:gd name="connsiteY3" fmla="*/ 1590845 h 6923222"/>
              <a:gd name="connsiteX4" fmla="*/ 12239120 w 12269766"/>
              <a:gd name="connsiteY4" fmla="*/ 1662513 h 6923222"/>
              <a:gd name="connsiteX5" fmla="*/ 3288190 w 12269766"/>
              <a:gd name="connsiteY5" fmla="*/ 6910676 h 6923222"/>
              <a:gd name="connsiteX6" fmla="*/ 36576 w 12269766"/>
              <a:gd name="connsiteY6" fmla="*/ 6923222 h 6923222"/>
              <a:gd name="connsiteX7" fmla="*/ 0 w 12269766"/>
              <a:gd name="connsiteY7" fmla="*/ 4969888 h 6923222"/>
              <a:gd name="connsiteX0" fmla="*/ 0 w 12306342"/>
              <a:gd name="connsiteY0" fmla="*/ 5427088 h 6923222"/>
              <a:gd name="connsiteX1" fmla="*/ 9443718 w 12306342"/>
              <a:gd name="connsiteY1" fmla="*/ 0 h 6923222"/>
              <a:gd name="connsiteX2" fmla="*/ 12269272 w 12306342"/>
              <a:gd name="connsiteY2" fmla="*/ 17603 h 6923222"/>
              <a:gd name="connsiteX3" fmla="*/ 12306342 w 12306342"/>
              <a:gd name="connsiteY3" fmla="*/ 1590845 h 6923222"/>
              <a:gd name="connsiteX4" fmla="*/ 12275696 w 12306342"/>
              <a:gd name="connsiteY4" fmla="*/ 1662513 h 6923222"/>
              <a:gd name="connsiteX5" fmla="*/ 3324766 w 12306342"/>
              <a:gd name="connsiteY5" fmla="*/ 6910676 h 6923222"/>
              <a:gd name="connsiteX6" fmla="*/ 73152 w 12306342"/>
              <a:gd name="connsiteY6" fmla="*/ 6923222 h 6923222"/>
              <a:gd name="connsiteX7" fmla="*/ 0 w 12306342"/>
              <a:gd name="connsiteY7" fmla="*/ 5427088 h 6923222"/>
              <a:gd name="connsiteX0" fmla="*/ 0 w 12261737"/>
              <a:gd name="connsiteY0" fmla="*/ 5427088 h 6923222"/>
              <a:gd name="connsiteX1" fmla="*/ 9399113 w 12261737"/>
              <a:gd name="connsiteY1" fmla="*/ 0 h 6923222"/>
              <a:gd name="connsiteX2" fmla="*/ 12224667 w 12261737"/>
              <a:gd name="connsiteY2" fmla="*/ 17603 h 6923222"/>
              <a:gd name="connsiteX3" fmla="*/ 12261737 w 12261737"/>
              <a:gd name="connsiteY3" fmla="*/ 1590845 h 6923222"/>
              <a:gd name="connsiteX4" fmla="*/ 12231091 w 12261737"/>
              <a:gd name="connsiteY4" fmla="*/ 1662513 h 6923222"/>
              <a:gd name="connsiteX5" fmla="*/ 3280161 w 12261737"/>
              <a:gd name="connsiteY5" fmla="*/ 6910676 h 6923222"/>
              <a:gd name="connsiteX6" fmla="*/ 28547 w 12261737"/>
              <a:gd name="connsiteY6" fmla="*/ 6923222 h 6923222"/>
              <a:gd name="connsiteX7" fmla="*/ 0 w 12261737"/>
              <a:gd name="connsiteY7" fmla="*/ 5427088 h 6923222"/>
              <a:gd name="connsiteX0" fmla="*/ 0 w 12261737"/>
              <a:gd name="connsiteY0" fmla="*/ 5409485 h 6905619"/>
              <a:gd name="connsiteX1" fmla="*/ 9365660 w 12261737"/>
              <a:gd name="connsiteY1" fmla="*/ 4699 h 6905619"/>
              <a:gd name="connsiteX2" fmla="*/ 12224667 w 12261737"/>
              <a:gd name="connsiteY2" fmla="*/ 0 h 6905619"/>
              <a:gd name="connsiteX3" fmla="*/ 12261737 w 12261737"/>
              <a:gd name="connsiteY3" fmla="*/ 1573242 h 6905619"/>
              <a:gd name="connsiteX4" fmla="*/ 12231091 w 12261737"/>
              <a:gd name="connsiteY4" fmla="*/ 1644910 h 6905619"/>
              <a:gd name="connsiteX5" fmla="*/ 3280161 w 12261737"/>
              <a:gd name="connsiteY5" fmla="*/ 6893073 h 6905619"/>
              <a:gd name="connsiteX6" fmla="*/ 28547 w 12261737"/>
              <a:gd name="connsiteY6" fmla="*/ 6905619 h 6905619"/>
              <a:gd name="connsiteX7" fmla="*/ 0 w 12261737"/>
              <a:gd name="connsiteY7" fmla="*/ 5409485 h 6905619"/>
              <a:gd name="connsiteX0" fmla="*/ 0 w 12261737"/>
              <a:gd name="connsiteY0" fmla="*/ 5409485 h 6905619"/>
              <a:gd name="connsiteX1" fmla="*/ 9365660 w 12261737"/>
              <a:gd name="connsiteY1" fmla="*/ 4699 h 6905619"/>
              <a:gd name="connsiteX2" fmla="*/ 12224667 w 12261737"/>
              <a:gd name="connsiteY2" fmla="*/ 0 h 6905619"/>
              <a:gd name="connsiteX3" fmla="*/ 12261737 w 12261737"/>
              <a:gd name="connsiteY3" fmla="*/ 1573242 h 6905619"/>
              <a:gd name="connsiteX4" fmla="*/ 11167510 w 12261737"/>
              <a:gd name="connsiteY4" fmla="*/ 2268388 h 6905619"/>
              <a:gd name="connsiteX5" fmla="*/ 3280161 w 12261737"/>
              <a:gd name="connsiteY5" fmla="*/ 6893073 h 6905619"/>
              <a:gd name="connsiteX6" fmla="*/ 28547 w 12261737"/>
              <a:gd name="connsiteY6" fmla="*/ 6905619 h 6905619"/>
              <a:gd name="connsiteX7" fmla="*/ 0 w 12261737"/>
              <a:gd name="connsiteY7" fmla="*/ 5409485 h 6905619"/>
              <a:gd name="connsiteX0" fmla="*/ 0 w 12224667"/>
              <a:gd name="connsiteY0" fmla="*/ 5409485 h 6905619"/>
              <a:gd name="connsiteX1" fmla="*/ 9365660 w 12224667"/>
              <a:gd name="connsiteY1" fmla="*/ 4699 h 6905619"/>
              <a:gd name="connsiteX2" fmla="*/ 12224667 w 12224667"/>
              <a:gd name="connsiteY2" fmla="*/ 0 h 6905619"/>
              <a:gd name="connsiteX3" fmla="*/ 11161481 w 12224667"/>
              <a:gd name="connsiteY3" fmla="*/ 1891094 h 6905619"/>
              <a:gd name="connsiteX4" fmla="*/ 11167510 w 12224667"/>
              <a:gd name="connsiteY4" fmla="*/ 2268388 h 6905619"/>
              <a:gd name="connsiteX5" fmla="*/ 3280161 w 12224667"/>
              <a:gd name="connsiteY5" fmla="*/ 6893073 h 6905619"/>
              <a:gd name="connsiteX6" fmla="*/ 28547 w 12224667"/>
              <a:gd name="connsiteY6" fmla="*/ 6905619 h 6905619"/>
              <a:gd name="connsiteX7" fmla="*/ 0 w 12224667"/>
              <a:gd name="connsiteY7" fmla="*/ 5409485 h 6905619"/>
              <a:gd name="connsiteX0" fmla="*/ 0 w 11167510"/>
              <a:gd name="connsiteY0" fmla="*/ 5404786 h 6900920"/>
              <a:gd name="connsiteX1" fmla="*/ 9365660 w 11167510"/>
              <a:gd name="connsiteY1" fmla="*/ 0 h 6900920"/>
              <a:gd name="connsiteX2" fmla="*/ 11124411 w 11167510"/>
              <a:gd name="connsiteY2" fmla="*/ 1181132 h 6900920"/>
              <a:gd name="connsiteX3" fmla="*/ 11161481 w 11167510"/>
              <a:gd name="connsiteY3" fmla="*/ 1886395 h 6900920"/>
              <a:gd name="connsiteX4" fmla="*/ 11167510 w 11167510"/>
              <a:gd name="connsiteY4" fmla="*/ 2263689 h 6900920"/>
              <a:gd name="connsiteX5" fmla="*/ 3280161 w 11167510"/>
              <a:gd name="connsiteY5" fmla="*/ 6888374 h 6900920"/>
              <a:gd name="connsiteX6" fmla="*/ 28547 w 11167510"/>
              <a:gd name="connsiteY6" fmla="*/ 6900920 h 6900920"/>
              <a:gd name="connsiteX7" fmla="*/ 0 w 11167510"/>
              <a:gd name="connsiteY7" fmla="*/ 5404786 h 6900920"/>
              <a:gd name="connsiteX0" fmla="*/ 0 w 11167510"/>
              <a:gd name="connsiteY0" fmla="*/ 5404786 h 6900920"/>
              <a:gd name="connsiteX1" fmla="*/ 9365660 w 11167510"/>
              <a:gd name="connsiteY1" fmla="*/ 0 h 6900920"/>
              <a:gd name="connsiteX2" fmla="*/ 11161086 w 11167510"/>
              <a:gd name="connsiteY2" fmla="*/ 1071107 h 6900920"/>
              <a:gd name="connsiteX3" fmla="*/ 11161481 w 11167510"/>
              <a:gd name="connsiteY3" fmla="*/ 1886395 h 6900920"/>
              <a:gd name="connsiteX4" fmla="*/ 11167510 w 11167510"/>
              <a:gd name="connsiteY4" fmla="*/ 2263689 h 6900920"/>
              <a:gd name="connsiteX5" fmla="*/ 3280161 w 11167510"/>
              <a:gd name="connsiteY5" fmla="*/ 6888374 h 6900920"/>
              <a:gd name="connsiteX6" fmla="*/ 28547 w 11167510"/>
              <a:gd name="connsiteY6" fmla="*/ 6900920 h 6900920"/>
              <a:gd name="connsiteX7" fmla="*/ 0 w 11167510"/>
              <a:gd name="connsiteY7" fmla="*/ 5404786 h 6900920"/>
              <a:gd name="connsiteX0" fmla="*/ 0 w 11167510"/>
              <a:gd name="connsiteY0" fmla="*/ 4377881 h 5874015"/>
              <a:gd name="connsiteX1" fmla="*/ 7580802 w 11167510"/>
              <a:gd name="connsiteY1" fmla="*/ 0 h 5874015"/>
              <a:gd name="connsiteX2" fmla="*/ 11161086 w 11167510"/>
              <a:gd name="connsiteY2" fmla="*/ 44202 h 5874015"/>
              <a:gd name="connsiteX3" fmla="*/ 11161481 w 11167510"/>
              <a:gd name="connsiteY3" fmla="*/ 859490 h 5874015"/>
              <a:gd name="connsiteX4" fmla="*/ 11167510 w 11167510"/>
              <a:gd name="connsiteY4" fmla="*/ 1236784 h 5874015"/>
              <a:gd name="connsiteX5" fmla="*/ 3280161 w 11167510"/>
              <a:gd name="connsiteY5" fmla="*/ 5861469 h 5874015"/>
              <a:gd name="connsiteX6" fmla="*/ 28547 w 11167510"/>
              <a:gd name="connsiteY6" fmla="*/ 5874015 h 5874015"/>
              <a:gd name="connsiteX7" fmla="*/ 0 w 11167510"/>
              <a:gd name="connsiteY7" fmla="*/ 4377881 h 5874015"/>
              <a:gd name="connsiteX0" fmla="*/ 1792987 w 11138963"/>
              <a:gd name="connsiteY0" fmla="*/ 3326526 h 5874015"/>
              <a:gd name="connsiteX1" fmla="*/ 7552255 w 11138963"/>
              <a:gd name="connsiteY1" fmla="*/ 0 h 5874015"/>
              <a:gd name="connsiteX2" fmla="*/ 11132539 w 11138963"/>
              <a:gd name="connsiteY2" fmla="*/ 44202 h 5874015"/>
              <a:gd name="connsiteX3" fmla="*/ 11132934 w 11138963"/>
              <a:gd name="connsiteY3" fmla="*/ 859490 h 5874015"/>
              <a:gd name="connsiteX4" fmla="*/ 11138963 w 11138963"/>
              <a:gd name="connsiteY4" fmla="*/ 1236784 h 5874015"/>
              <a:gd name="connsiteX5" fmla="*/ 3251614 w 11138963"/>
              <a:gd name="connsiteY5" fmla="*/ 5861469 h 5874015"/>
              <a:gd name="connsiteX6" fmla="*/ 0 w 11138963"/>
              <a:gd name="connsiteY6" fmla="*/ 5874015 h 5874015"/>
              <a:gd name="connsiteX7" fmla="*/ 1792987 w 11138963"/>
              <a:gd name="connsiteY7" fmla="*/ 3326526 h 5874015"/>
              <a:gd name="connsiteX0" fmla="*/ 0 w 9345976"/>
              <a:gd name="connsiteY0" fmla="*/ 3326526 h 5861469"/>
              <a:gd name="connsiteX1" fmla="*/ 5759268 w 9345976"/>
              <a:gd name="connsiteY1" fmla="*/ 0 h 5861469"/>
              <a:gd name="connsiteX2" fmla="*/ 9339552 w 9345976"/>
              <a:gd name="connsiteY2" fmla="*/ 44202 h 5861469"/>
              <a:gd name="connsiteX3" fmla="*/ 9339947 w 9345976"/>
              <a:gd name="connsiteY3" fmla="*/ 859490 h 5861469"/>
              <a:gd name="connsiteX4" fmla="*/ 9345976 w 9345976"/>
              <a:gd name="connsiteY4" fmla="*/ 1236784 h 5861469"/>
              <a:gd name="connsiteX5" fmla="*/ 1458627 w 9345976"/>
              <a:gd name="connsiteY5" fmla="*/ 5861469 h 5861469"/>
              <a:gd name="connsiteX6" fmla="*/ 16322 w 9345976"/>
              <a:gd name="connsiteY6" fmla="*/ 5177186 h 5861469"/>
              <a:gd name="connsiteX7" fmla="*/ 0 w 9345976"/>
              <a:gd name="connsiteY7" fmla="*/ 3326526 h 5861469"/>
              <a:gd name="connsiteX0" fmla="*/ 0 w 9345976"/>
              <a:gd name="connsiteY0" fmla="*/ 3326526 h 5262441"/>
              <a:gd name="connsiteX1" fmla="*/ 5759268 w 9345976"/>
              <a:gd name="connsiteY1" fmla="*/ 0 h 5262441"/>
              <a:gd name="connsiteX2" fmla="*/ 9339552 w 9345976"/>
              <a:gd name="connsiteY2" fmla="*/ 44202 h 5262441"/>
              <a:gd name="connsiteX3" fmla="*/ 9339947 w 9345976"/>
              <a:gd name="connsiteY3" fmla="*/ 859490 h 5262441"/>
              <a:gd name="connsiteX4" fmla="*/ 9345976 w 9345976"/>
              <a:gd name="connsiteY4" fmla="*/ 1236784 h 5262441"/>
              <a:gd name="connsiteX5" fmla="*/ 2485533 w 9345976"/>
              <a:gd name="connsiteY5" fmla="*/ 5262441 h 5262441"/>
              <a:gd name="connsiteX6" fmla="*/ 16322 w 9345976"/>
              <a:gd name="connsiteY6" fmla="*/ 5177186 h 5262441"/>
              <a:gd name="connsiteX7" fmla="*/ 0 w 9345976"/>
              <a:gd name="connsiteY7" fmla="*/ 3326526 h 5262441"/>
              <a:gd name="connsiteX0" fmla="*/ 0 w 9345976"/>
              <a:gd name="connsiteY0" fmla="*/ 3326526 h 5262762"/>
              <a:gd name="connsiteX1" fmla="*/ 5759268 w 9345976"/>
              <a:gd name="connsiteY1" fmla="*/ 0 h 5262762"/>
              <a:gd name="connsiteX2" fmla="*/ 9339552 w 9345976"/>
              <a:gd name="connsiteY2" fmla="*/ 44202 h 5262762"/>
              <a:gd name="connsiteX3" fmla="*/ 9339947 w 9345976"/>
              <a:gd name="connsiteY3" fmla="*/ 859490 h 5262762"/>
              <a:gd name="connsiteX4" fmla="*/ 9345976 w 9345976"/>
              <a:gd name="connsiteY4" fmla="*/ 1236784 h 5262762"/>
              <a:gd name="connsiteX5" fmla="*/ 2485533 w 9345976"/>
              <a:gd name="connsiteY5" fmla="*/ 5262441 h 5262762"/>
              <a:gd name="connsiteX6" fmla="*/ 16322 w 9345976"/>
              <a:gd name="connsiteY6" fmla="*/ 5262762 h 5262762"/>
              <a:gd name="connsiteX7" fmla="*/ 0 w 9345976"/>
              <a:gd name="connsiteY7" fmla="*/ 3326526 h 5262762"/>
              <a:gd name="connsiteX0" fmla="*/ 0 w 9345976"/>
              <a:gd name="connsiteY0" fmla="*/ 3326526 h 5262762"/>
              <a:gd name="connsiteX1" fmla="*/ 5759268 w 9345976"/>
              <a:gd name="connsiteY1" fmla="*/ 0 h 5262762"/>
              <a:gd name="connsiteX2" fmla="*/ 9339552 w 9345976"/>
              <a:gd name="connsiteY2" fmla="*/ 99 h 5262762"/>
              <a:gd name="connsiteX3" fmla="*/ 9339947 w 9345976"/>
              <a:gd name="connsiteY3" fmla="*/ 859490 h 5262762"/>
              <a:gd name="connsiteX4" fmla="*/ 9345976 w 9345976"/>
              <a:gd name="connsiteY4" fmla="*/ 1236784 h 5262762"/>
              <a:gd name="connsiteX5" fmla="*/ 2485533 w 9345976"/>
              <a:gd name="connsiteY5" fmla="*/ 5262441 h 5262762"/>
              <a:gd name="connsiteX6" fmla="*/ 16322 w 9345976"/>
              <a:gd name="connsiteY6" fmla="*/ 5262762 h 5262762"/>
              <a:gd name="connsiteX7" fmla="*/ 0 w 9345976"/>
              <a:gd name="connsiteY7" fmla="*/ 3326526 h 526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5976" h="5262762">
                <a:moveTo>
                  <a:pt x="0" y="3326526"/>
                </a:moveTo>
                <a:lnTo>
                  <a:pt x="5759268" y="0"/>
                </a:lnTo>
                <a:lnTo>
                  <a:pt x="9339552" y="99"/>
                </a:lnTo>
                <a:cubicBezTo>
                  <a:pt x="9339684" y="271862"/>
                  <a:pt x="9339815" y="587727"/>
                  <a:pt x="9339947" y="859490"/>
                </a:cubicBezTo>
                <a:cubicBezTo>
                  <a:pt x="9341957" y="985255"/>
                  <a:pt x="9343966" y="1111019"/>
                  <a:pt x="9345976" y="1236784"/>
                </a:cubicBezTo>
                <a:lnTo>
                  <a:pt x="2485533" y="5262441"/>
                </a:lnTo>
                <a:lnTo>
                  <a:pt x="16322" y="5262762"/>
                </a:lnTo>
                <a:lnTo>
                  <a:pt x="0" y="3326526"/>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63" name="Straight Connector 62">
            <a:extLst>
              <a:ext uri="{FF2B5EF4-FFF2-40B4-BE49-F238E27FC236}">
                <a16:creationId xmlns:a16="http://schemas.microsoft.com/office/drawing/2014/main" id="{B9E6DA87-DE50-EC40-8D09-D9A2154EA307}"/>
              </a:ext>
            </a:extLst>
          </p:cNvPr>
          <p:cNvCxnSpPr/>
          <p:nvPr/>
        </p:nvCxnSpPr>
        <p:spPr>
          <a:xfrm flipH="1">
            <a:off x="1581912" y="705853"/>
            <a:ext cx="7954358" cy="481539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5" name="AutoShape 2">
            <a:extLst>
              <a:ext uri="{FF2B5EF4-FFF2-40B4-BE49-F238E27FC236}">
                <a16:creationId xmlns:a16="http://schemas.microsoft.com/office/drawing/2014/main" id="{2638D530-09A2-6C46-8A2F-79285C51E3E1}"/>
              </a:ext>
            </a:extLst>
          </p:cNvPr>
          <p:cNvSpPr>
            <a:spLocks noChangeAspect="1" noChangeArrowheads="1"/>
          </p:cNvSpPr>
          <p:nvPr/>
        </p:nvSpPr>
        <p:spPr bwMode="auto">
          <a:xfrm flipH="1">
            <a:off x="10131433"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19" name="Rectangle 18">
            <a:extLst>
              <a:ext uri="{FF2B5EF4-FFF2-40B4-BE49-F238E27FC236}">
                <a16:creationId xmlns:a16="http://schemas.microsoft.com/office/drawing/2014/main" id="{D6EEB1E9-209A-8F4C-99FA-1F1F64C61989}"/>
              </a:ext>
            </a:extLst>
          </p:cNvPr>
          <p:cNvSpPr/>
          <p:nvPr/>
        </p:nvSpPr>
        <p:spPr>
          <a:xfrm>
            <a:off x="6387900" y="2766675"/>
            <a:ext cx="3629552" cy="461665"/>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SB2000</a:t>
            </a:r>
            <a:r>
              <a:rPr kumimoji="0" lang="en-US" sz="1600" b="0"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 Enhanced Indoor Beacon</a:t>
            </a:r>
          </a:p>
        </p:txBody>
      </p:sp>
      <p:sp>
        <p:nvSpPr>
          <p:cNvPr id="31" name="Footer Placeholder 3">
            <a:extLst>
              <a:ext uri="{FF2B5EF4-FFF2-40B4-BE49-F238E27FC236}">
                <a16:creationId xmlns:a16="http://schemas.microsoft.com/office/drawing/2014/main" id="{70B8DA1F-A704-184E-B693-74F829D26EED}"/>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999999"/>
                </a:solidFill>
                <a:effectLst/>
                <a:uLnTx/>
                <a:uFillTx/>
                <a:latin typeface="Arial" pitchFamily="34" charset="0"/>
                <a:ea typeface="MS PGothic" pitchFamily="34" charset="-128"/>
                <a:cs typeface="+mn-cs"/>
              </a:rPr>
              <a:t>ZEBRA TECHNOLOGIES</a:t>
            </a:r>
          </a:p>
        </p:txBody>
      </p:sp>
      <p:sp>
        <p:nvSpPr>
          <p:cNvPr id="47" name="Rectangle 46">
            <a:extLst>
              <a:ext uri="{FF2B5EF4-FFF2-40B4-BE49-F238E27FC236}">
                <a16:creationId xmlns:a16="http://schemas.microsoft.com/office/drawing/2014/main" id="{827D209B-B11D-0544-B4BE-7831107BB204}"/>
              </a:ext>
            </a:extLst>
          </p:cNvPr>
          <p:cNvSpPr/>
          <p:nvPr/>
        </p:nvSpPr>
        <p:spPr>
          <a:xfrm>
            <a:off x="7933335" y="4157036"/>
            <a:ext cx="2356414" cy="456472"/>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300" normalizeH="0" baseline="0" noProof="0" dirty="0">
                <a:ln>
                  <a:noFill/>
                </a:ln>
                <a:solidFill>
                  <a:srgbClr val="00A7FF"/>
                </a:solidFill>
                <a:effectLst/>
                <a:uLnTx/>
                <a:uFillTx/>
                <a:latin typeface="Arial" pitchFamily="34" charset="0"/>
                <a:ea typeface="MS PGothic" pitchFamily="34" charset="-128"/>
                <a:cs typeface="+mn-cs"/>
              </a:rPr>
              <a:t>INDUSTRY USE</a:t>
            </a:r>
          </a:p>
        </p:txBody>
      </p:sp>
      <p:grpSp>
        <p:nvGrpSpPr>
          <p:cNvPr id="11" name="Group 10">
            <a:extLst>
              <a:ext uri="{FF2B5EF4-FFF2-40B4-BE49-F238E27FC236}">
                <a16:creationId xmlns:a16="http://schemas.microsoft.com/office/drawing/2014/main" id="{871B133E-E840-BF45-9FCB-B7F7A13FCBE7}"/>
              </a:ext>
            </a:extLst>
          </p:cNvPr>
          <p:cNvGrpSpPr/>
          <p:nvPr/>
        </p:nvGrpSpPr>
        <p:grpSpPr>
          <a:xfrm>
            <a:off x="8565733" y="1143903"/>
            <a:ext cx="2270045" cy="871544"/>
            <a:chOff x="9002939" y="1119099"/>
            <a:chExt cx="2270045" cy="871544"/>
          </a:xfrm>
        </p:grpSpPr>
        <p:sp>
          <p:nvSpPr>
            <p:cNvPr id="20" name="Rectangle 19">
              <a:extLst>
                <a:ext uri="{FF2B5EF4-FFF2-40B4-BE49-F238E27FC236}">
                  <a16:creationId xmlns:a16="http://schemas.microsoft.com/office/drawing/2014/main" id="{1570E581-4551-AD43-B4FB-A191EF5F9108}"/>
                </a:ext>
              </a:extLst>
            </p:cNvPr>
            <p:cNvSpPr/>
            <p:nvPr/>
          </p:nvSpPr>
          <p:spPr>
            <a:xfrm>
              <a:off x="9002939" y="1574632"/>
              <a:ext cx="2270045" cy="416011"/>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MB1000</a:t>
              </a:r>
              <a:r>
                <a:rPr kumimoji="0" lang="en-US" sz="1600" b="0"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 Asset Beacon</a:t>
              </a:r>
            </a:p>
          </p:txBody>
        </p:sp>
        <p:cxnSp>
          <p:nvCxnSpPr>
            <p:cNvPr id="53" name="Straight Connector 52">
              <a:extLst>
                <a:ext uri="{FF2B5EF4-FFF2-40B4-BE49-F238E27FC236}">
                  <a16:creationId xmlns:a16="http://schemas.microsoft.com/office/drawing/2014/main" id="{1DAC2242-32FB-044B-85B5-3BD9FBACA447}"/>
                </a:ext>
              </a:extLst>
            </p:cNvPr>
            <p:cNvCxnSpPr/>
            <p:nvPr/>
          </p:nvCxnSpPr>
          <p:spPr>
            <a:xfrm>
              <a:off x="9759876" y="1119099"/>
              <a:ext cx="0" cy="48913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482D6C57-8782-D542-A71E-9A98AD2D025C}"/>
              </a:ext>
            </a:extLst>
          </p:cNvPr>
          <p:cNvGrpSpPr/>
          <p:nvPr/>
        </p:nvGrpSpPr>
        <p:grpSpPr>
          <a:xfrm>
            <a:off x="2478536" y="4707667"/>
            <a:ext cx="2568332" cy="843207"/>
            <a:chOff x="2720969" y="4561538"/>
            <a:chExt cx="2568332" cy="843207"/>
          </a:xfrm>
        </p:grpSpPr>
        <p:sp>
          <p:nvSpPr>
            <p:cNvPr id="16" name="Rectangle 15">
              <a:extLst>
                <a:ext uri="{FF2B5EF4-FFF2-40B4-BE49-F238E27FC236}">
                  <a16:creationId xmlns:a16="http://schemas.microsoft.com/office/drawing/2014/main" id="{A679E9F3-E837-A840-87EB-F044974BFEE7}"/>
                </a:ext>
              </a:extLst>
            </p:cNvPr>
            <p:cNvSpPr/>
            <p:nvPr/>
          </p:nvSpPr>
          <p:spPr>
            <a:xfrm>
              <a:off x="2720969" y="4988734"/>
              <a:ext cx="2568332" cy="416011"/>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MB4000</a:t>
              </a:r>
              <a:r>
                <a:rPr kumimoji="0" lang="en-US" sz="1600" b="0"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 Outdoor Beacon </a:t>
              </a:r>
            </a:p>
          </p:txBody>
        </p:sp>
        <p:cxnSp>
          <p:nvCxnSpPr>
            <p:cNvPr id="54" name="Straight Connector 53">
              <a:extLst>
                <a:ext uri="{FF2B5EF4-FFF2-40B4-BE49-F238E27FC236}">
                  <a16:creationId xmlns:a16="http://schemas.microsoft.com/office/drawing/2014/main" id="{53BB7634-C1C6-034E-85F1-BD340340AB94}"/>
                </a:ext>
              </a:extLst>
            </p:cNvPr>
            <p:cNvCxnSpPr/>
            <p:nvPr/>
          </p:nvCxnSpPr>
          <p:spPr>
            <a:xfrm>
              <a:off x="3373406" y="4561538"/>
              <a:ext cx="0" cy="48913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57" name="Straight Connector 56">
            <a:extLst>
              <a:ext uri="{FF2B5EF4-FFF2-40B4-BE49-F238E27FC236}">
                <a16:creationId xmlns:a16="http://schemas.microsoft.com/office/drawing/2014/main" id="{E0E9422F-047C-0049-AE96-30D1EC283A0F}"/>
              </a:ext>
            </a:extLst>
          </p:cNvPr>
          <p:cNvCxnSpPr/>
          <p:nvPr/>
        </p:nvCxnSpPr>
        <p:spPr>
          <a:xfrm>
            <a:off x="7292148" y="2158289"/>
            <a:ext cx="17172" cy="640051"/>
          </a:xfrm>
          <a:prstGeom prst="line">
            <a:avLst/>
          </a:prstGeom>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2E466B1A-1204-7F44-BA2C-EC855240C028}"/>
              </a:ext>
            </a:extLst>
          </p:cNvPr>
          <p:cNvGrpSpPr/>
          <p:nvPr/>
        </p:nvGrpSpPr>
        <p:grpSpPr>
          <a:xfrm>
            <a:off x="5101576" y="3198174"/>
            <a:ext cx="2512624" cy="783236"/>
            <a:chOff x="4607203" y="3464071"/>
            <a:chExt cx="2512624" cy="783236"/>
          </a:xfrm>
        </p:grpSpPr>
        <p:sp>
          <p:nvSpPr>
            <p:cNvPr id="18" name="Rectangle 17">
              <a:extLst>
                <a:ext uri="{FF2B5EF4-FFF2-40B4-BE49-F238E27FC236}">
                  <a16:creationId xmlns:a16="http://schemas.microsoft.com/office/drawing/2014/main" id="{6130DFB9-8353-BD4F-B5C2-9802EBF5458F}"/>
                </a:ext>
              </a:extLst>
            </p:cNvPr>
            <p:cNvSpPr/>
            <p:nvPr/>
          </p:nvSpPr>
          <p:spPr>
            <a:xfrm>
              <a:off x="4607203" y="3831296"/>
              <a:ext cx="2512624" cy="416011"/>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MB2001</a:t>
              </a:r>
              <a:r>
                <a:rPr kumimoji="0" lang="en-US" sz="1600" b="0"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 Indoor Beacon</a:t>
              </a:r>
            </a:p>
          </p:txBody>
        </p:sp>
        <p:cxnSp>
          <p:nvCxnSpPr>
            <p:cNvPr id="58" name="Straight Connector 57">
              <a:extLst>
                <a:ext uri="{FF2B5EF4-FFF2-40B4-BE49-F238E27FC236}">
                  <a16:creationId xmlns:a16="http://schemas.microsoft.com/office/drawing/2014/main" id="{3A065972-DB8A-F641-8888-F5B147953221}"/>
                </a:ext>
              </a:extLst>
            </p:cNvPr>
            <p:cNvCxnSpPr/>
            <p:nvPr/>
          </p:nvCxnSpPr>
          <p:spPr>
            <a:xfrm>
              <a:off x="5560770" y="3464071"/>
              <a:ext cx="0" cy="48913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1F73CD86-47CF-B34F-ABD0-08F96E38BDE5}"/>
              </a:ext>
            </a:extLst>
          </p:cNvPr>
          <p:cNvGrpSpPr/>
          <p:nvPr/>
        </p:nvGrpSpPr>
        <p:grpSpPr>
          <a:xfrm>
            <a:off x="3905023" y="4126162"/>
            <a:ext cx="2449903" cy="827703"/>
            <a:chOff x="2837026" y="4683270"/>
            <a:chExt cx="2449903" cy="827703"/>
          </a:xfrm>
        </p:grpSpPr>
        <p:sp>
          <p:nvSpPr>
            <p:cNvPr id="17" name="Rectangle 16">
              <a:extLst>
                <a:ext uri="{FF2B5EF4-FFF2-40B4-BE49-F238E27FC236}">
                  <a16:creationId xmlns:a16="http://schemas.microsoft.com/office/drawing/2014/main" id="{50EB68DC-A974-B749-9E27-71FB96BF325B}"/>
                </a:ext>
              </a:extLst>
            </p:cNvPr>
            <p:cNvSpPr/>
            <p:nvPr/>
          </p:nvSpPr>
          <p:spPr>
            <a:xfrm>
              <a:off x="2837026" y="5094962"/>
              <a:ext cx="2449903" cy="416011"/>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MB3000</a:t>
              </a:r>
              <a:r>
                <a:rPr kumimoji="0" lang="en-US" sz="1600" b="0"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 Indoor Beacon </a:t>
              </a:r>
            </a:p>
          </p:txBody>
        </p:sp>
        <p:cxnSp>
          <p:nvCxnSpPr>
            <p:cNvPr id="59" name="Straight Connector 58">
              <a:extLst>
                <a:ext uri="{FF2B5EF4-FFF2-40B4-BE49-F238E27FC236}">
                  <a16:creationId xmlns:a16="http://schemas.microsoft.com/office/drawing/2014/main" id="{96FFACB8-9F43-FC4B-A45E-674BC7928177}"/>
                </a:ext>
              </a:extLst>
            </p:cNvPr>
            <p:cNvCxnSpPr/>
            <p:nvPr/>
          </p:nvCxnSpPr>
          <p:spPr>
            <a:xfrm>
              <a:off x="3555506" y="4683270"/>
              <a:ext cx="0" cy="489133"/>
            </a:xfrm>
            <a:prstGeom prst="line">
              <a:avLst/>
            </a:prstGeom>
          </p:spPr>
          <p:style>
            <a:lnRef idx="1">
              <a:schemeClr val="accent1"/>
            </a:lnRef>
            <a:fillRef idx="0">
              <a:schemeClr val="accent1"/>
            </a:fillRef>
            <a:effectRef idx="0">
              <a:schemeClr val="accent1"/>
            </a:effectRef>
            <a:fontRef idx="minor">
              <a:schemeClr val="tx1"/>
            </a:fontRef>
          </p:style>
        </p:cxnSp>
      </p:grpSp>
      <p:sp>
        <p:nvSpPr>
          <p:cNvPr id="40" name="Title 1">
            <a:extLst>
              <a:ext uri="{FF2B5EF4-FFF2-40B4-BE49-F238E27FC236}">
                <a16:creationId xmlns:a16="http://schemas.microsoft.com/office/drawing/2014/main" id="{AE63C844-1ADB-074C-888B-7EEF09F06A88}"/>
              </a:ext>
            </a:extLst>
          </p:cNvPr>
          <p:cNvSpPr txBox="1">
            <a:spLocks/>
          </p:cNvSpPr>
          <p:nvPr/>
        </p:nvSpPr>
        <p:spPr>
          <a:xfrm>
            <a:off x="457080" y="457200"/>
            <a:ext cx="4391319" cy="1194532"/>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Arial"/>
                <a:ea typeface="+mj-ea"/>
                <a:cs typeface="+mj-cs"/>
              </a:rPr>
              <a:t>Bluetooth</a:t>
            </a:r>
            <a:r>
              <a:rPr kumimoji="0" lang="en-US" sz="2800" b="0" i="0" u="none" strike="noStrike" kern="1200" cap="none" spc="0" normalizeH="0" baseline="30000" noProof="0" dirty="0">
                <a:ln>
                  <a:noFill/>
                </a:ln>
                <a:solidFill>
                  <a:srgbClr val="FFFFFF"/>
                </a:solidFill>
                <a:effectLst/>
                <a:uLnTx/>
                <a:uFillTx/>
                <a:latin typeface="Arial"/>
                <a:ea typeface="+mj-ea"/>
                <a:cs typeface="+mj-cs"/>
              </a:rPr>
              <a:t>®</a:t>
            </a:r>
            <a:r>
              <a:rPr kumimoji="0" lang="en-US" sz="3000" b="0" i="0" u="none" strike="noStrike" kern="1200" cap="none" spc="0" normalizeH="0" baseline="0" noProof="0" dirty="0">
                <a:ln>
                  <a:noFill/>
                </a:ln>
                <a:solidFill>
                  <a:srgbClr val="FFFFFF"/>
                </a:solidFill>
                <a:effectLst/>
                <a:uLnTx/>
                <a:uFillTx/>
                <a:latin typeface="Arial"/>
                <a:ea typeface="+mj-ea"/>
                <a:cs typeface="+mj-cs"/>
              </a:rPr>
              <a:t> Low-Energy Technology</a:t>
            </a:r>
          </a:p>
        </p:txBody>
      </p:sp>
      <p:sp>
        <p:nvSpPr>
          <p:cNvPr id="68" name="Rectangle 67">
            <a:extLst>
              <a:ext uri="{FF2B5EF4-FFF2-40B4-BE49-F238E27FC236}">
                <a16:creationId xmlns:a16="http://schemas.microsoft.com/office/drawing/2014/main" id="{E8719C29-1294-AF43-BED1-148825EB332A}"/>
              </a:ext>
            </a:extLst>
          </p:cNvPr>
          <p:cNvSpPr/>
          <p:nvPr/>
        </p:nvSpPr>
        <p:spPr>
          <a:xfrm>
            <a:off x="1242093" y="5785248"/>
            <a:ext cx="2310909" cy="416011"/>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IoT</a:t>
            </a:r>
            <a:r>
              <a:rPr kumimoji="0" lang="en-US" sz="1600" b="0"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 Bluetooth Bridges</a:t>
            </a:r>
          </a:p>
        </p:txBody>
      </p:sp>
      <p:cxnSp>
        <p:nvCxnSpPr>
          <p:cNvPr id="69" name="Straight Connector 68">
            <a:extLst>
              <a:ext uri="{FF2B5EF4-FFF2-40B4-BE49-F238E27FC236}">
                <a16:creationId xmlns:a16="http://schemas.microsoft.com/office/drawing/2014/main" id="{6D816708-414E-DA47-B7F8-FA7F45E0D9EA}"/>
              </a:ext>
            </a:extLst>
          </p:cNvPr>
          <p:cNvCxnSpPr/>
          <p:nvPr/>
        </p:nvCxnSpPr>
        <p:spPr>
          <a:xfrm>
            <a:off x="2224695" y="5296115"/>
            <a:ext cx="0" cy="586644"/>
          </a:xfrm>
          <a:prstGeom prst="line">
            <a:avLst/>
          </a:prstGeom>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4DBF5815-64C3-B648-A5EF-DF3A21CD12E2}"/>
              </a:ext>
            </a:extLst>
          </p:cNvPr>
          <p:cNvGrpSpPr/>
          <p:nvPr/>
        </p:nvGrpSpPr>
        <p:grpSpPr>
          <a:xfrm>
            <a:off x="7983892" y="5438300"/>
            <a:ext cx="1501029" cy="372937"/>
            <a:chOff x="8084036" y="5333203"/>
            <a:chExt cx="1501029" cy="372937"/>
          </a:xfrm>
        </p:grpSpPr>
        <p:sp>
          <p:nvSpPr>
            <p:cNvPr id="39" name="Rectangle 38">
              <a:extLst>
                <a:ext uri="{FF2B5EF4-FFF2-40B4-BE49-F238E27FC236}">
                  <a16:creationId xmlns:a16="http://schemas.microsoft.com/office/drawing/2014/main" id="{BD693617-F0F0-AB4A-BC61-EE6CB7247EEB}"/>
                </a:ext>
              </a:extLst>
            </p:cNvPr>
            <p:cNvSpPr/>
            <p:nvPr/>
          </p:nvSpPr>
          <p:spPr>
            <a:xfrm>
              <a:off x="8417053" y="5333203"/>
              <a:ext cx="1168012" cy="335092"/>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Transportation</a:t>
              </a:r>
            </a:p>
          </p:txBody>
        </p:sp>
        <p:pic>
          <p:nvPicPr>
            <p:cNvPr id="56" name="Picture 55">
              <a:extLst>
                <a:ext uri="{FF2B5EF4-FFF2-40B4-BE49-F238E27FC236}">
                  <a16:creationId xmlns:a16="http://schemas.microsoft.com/office/drawing/2014/main" id="{80B27F8A-868D-1546-B675-043EC597B631}"/>
                </a:ext>
              </a:extLst>
            </p:cNvPr>
            <p:cNvPicPr>
              <a:picLocks noChangeAspect="1"/>
            </p:cNvPicPr>
            <p:nvPr/>
          </p:nvPicPr>
          <p:blipFill>
            <a:blip r:embed="rId3"/>
            <a:stretch>
              <a:fillRect/>
            </a:stretch>
          </p:blipFill>
          <p:spPr>
            <a:xfrm>
              <a:off x="8084036" y="5363240"/>
              <a:ext cx="342900" cy="342900"/>
            </a:xfrm>
            <a:prstGeom prst="rect">
              <a:avLst/>
            </a:prstGeom>
          </p:spPr>
        </p:pic>
      </p:grpSp>
      <p:grpSp>
        <p:nvGrpSpPr>
          <p:cNvPr id="3" name="Group 2">
            <a:extLst>
              <a:ext uri="{FF2B5EF4-FFF2-40B4-BE49-F238E27FC236}">
                <a16:creationId xmlns:a16="http://schemas.microsoft.com/office/drawing/2014/main" id="{68AFF247-6EAF-D641-9988-B692A98FEDE0}"/>
              </a:ext>
            </a:extLst>
          </p:cNvPr>
          <p:cNvGrpSpPr/>
          <p:nvPr/>
        </p:nvGrpSpPr>
        <p:grpSpPr>
          <a:xfrm>
            <a:off x="9813960" y="5438300"/>
            <a:ext cx="1508641" cy="408769"/>
            <a:chOff x="9740468" y="5286966"/>
            <a:chExt cx="1508641" cy="408769"/>
          </a:xfrm>
        </p:grpSpPr>
        <p:sp>
          <p:nvSpPr>
            <p:cNvPr id="45" name="Rectangle 44">
              <a:extLst>
                <a:ext uri="{FF2B5EF4-FFF2-40B4-BE49-F238E27FC236}">
                  <a16:creationId xmlns:a16="http://schemas.microsoft.com/office/drawing/2014/main" id="{226A88F3-9257-5746-A528-245C771D5302}"/>
                </a:ext>
              </a:extLst>
            </p:cNvPr>
            <p:cNvSpPr/>
            <p:nvPr/>
          </p:nvSpPr>
          <p:spPr>
            <a:xfrm>
              <a:off x="10093023" y="5286966"/>
              <a:ext cx="1156086" cy="335092"/>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Manufacturing</a:t>
              </a:r>
            </a:p>
          </p:txBody>
        </p:sp>
        <p:pic>
          <p:nvPicPr>
            <p:cNvPr id="66" name="Picture 65">
              <a:extLst>
                <a:ext uri="{FF2B5EF4-FFF2-40B4-BE49-F238E27FC236}">
                  <a16:creationId xmlns:a16="http://schemas.microsoft.com/office/drawing/2014/main" id="{3D48380C-C0C4-8B41-90DF-8DFB26C0B92D}"/>
                </a:ext>
              </a:extLst>
            </p:cNvPr>
            <p:cNvPicPr>
              <a:picLocks noChangeAspect="1"/>
            </p:cNvPicPr>
            <p:nvPr/>
          </p:nvPicPr>
          <p:blipFill>
            <a:blip r:embed="rId4"/>
            <a:stretch>
              <a:fillRect/>
            </a:stretch>
          </p:blipFill>
          <p:spPr>
            <a:xfrm>
              <a:off x="9740468" y="5340135"/>
              <a:ext cx="342900" cy="355600"/>
            </a:xfrm>
            <a:prstGeom prst="rect">
              <a:avLst/>
            </a:prstGeom>
          </p:spPr>
        </p:pic>
      </p:grpSp>
      <p:grpSp>
        <p:nvGrpSpPr>
          <p:cNvPr id="2" name="Group 1">
            <a:extLst>
              <a:ext uri="{FF2B5EF4-FFF2-40B4-BE49-F238E27FC236}">
                <a16:creationId xmlns:a16="http://schemas.microsoft.com/office/drawing/2014/main" id="{E42F65FA-8282-C34F-B153-019CB8833D17}"/>
              </a:ext>
            </a:extLst>
          </p:cNvPr>
          <p:cNvGrpSpPr/>
          <p:nvPr/>
        </p:nvGrpSpPr>
        <p:grpSpPr>
          <a:xfrm>
            <a:off x="9813960" y="4714148"/>
            <a:ext cx="2239693" cy="395146"/>
            <a:chOff x="9740468" y="4573181"/>
            <a:chExt cx="2239693" cy="395146"/>
          </a:xfrm>
        </p:grpSpPr>
        <p:sp>
          <p:nvSpPr>
            <p:cNvPr id="55" name="Rectangle 54">
              <a:extLst>
                <a:ext uri="{FF2B5EF4-FFF2-40B4-BE49-F238E27FC236}">
                  <a16:creationId xmlns:a16="http://schemas.microsoft.com/office/drawing/2014/main" id="{3D9CFB76-05C0-A54A-B222-9BA100AA6AE1}"/>
                </a:ext>
              </a:extLst>
            </p:cNvPr>
            <p:cNvSpPr/>
            <p:nvPr/>
          </p:nvSpPr>
          <p:spPr>
            <a:xfrm>
              <a:off x="10073485" y="4573181"/>
              <a:ext cx="1906676" cy="335092"/>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Warehouse Management</a:t>
              </a:r>
            </a:p>
          </p:txBody>
        </p:sp>
        <p:pic>
          <p:nvPicPr>
            <p:cNvPr id="70" name="Picture 69">
              <a:extLst>
                <a:ext uri="{FF2B5EF4-FFF2-40B4-BE49-F238E27FC236}">
                  <a16:creationId xmlns:a16="http://schemas.microsoft.com/office/drawing/2014/main" id="{31212DF8-CAF7-C84F-9360-FFA2CF6D4EAB}"/>
                </a:ext>
              </a:extLst>
            </p:cNvPr>
            <p:cNvPicPr>
              <a:picLocks noChangeAspect="1"/>
            </p:cNvPicPr>
            <p:nvPr/>
          </p:nvPicPr>
          <p:blipFill>
            <a:blip r:embed="rId5"/>
            <a:stretch>
              <a:fillRect/>
            </a:stretch>
          </p:blipFill>
          <p:spPr>
            <a:xfrm>
              <a:off x="9740468" y="4625427"/>
              <a:ext cx="355600" cy="342900"/>
            </a:xfrm>
            <a:prstGeom prst="rect">
              <a:avLst/>
            </a:prstGeom>
          </p:spPr>
        </p:pic>
      </p:grpSp>
      <p:grpSp>
        <p:nvGrpSpPr>
          <p:cNvPr id="9" name="Group 8">
            <a:extLst>
              <a:ext uri="{FF2B5EF4-FFF2-40B4-BE49-F238E27FC236}">
                <a16:creationId xmlns:a16="http://schemas.microsoft.com/office/drawing/2014/main" id="{633E40EC-A227-684B-9DA7-FA83D223A053}"/>
              </a:ext>
            </a:extLst>
          </p:cNvPr>
          <p:cNvGrpSpPr/>
          <p:nvPr/>
        </p:nvGrpSpPr>
        <p:grpSpPr>
          <a:xfrm>
            <a:off x="7983892" y="4714148"/>
            <a:ext cx="1245570" cy="364934"/>
            <a:chOff x="8096736" y="4552056"/>
            <a:chExt cx="1245570" cy="364934"/>
          </a:xfrm>
        </p:grpSpPr>
        <p:sp>
          <p:nvSpPr>
            <p:cNvPr id="71" name="Rectangle 70">
              <a:extLst>
                <a:ext uri="{FF2B5EF4-FFF2-40B4-BE49-F238E27FC236}">
                  <a16:creationId xmlns:a16="http://schemas.microsoft.com/office/drawing/2014/main" id="{06F04221-8875-D840-BDE8-EB334BF1D4C5}"/>
                </a:ext>
              </a:extLst>
            </p:cNvPr>
            <p:cNvSpPr/>
            <p:nvPr/>
          </p:nvSpPr>
          <p:spPr>
            <a:xfrm>
              <a:off x="8417053" y="4552056"/>
              <a:ext cx="925253" cy="335092"/>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Healthcare</a:t>
              </a:r>
            </a:p>
          </p:txBody>
        </p:sp>
        <p:pic>
          <p:nvPicPr>
            <p:cNvPr id="76" name="Picture 75">
              <a:extLst>
                <a:ext uri="{FF2B5EF4-FFF2-40B4-BE49-F238E27FC236}">
                  <a16:creationId xmlns:a16="http://schemas.microsoft.com/office/drawing/2014/main" id="{38D23F72-39FE-5E42-9345-D10DCA4BC7CE}"/>
                </a:ext>
              </a:extLst>
            </p:cNvPr>
            <p:cNvPicPr>
              <a:picLocks noChangeAspect="1"/>
            </p:cNvPicPr>
            <p:nvPr/>
          </p:nvPicPr>
          <p:blipFill>
            <a:blip r:embed="rId6"/>
            <a:stretch>
              <a:fillRect/>
            </a:stretch>
          </p:blipFill>
          <p:spPr>
            <a:xfrm>
              <a:off x="8096736" y="4586790"/>
              <a:ext cx="330200" cy="330200"/>
            </a:xfrm>
            <a:prstGeom prst="rect">
              <a:avLst/>
            </a:prstGeom>
          </p:spPr>
        </p:pic>
      </p:grpSp>
      <p:grpSp>
        <p:nvGrpSpPr>
          <p:cNvPr id="5" name="Group 4">
            <a:extLst>
              <a:ext uri="{FF2B5EF4-FFF2-40B4-BE49-F238E27FC236}">
                <a16:creationId xmlns:a16="http://schemas.microsoft.com/office/drawing/2014/main" id="{9D85272D-B848-154D-9298-55F6DA245072}"/>
              </a:ext>
            </a:extLst>
          </p:cNvPr>
          <p:cNvGrpSpPr/>
          <p:nvPr/>
        </p:nvGrpSpPr>
        <p:grpSpPr>
          <a:xfrm>
            <a:off x="9841691" y="6105306"/>
            <a:ext cx="899359" cy="367579"/>
            <a:chOff x="8093493" y="6067722"/>
            <a:chExt cx="899359" cy="367579"/>
          </a:xfrm>
        </p:grpSpPr>
        <p:sp>
          <p:nvSpPr>
            <p:cNvPr id="41" name="Rectangle 40">
              <a:extLst>
                <a:ext uri="{FF2B5EF4-FFF2-40B4-BE49-F238E27FC236}">
                  <a16:creationId xmlns:a16="http://schemas.microsoft.com/office/drawing/2014/main" id="{07734E9C-E159-2141-88B2-7B46B00860EE}"/>
                </a:ext>
              </a:extLst>
            </p:cNvPr>
            <p:cNvSpPr/>
            <p:nvPr/>
          </p:nvSpPr>
          <p:spPr>
            <a:xfrm>
              <a:off x="8417053" y="6067722"/>
              <a:ext cx="575799" cy="335092"/>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Retail</a:t>
              </a:r>
            </a:p>
          </p:txBody>
        </p:sp>
        <p:pic>
          <p:nvPicPr>
            <p:cNvPr id="77" name="Picture 76">
              <a:extLst>
                <a:ext uri="{FF2B5EF4-FFF2-40B4-BE49-F238E27FC236}">
                  <a16:creationId xmlns:a16="http://schemas.microsoft.com/office/drawing/2014/main" id="{ECACDB21-125A-EA43-9C16-1AE67C0666C9}"/>
                </a:ext>
              </a:extLst>
            </p:cNvPr>
            <p:cNvPicPr>
              <a:picLocks noChangeAspect="1"/>
            </p:cNvPicPr>
            <p:nvPr/>
          </p:nvPicPr>
          <p:blipFill>
            <a:blip r:embed="rId7"/>
            <a:stretch>
              <a:fillRect/>
            </a:stretch>
          </p:blipFill>
          <p:spPr>
            <a:xfrm>
              <a:off x="8093493" y="6105101"/>
              <a:ext cx="330200" cy="330200"/>
            </a:xfrm>
            <a:prstGeom prst="rect">
              <a:avLst/>
            </a:prstGeom>
          </p:spPr>
        </p:pic>
      </p:grpSp>
      <p:pic>
        <p:nvPicPr>
          <p:cNvPr id="8" name="Picture 7">
            <a:extLst>
              <a:ext uri="{FF2B5EF4-FFF2-40B4-BE49-F238E27FC236}">
                <a16:creationId xmlns:a16="http://schemas.microsoft.com/office/drawing/2014/main" id="{82774468-2EAF-CC47-9A3F-D026CC38E6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136614">
            <a:off x="4080295" y="3298137"/>
            <a:ext cx="980017" cy="980017"/>
          </a:xfrm>
          <a:prstGeom prst="rect">
            <a:avLst/>
          </a:prstGeom>
          <a:effectLst>
            <a:outerShdw blurRad="50800" dist="50800" dir="5400000" sx="99000" sy="99000" algn="ctr" rotWithShape="0">
              <a:srgbClr val="000000">
                <a:alpha val="43137"/>
              </a:srgbClr>
            </a:outerShdw>
          </a:effectLst>
        </p:spPr>
      </p:pic>
      <p:pic>
        <p:nvPicPr>
          <p:cNvPr id="80" name="Picture 79">
            <a:extLst>
              <a:ext uri="{FF2B5EF4-FFF2-40B4-BE49-F238E27FC236}">
                <a16:creationId xmlns:a16="http://schemas.microsoft.com/office/drawing/2014/main" id="{974F3CEE-ADA3-404B-91D2-C715DC1CC96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610273" y="4230935"/>
            <a:ext cx="1309212" cy="673688"/>
          </a:xfrm>
          <a:prstGeom prst="rect">
            <a:avLst/>
          </a:prstGeom>
          <a:effectLst>
            <a:outerShdw blurRad="50800" dist="50800" dir="5400000" sx="94000" sy="94000" algn="ctr" rotWithShape="0">
              <a:srgbClr val="000000">
                <a:alpha val="43137"/>
              </a:srgbClr>
            </a:outerShdw>
          </a:effectLst>
        </p:spPr>
      </p:pic>
      <p:pic>
        <p:nvPicPr>
          <p:cNvPr id="12" name="Picture 11">
            <a:extLst>
              <a:ext uri="{FF2B5EF4-FFF2-40B4-BE49-F238E27FC236}">
                <a16:creationId xmlns:a16="http://schemas.microsoft.com/office/drawing/2014/main" id="{B4B1BB48-FED3-FE47-85A9-9909A23ACE6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63985" y="4702668"/>
            <a:ext cx="1268339" cy="998346"/>
          </a:xfrm>
          <a:prstGeom prst="rect">
            <a:avLst/>
          </a:prstGeom>
          <a:effectLst>
            <a:outerShdw blurRad="50800" dist="50800" dir="5400000" sx="99000" sy="99000" algn="ctr" rotWithShape="0">
              <a:srgbClr val="000000">
                <a:alpha val="43137"/>
              </a:srgbClr>
            </a:outerShdw>
          </a:effectLst>
        </p:spPr>
      </p:pic>
      <p:pic>
        <p:nvPicPr>
          <p:cNvPr id="67" name="Picture 66">
            <a:extLst>
              <a:ext uri="{FF2B5EF4-FFF2-40B4-BE49-F238E27FC236}">
                <a16:creationId xmlns:a16="http://schemas.microsoft.com/office/drawing/2014/main" id="{97E3F0DD-0443-C648-ABA8-A9C3D235552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38356" y="1672005"/>
            <a:ext cx="1204134" cy="942366"/>
          </a:xfrm>
          <a:prstGeom prst="rect">
            <a:avLst/>
          </a:prstGeom>
        </p:spPr>
      </p:pic>
      <p:pic>
        <p:nvPicPr>
          <p:cNvPr id="22" name="Picture 21">
            <a:extLst>
              <a:ext uri="{FF2B5EF4-FFF2-40B4-BE49-F238E27FC236}">
                <a16:creationId xmlns:a16="http://schemas.microsoft.com/office/drawing/2014/main" id="{3408B394-10EF-1543-9DA1-65AB9E61194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43190" y="2533285"/>
            <a:ext cx="1226950" cy="749803"/>
          </a:xfrm>
          <a:prstGeom prst="rect">
            <a:avLst/>
          </a:prstGeom>
        </p:spPr>
      </p:pic>
      <p:grpSp>
        <p:nvGrpSpPr>
          <p:cNvPr id="6" name="Group 5">
            <a:extLst>
              <a:ext uri="{FF2B5EF4-FFF2-40B4-BE49-F238E27FC236}">
                <a16:creationId xmlns:a16="http://schemas.microsoft.com/office/drawing/2014/main" id="{20D56F06-F87C-E041-B828-A75D3E7864E7}"/>
              </a:ext>
            </a:extLst>
          </p:cNvPr>
          <p:cNvGrpSpPr/>
          <p:nvPr/>
        </p:nvGrpSpPr>
        <p:grpSpPr>
          <a:xfrm>
            <a:off x="8016100" y="6137793"/>
            <a:ext cx="1769629" cy="368513"/>
            <a:chOff x="9783042" y="5975701"/>
            <a:chExt cx="1769629" cy="368513"/>
          </a:xfrm>
        </p:grpSpPr>
        <p:sp>
          <p:nvSpPr>
            <p:cNvPr id="48" name="Rectangle 47">
              <a:extLst>
                <a:ext uri="{FF2B5EF4-FFF2-40B4-BE49-F238E27FC236}">
                  <a16:creationId xmlns:a16="http://schemas.microsoft.com/office/drawing/2014/main" id="{BA208994-F9DD-D144-969F-6A5F172960EC}"/>
                </a:ext>
              </a:extLst>
            </p:cNvPr>
            <p:cNvSpPr/>
            <p:nvPr/>
          </p:nvSpPr>
          <p:spPr>
            <a:xfrm>
              <a:off x="10116059" y="5975701"/>
              <a:ext cx="1436612" cy="335092"/>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Location Solutions</a:t>
              </a:r>
            </a:p>
          </p:txBody>
        </p:sp>
        <p:pic>
          <p:nvPicPr>
            <p:cNvPr id="49" name="Picture 48">
              <a:extLst>
                <a:ext uri="{FF2B5EF4-FFF2-40B4-BE49-F238E27FC236}">
                  <a16:creationId xmlns:a16="http://schemas.microsoft.com/office/drawing/2014/main" id="{4D5F9D71-4166-544D-9572-E9A67C9216D1}"/>
                </a:ext>
              </a:extLst>
            </p:cNvPr>
            <p:cNvPicPr>
              <a:picLocks noChangeAspect="1"/>
            </p:cNvPicPr>
            <p:nvPr/>
          </p:nvPicPr>
          <p:blipFill>
            <a:blip r:embed="rId13"/>
            <a:stretch>
              <a:fillRect/>
            </a:stretch>
          </p:blipFill>
          <p:spPr>
            <a:xfrm>
              <a:off x="9783042" y="6001314"/>
              <a:ext cx="342900" cy="342900"/>
            </a:xfrm>
            <a:prstGeom prst="rect">
              <a:avLst/>
            </a:prstGeom>
          </p:spPr>
        </p:pic>
      </p:grpSp>
      <p:pic>
        <p:nvPicPr>
          <p:cNvPr id="51" name="Picture 50">
            <a:extLst>
              <a:ext uri="{FF2B5EF4-FFF2-40B4-BE49-F238E27FC236}">
                <a16:creationId xmlns:a16="http://schemas.microsoft.com/office/drawing/2014/main" id="{49699270-BDB1-4340-ADF1-3197813EB28C}"/>
              </a:ext>
            </a:extLst>
          </p:cNvPr>
          <p:cNvPicPr>
            <a:picLocks noChangeAspect="1"/>
          </p:cNvPicPr>
          <p:nvPr/>
        </p:nvPicPr>
        <p:blipFill rotWithShape="1">
          <a:blip r:embed="rId14">
            <a:extLst>
              <a:ext uri="{28A0092B-C50C-407E-A947-70E740481C1C}">
                <a14:useLocalDpi xmlns:a14="http://schemas.microsoft.com/office/drawing/2010/main"/>
              </a:ext>
            </a:extLst>
          </a:blip>
          <a:srcRect t="16134"/>
          <a:stretch/>
        </p:blipFill>
        <p:spPr>
          <a:xfrm>
            <a:off x="8820592" y="320796"/>
            <a:ext cx="1196860" cy="1003759"/>
          </a:xfrm>
          <a:prstGeom prst="rect">
            <a:avLst/>
          </a:prstGeom>
        </p:spPr>
      </p:pic>
      <p:sp>
        <p:nvSpPr>
          <p:cNvPr id="75" name="Rectangle 74">
            <a:extLst>
              <a:ext uri="{FF2B5EF4-FFF2-40B4-BE49-F238E27FC236}">
                <a16:creationId xmlns:a16="http://schemas.microsoft.com/office/drawing/2014/main" id="{D6EEB1E9-209A-8F4C-99FA-1F1F64C61989}"/>
              </a:ext>
            </a:extLst>
          </p:cNvPr>
          <p:cNvSpPr/>
          <p:nvPr/>
        </p:nvSpPr>
        <p:spPr>
          <a:xfrm>
            <a:off x="7642490" y="2249666"/>
            <a:ext cx="3414218" cy="461665"/>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MB2000</a:t>
            </a:r>
            <a:r>
              <a:rPr kumimoji="0" lang="en-US" sz="1600" b="0" i="0" u="none" strike="noStrike" kern="1200" cap="none" spc="0" normalizeH="0" baseline="0" noProof="0" dirty="0">
                <a:ln>
                  <a:noFill/>
                </a:ln>
                <a:solidFill>
                  <a:srgbClr val="00A7FF"/>
                </a:solidFill>
                <a:effectLst/>
                <a:uLnTx/>
                <a:uFillTx/>
                <a:latin typeface="Arial" pitchFamily="34" charset="0"/>
                <a:ea typeface="MS PGothic" pitchFamily="34" charset="-128"/>
                <a:cs typeface="+mn-cs"/>
              </a:rPr>
              <a:t> Indoor Beacon</a:t>
            </a:r>
          </a:p>
        </p:txBody>
      </p:sp>
      <p:cxnSp>
        <p:nvCxnSpPr>
          <p:cNvPr id="78" name="Straight Connector 77">
            <a:extLst>
              <a:ext uri="{FF2B5EF4-FFF2-40B4-BE49-F238E27FC236}">
                <a16:creationId xmlns:a16="http://schemas.microsoft.com/office/drawing/2014/main" id="{E0E9422F-047C-0049-AE96-30D1EC283A0F}"/>
              </a:ext>
            </a:extLst>
          </p:cNvPr>
          <p:cNvCxnSpPr/>
          <p:nvPr/>
        </p:nvCxnSpPr>
        <p:spPr>
          <a:xfrm>
            <a:off x="8431281" y="1742262"/>
            <a:ext cx="17172" cy="640051"/>
          </a:xfrm>
          <a:prstGeom prst="line">
            <a:avLst/>
          </a:prstGeom>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97E3F0DD-0443-C648-ABA8-A9C3D235552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69624" y="952169"/>
            <a:ext cx="1204134" cy="942366"/>
          </a:xfrm>
          <a:prstGeom prst="rect">
            <a:avLst/>
          </a:prstGeom>
        </p:spPr>
      </p:pic>
    </p:spTree>
    <p:extLst>
      <p:ext uri="{BB962C8B-B14F-4D97-AF65-F5344CB8AC3E}">
        <p14:creationId xmlns:p14="http://schemas.microsoft.com/office/powerpoint/2010/main" val="4205525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ooter Placeholder 3">
            <a:extLst>
              <a:ext uri="{FF2B5EF4-FFF2-40B4-BE49-F238E27FC236}">
                <a16:creationId xmlns:a16="http://schemas.microsoft.com/office/drawing/2014/main" id="{FD9F5C10-2E22-654C-876F-C0B5A67D8532}"/>
              </a:ext>
            </a:extLst>
          </p:cNvPr>
          <p:cNvSpPr>
            <a:spLocks noGrp="1"/>
          </p:cNvSpPr>
          <p:nvPr>
            <p:ph type="ftr" sz="quarter" idx="3"/>
          </p:nvPr>
        </p:nvSpPr>
        <p:spPr>
          <a:prstGeom prst="rect">
            <a:avLst/>
          </a:prstGeom>
        </p:spPr>
        <p:txBody>
          <a:bodyPr vert="horz" lIns="182880" tIns="0" rIns="0" bIns="182880" rtlCol="0" anchor="b" anchorCtr="0"/>
          <a:lstStyle>
            <a:lvl1pPr algn="l">
              <a:defRPr sz="800">
                <a:solidFill>
                  <a:schemeClr val="accent5"/>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999999"/>
                </a:solidFill>
                <a:effectLst/>
                <a:uLnTx/>
                <a:uFillTx/>
                <a:latin typeface="Arial" pitchFamily="34" charset="0"/>
                <a:ea typeface="MS PGothic" pitchFamily="34" charset="-128"/>
                <a:cs typeface="+mn-cs"/>
              </a:rPr>
              <a:t>ZEBRA TECHNOLOGIES</a:t>
            </a:r>
          </a:p>
        </p:txBody>
      </p:sp>
      <p:sp>
        <p:nvSpPr>
          <p:cNvPr id="63" name="Title 1">
            <a:extLst>
              <a:ext uri="{FF2B5EF4-FFF2-40B4-BE49-F238E27FC236}">
                <a16:creationId xmlns:a16="http://schemas.microsoft.com/office/drawing/2014/main" id="{80237511-F8F7-864E-91DE-308E8C4C90B2}"/>
              </a:ext>
            </a:extLst>
          </p:cNvPr>
          <p:cNvSpPr txBox="1">
            <a:spLocks/>
          </p:cNvSpPr>
          <p:nvPr/>
        </p:nvSpPr>
        <p:spPr>
          <a:xfrm>
            <a:off x="457081" y="457200"/>
            <a:ext cx="11225908"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 panose="020B0604020202020204"/>
                <a:ea typeface="+mj-ea"/>
                <a:cs typeface="+mj-cs"/>
              </a:rPr>
              <a:t>Zebra </a:t>
            </a:r>
            <a:r>
              <a:rPr kumimoji="0" lang="en-US" sz="3000" b="0" i="0" u="none" strike="noStrike" kern="1200" cap="none" spc="0" normalizeH="0" baseline="0" noProof="0" dirty="0" err="1">
                <a:ln>
                  <a:noFill/>
                </a:ln>
                <a:solidFill>
                  <a:srgbClr val="000000"/>
                </a:solidFill>
                <a:effectLst/>
                <a:uLnTx/>
                <a:uFillTx/>
                <a:latin typeface="Arial" panose="020B0604020202020204"/>
                <a:ea typeface="+mj-ea"/>
                <a:cs typeface="+mj-cs"/>
              </a:rPr>
              <a:t>MotionWorks</a:t>
            </a:r>
            <a:r>
              <a:rPr kumimoji="0" lang="en-US" sz="3000" b="0" i="0" u="none" strike="noStrike" kern="1200" cap="none" spc="0" normalizeH="0" baseline="0" noProof="0" dirty="0">
                <a:ln>
                  <a:noFill/>
                </a:ln>
                <a:solidFill>
                  <a:srgbClr val="000000"/>
                </a:solidFill>
                <a:effectLst/>
                <a:uLnTx/>
                <a:uFillTx/>
                <a:latin typeface="Arial" panose="020B0604020202020204"/>
                <a:ea typeface="+mj-ea"/>
                <a:cs typeface="+mj-cs"/>
              </a:rPr>
              <a:t> Asset Solution</a:t>
            </a:r>
          </a:p>
        </p:txBody>
      </p:sp>
      <p:sp>
        <p:nvSpPr>
          <p:cNvPr id="66" name="Text Placeholder 8">
            <a:extLst>
              <a:ext uri="{FF2B5EF4-FFF2-40B4-BE49-F238E27FC236}">
                <a16:creationId xmlns:a16="http://schemas.microsoft.com/office/drawing/2014/main" id="{4B722C2F-06AC-F748-9B7F-734FED01D41B}"/>
              </a:ext>
            </a:extLst>
          </p:cNvPr>
          <p:cNvSpPr txBox="1">
            <a:spLocks/>
          </p:cNvSpPr>
          <p:nvPr/>
        </p:nvSpPr>
        <p:spPr>
          <a:xfrm>
            <a:off x="457081" y="949314"/>
            <a:ext cx="11225908" cy="332509"/>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2399" kern="1200">
                <a:solidFill>
                  <a:schemeClr val="accent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1000"/>
              </a:spcBef>
              <a:spcAft>
                <a:spcPts val="0"/>
              </a:spcAft>
              <a:buClr>
                <a:srgbClr val="00A7FF"/>
              </a:buClr>
              <a:buSzTx/>
              <a:buFont typeface="Arial" panose="020B0604020202020204" pitchFamily="34" charset="0"/>
              <a:buNone/>
              <a:tabLst/>
              <a:defRPr/>
            </a:pPr>
            <a:r>
              <a:rPr kumimoji="0" lang="en-US" sz="2400" b="0" i="0" u="none" strike="noStrike" kern="1200" cap="none" spc="0" normalizeH="0" baseline="0" noProof="0" dirty="0">
                <a:ln>
                  <a:noFill/>
                </a:ln>
                <a:solidFill>
                  <a:srgbClr val="00A7FF"/>
                </a:solidFill>
                <a:effectLst/>
                <a:uLnTx/>
                <a:uFillTx/>
                <a:latin typeface="Arial" panose="020B0604020202020204"/>
                <a:ea typeface="+mn-ea"/>
                <a:cs typeface="+mn-cs"/>
              </a:rPr>
              <a:t>Using Bluetooth</a:t>
            </a:r>
            <a:r>
              <a:rPr kumimoji="0" lang="en-US" sz="2400" b="0" i="0" u="none" strike="noStrike" kern="1200" cap="none" spc="0" normalizeH="0" baseline="30000" noProof="0" dirty="0">
                <a:ln>
                  <a:noFill/>
                </a:ln>
                <a:solidFill>
                  <a:srgbClr val="00A7FF"/>
                </a:solidFill>
                <a:effectLst/>
                <a:uLnTx/>
                <a:uFillTx/>
                <a:latin typeface="Arial" panose="020B0604020202020204"/>
                <a:ea typeface="+mn-ea"/>
                <a:cs typeface="+mn-cs"/>
              </a:rPr>
              <a:t>®</a:t>
            </a:r>
            <a:r>
              <a:rPr kumimoji="0" lang="en-US" sz="2400" b="0" i="0" u="none" strike="noStrike" kern="1200" cap="none" spc="0" normalizeH="0" baseline="0" noProof="0" dirty="0">
                <a:ln>
                  <a:noFill/>
                </a:ln>
                <a:solidFill>
                  <a:srgbClr val="00A7FF"/>
                </a:solidFill>
                <a:effectLst/>
                <a:uLnTx/>
                <a:uFillTx/>
                <a:latin typeface="Arial" panose="020B0604020202020204"/>
                <a:ea typeface="+mn-ea"/>
                <a:cs typeface="+mn-cs"/>
              </a:rPr>
              <a:t> Products</a:t>
            </a:r>
          </a:p>
        </p:txBody>
      </p:sp>
      <p:sp>
        <p:nvSpPr>
          <p:cNvPr id="68" name="Footer Placeholder 3">
            <a:extLst>
              <a:ext uri="{FF2B5EF4-FFF2-40B4-BE49-F238E27FC236}">
                <a16:creationId xmlns:a16="http://schemas.microsoft.com/office/drawing/2014/main" id="{20455F45-B541-E644-8DC8-C9DF76D84AA7}"/>
              </a:ext>
            </a:extLst>
          </p:cNvPr>
          <p:cNvSpPr txBox="1">
            <a:spLocks/>
          </p:cNvSpPr>
          <p:nvPr/>
        </p:nvSpPr>
        <p:spPr>
          <a:xfrm>
            <a:off x="0" y="6400800"/>
            <a:ext cx="1581912" cy="457200"/>
          </a:xfrm>
          <a:prstGeom prst="rect">
            <a:avLst/>
          </a:prstGeom>
        </p:spPr>
        <p:txBody>
          <a:bodyPr vert="horz" lIns="182880" tIns="0" rIns="0" bIns="182880" rtlCol="0" anchor="b" anchorCtr="0"/>
          <a:lstStyle>
            <a:defPPr>
              <a:defRPr lang="en-US"/>
            </a:defPPr>
            <a:lvl1pPr algn="l" rtl="0" fontAlgn="base">
              <a:spcBef>
                <a:spcPct val="0"/>
              </a:spcBef>
              <a:spcAft>
                <a:spcPct val="0"/>
              </a:spcAft>
              <a:defRPr sz="800" kern="1200">
                <a:solidFill>
                  <a:schemeClr val="accent5"/>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999999"/>
                </a:solidFill>
                <a:effectLst/>
                <a:uLnTx/>
                <a:uFillTx/>
                <a:latin typeface="Arial" pitchFamily="34" charset="0"/>
                <a:ea typeface="MS PGothic" pitchFamily="34" charset="-128"/>
                <a:cs typeface="+mn-cs"/>
              </a:rPr>
              <a:t>ZEBRA TECHNOLOGIES</a:t>
            </a:r>
            <a:endParaRPr kumimoji="0" lang="en-US" sz="800" b="0" i="0" u="none" strike="noStrike" kern="1200" cap="none" spc="0" normalizeH="0" baseline="0" noProof="0" dirty="0">
              <a:ln>
                <a:noFill/>
              </a:ln>
              <a:solidFill>
                <a:srgbClr val="999999"/>
              </a:solidFill>
              <a:effectLst/>
              <a:uLnTx/>
              <a:uFillTx/>
              <a:latin typeface="Arial" pitchFamily="34" charset="0"/>
              <a:ea typeface="MS PGothic" pitchFamily="34" charset="-128"/>
              <a:cs typeface="+mn-cs"/>
            </a:endParaRPr>
          </a:p>
        </p:txBody>
      </p:sp>
      <p:pic>
        <p:nvPicPr>
          <p:cNvPr id="37" name="Picture 36">
            <a:extLst>
              <a:ext uri="{FF2B5EF4-FFF2-40B4-BE49-F238E27FC236}">
                <a16:creationId xmlns:a16="http://schemas.microsoft.com/office/drawing/2014/main" id="{BBBBBDC1-24DA-E642-9742-4A37BBD0B7D2}"/>
              </a:ext>
            </a:extLst>
          </p:cNvPr>
          <p:cNvPicPr>
            <a:picLocks noChangeAspect="1"/>
          </p:cNvPicPr>
          <p:nvPr/>
        </p:nvPicPr>
        <p:blipFill>
          <a:blip r:embed="rId2"/>
          <a:stretch>
            <a:fillRect/>
          </a:stretch>
        </p:blipFill>
        <p:spPr>
          <a:xfrm>
            <a:off x="8350199" y="1711431"/>
            <a:ext cx="3200400" cy="838200"/>
          </a:xfrm>
          <a:prstGeom prst="rect">
            <a:avLst/>
          </a:prstGeom>
        </p:spPr>
      </p:pic>
      <p:pic>
        <p:nvPicPr>
          <p:cNvPr id="38" name="Picture 37">
            <a:extLst>
              <a:ext uri="{FF2B5EF4-FFF2-40B4-BE49-F238E27FC236}">
                <a16:creationId xmlns:a16="http://schemas.microsoft.com/office/drawing/2014/main" id="{7A1EC788-FEDD-DF43-ACD4-EB7A41D5D0FF}"/>
              </a:ext>
            </a:extLst>
          </p:cNvPr>
          <p:cNvPicPr>
            <a:picLocks noChangeAspect="1"/>
          </p:cNvPicPr>
          <p:nvPr/>
        </p:nvPicPr>
        <p:blipFill>
          <a:blip r:embed="rId3"/>
          <a:stretch>
            <a:fillRect/>
          </a:stretch>
        </p:blipFill>
        <p:spPr>
          <a:xfrm>
            <a:off x="461142" y="1711463"/>
            <a:ext cx="2781300" cy="846764"/>
          </a:xfrm>
          <a:prstGeom prst="rect">
            <a:avLst/>
          </a:prstGeom>
        </p:spPr>
      </p:pic>
      <p:pic>
        <p:nvPicPr>
          <p:cNvPr id="39" name="Picture 38">
            <a:extLst>
              <a:ext uri="{FF2B5EF4-FFF2-40B4-BE49-F238E27FC236}">
                <a16:creationId xmlns:a16="http://schemas.microsoft.com/office/drawing/2014/main" id="{D3321055-50C4-C149-9E74-9C76D8C6FB20}"/>
              </a:ext>
            </a:extLst>
          </p:cNvPr>
          <p:cNvPicPr>
            <a:picLocks noChangeAspect="1"/>
          </p:cNvPicPr>
          <p:nvPr/>
        </p:nvPicPr>
        <p:blipFill>
          <a:blip r:embed="rId4"/>
          <a:stretch>
            <a:fillRect/>
          </a:stretch>
        </p:blipFill>
        <p:spPr>
          <a:xfrm>
            <a:off x="3074740" y="1711463"/>
            <a:ext cx="2818850" cy="846764"/>
          </a:xfrm>
          <a:prstGeom prst="rect">
            <a:avLst/>
          </a:prstGeom>
        </p:spPr>
      </p:pic>
      <p:pic>
        <p:nvPicPr>
          <p:cNvPr id="40" name="Picture 39">
            <a:extLst>
              <a:ext uri="{FF2B5EF4-FFF2-40B4-BE49-F238E27FC236}">
                <a16:creationId xmlns:a16="http://schemas.microsoft.com/office/drawing/2014/main" id="{8A04016A-7FE1-CF41-BCD3-3C93C929D437}"/>
              </a:ext>
            </a:extLst>
          </p:cNvPr>
          <p:cNvPicPr>
            <a:picLocks noChangeAspect="1"/>
          </p:cNvPicPr>
          <p:nvPr/>
        </p:nvPicPr>
        <p:blipFill>
          <a:blip r:embed="rId4"/>
          <a:stretch>
            <a:fillRect/>
          </a:stretch>
        </p:blipFill>
        <p:spPr>
          <a:xfrm>
            <a:off x="5731639" y="1711463"/>
            <a:ext cx="2782312" cy="846764"/>
          </a:xfrm>
          <a:prstGeom prst="rect">
            <a:avLst/>
          </a:prstGeom>
        </p:spPr>
      </p:pic>
      <p:graphicFrame>
        <p:nvGraphicFramePr>
          <p:cNvPr id="41" name="Table 40">
            <a:extLst>
              <a:ext uri="{FF2B5EF4-FFF2-40B4-BE49-F238E27FC236}">
                <a16:creationId xmlns:a16="http://schemas.microsoft.com/office/drawing/2014/main" id="{5F486EB4-831E-5245-88E9-CFC9E5C3545A}"/>
              </a:ext>
            </a:extLst>
          </p:cNvPr>
          <p:cNvGraphicFramePr>
            <a:graphicFrameLocks noGrp="1"/>
          </p:cNvGraphicFramePr>
          <p:nvPr/>
        </p:nvGraphicFramePr>
        <p:xfrm>
          <a:off x="8340329" y="2627000"/>
          <a:ext cx="2530208" cy="3444240"/>
        </p:xfrm>
        <a:graphic>
          <a:graphicData uri="http://schemas.openxmlformats.org/drawingml/2006/table">
            <a:tbl>
              <a:tblPr firstRow="1" bandRow="1">
                <a:tableStyleId>{5C22544A-7EE6-4342-B048-85BDC9FD1C3A}</a:tableStyleId>
              </a:tblPr>
              <a:tblGrid>
                <a:gridCol w="2530208">
                  <a:extLst>
                    <a:ext uri="{9D8B030D-6E8A-4147-A177-3AD203B41FA5}">
                      <a16:colId xmlns:a16="http://schemas.microsoft.com/office/drawing/2014/main" val="20000"/>
                    </a:ext>
                  </a:extLst>
                </a:gridCol>
              </a:tblGrid>
              <a:tr h="1093372">
                <a:tc>
                  <a:txBody>
                    <a:bodyPr/>
                    <a:lstStyle/>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txBody>
                  <a:tcPr marL="121888" marR="121888" marT="121920" marB="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2626"/>
                    </a:solidFill>
                  </a:tcPr>
                </a:tc>
                <a:extLst>
                  <a:ext uri="{0D108BD9-81ED-4DB2-BD59-A6C34878D82A}">
                    <a16:rowId xmlns:a16="http://schemas.microsoft.com/office/drawing/2014/main" val="10001"/>
                  </a:ext>
                </a:extLst>
              </a:tr>
            </a:tbl>
          </a:graphicData>
        </a:graphic>
      </p:graphicFrame>
      <p:sp>
        <p:nvSpPr>
          <p:cNvPr id="42" name="Rectangle 41">
            <a:extLst>
              <a:ext uri="{FF2B5EF4-FFF2-40B4-BE49-F238E27FC236}">
                <a16:creationId xmlns:a16="http://schemas.microsoft.com/office/drawing/2014/main" id="{EC5C5486-9E7A-EE4D-BFB0-406C53318B1B}"/>
              </a:ext>
            </a:extLst>
          </p:cNvPr>
          <p:cNvSpPr/>
          <p:nvPr/>
        </p:nvSpPr>
        <p:spPr>
          <a:xfrm>
            <a:off x="8661422" y="1872656"/>
            <a:ext cx="928459" cy="523220"/>
          </a:xfrm>
          <a:prstGeom prst="rect">
            <a:avLst/>
          </a:prstGeom>
        </p:spPr>
        <p:txBody>
          <a:bodyPr wrap="none">
            <a:spAutoFit/>
          </a:bodyPr>
          <a:lstStyle/>
          <a:p>
            <a:pPr marL="0" marR="0" lvl="0" indent="0" algn="l"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Location</a:t>
            </a:r>
          </a:p>
          <a:p>
            <a:pPr marL="0" marR="0" lvl="0" indent="0" algn="l"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Engine</a:t>
            </a:r>
          </a:p>
        </p:txBody>
      </p:sp>
      <p:graphicFrame>
        <p:nvGraphicFramePr>
          <p:cNvPr id="43" name="Table 42">
            <a:extLst>
              <a:ext uri="{FF2B5EF4-FFF2-40B4-BE49-F238E27FC236}">
                <a16:creationId xmlns:a16="http://schemas.microsoft.com/office/drawing/2014/main" id="{4D1FA628-8A29-C14D-84BC-FC9683E77C6E}"/>
              </a:ext>
            </a:extLst>
          </p:cNvPr>
          <p:cNvGraphicFramePr>
            <a:graphicFrameLocks noGrp="1"/>
          </p:cNvGraphicFramePr>
          <p:nvPr/>
        </p:nvGraphicFramePr>
        <p:xfrm>
          <a:off x="5719971" y="2627000"/>
          <a:ext cx="2530208" cy="3444240"/>
        </p:xfrm>
        <a:graphic>
          <a:graphicData uri="http://schemas.openxmlformats.org/drawingml/2006/table">
            <a:tbl>
              <a:tblPr firstRow="1" bandRow="1">
                <a:tableStyleId>{5C22544A-7EE6-4342-B048-85BDC9FD1C3A}</a:tableStyleId>
              </a:tblPr>
              <a:tblGrid>
                <a:gridCol w="2530208">
                  <a:extLst>
                    <a:ext uri="{9D8B030D-6E8A-4147-A177-3AD203B41FA5}">
                      <a16:colId xmlns:a16="http://schemas.microsoft.com/office/drawing/2014/main" val="20000"/>
                    </a:ext>
                  </a:extLst>
                </a:gridCol>
              </a:tblGrid>
              <a:tr h="1093372">
                <a:tc>
                  <a:txBody>
                    <a:bodyPr/>
                    <a:lstStyle/>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txBody>
                  <a:tcPr marL="121888" marR="121888" marT="121920" marB="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2626"/>
                    </a:solidFill>
                  </a:tcPr>
                </a:tc>
                <a:extLst>
                  <a:ext uri="{0D108BD9-81ED-4DB2-BD59-A6C34878D82A}">
                    <a16:rowId xmlns:a16="http://schemas.microsoft.com/office/drawing/2014/main" val="10001"/>
                  </a:ext>
                </a:extLst>
              </a:tr>
            </a:tbl>
          </a:graphicData>
        </a:graphic>
      </p:graphicFrame>
      <p:sp>
        <p:nvSpPr>
          <p:cNvPr id="44" name="Rectangle 43">
            <a:extLst>
              <a:ext uri="{FF2B5EF4-FFF2-40B4-BE49-F238E27FC236}">
                <a16:creationId xmlns:a16="http://schemas.microsoft.com/office/drawing/2014/main" id="{F68EE2C8-C3D4-AC45-9EBF-E665C36E3F3C}"/>
              </a:ext>
            </a:extLst>
          </p:cNvPr>
          <p:cNvSpPr/>
          <p:nvPr/>
        </p:nvSpPr>
        <p:spPr>
          <a:xfrm>
            <a:off x="6273591" y="1883070"/>
            <a:ext cx="1636987" cy="523220"/>
          </a:xfrm>
          <a:prstGeom prst="rect">
            <a:avLst/>
          </a:prstGeom>
        </p:spPr>
        <p:txBody>
          <a:bodyPr wrap="none">
            <a:spAutoFit/>
          </a:bodyPr>
          <a:lstStyle/>
          <a:p>
            <a:pPr marL="0" marR="0" lvl="0" indent="0" algn="l"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Backhaul </a:t>
            </a:r>
          </a:p>
          <a:p>
            <a:pPr marL="0" marR="0" lvl="0" indent="0" algn="l"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Communications</a:t>
            </a:r>
          </a:p>
        </p:txBody>
      </p:sp>
      <p:graphicFrame>
        <p:nvGraphicFramePr>
          <p:cNvPr id="45" name="Table 44">
            <a:extLst>
              <a:ext uri="{FF2B5EF4-FFF2-40B4-BE49-F238E27FC236}">
                <a16:creationId xmlns:a16="http://schemas.microsoft.com/office/drawing/2014/main" id="{12EE1443-D36C-9943-92A7-F764605C0684}"/>
              </a:ext>
            </a:extLst>
          </p:cNvPr>
          <p:cNvGraphicFramePr>
            <a:graphicFrameLocks noGrp="1"/>
          </p:cNvGraphicFramePr>
          <p:nvPr/>
        </p:nvGraphicFramePr>
        <p:xfrm>
          <a:off x="3087018" y="2632348"/>
          <a:ext cx="2530208" cy="3444240"/>
        </p:xfrm>
        <a:graphic>
          <a:graphicData uri="http://schemas.openxmlformats.org/drawingml/2006/table">
            <a:tbl>
              <a:tblPr firstRow="1" bandRow="1">
                <a:tableStyleId>{5C22544A-7EE6-4342-B048-85BDC9FD1C3A}</a:tableStyleId>
              </a:tblPr>
              <a:tblGrid>
                <a:gridCol w="2530208">
                  <a:extLst>
                    <a:ext uri="{9D8B030D-6E8A-4147-A177-3AD203B41FA5}">
                      <a16:colId xmlns:a16="http://schemas.microsoft.com/office/drawing/2014/main" val="20000"/>
                    </a:ext>
                  </a:extLst>
                </a:gridCol>
              </a:tblGrid>
              <a:tr h="1093372">
                <a:tc>
                  <a:txBody>
                    <a:bodyPr/>
                    <a:lstStyle/>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txBody>
                  <a:tcPr marL="121888" marR="121888" marT="121920" marB="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2626"/>
                    </a:solidFill>
                  </a:tcPr>
                </a:tc>
                <a:extLst>
                  <a:ext uri="{0D108BD9-81ED-4DB2-BD59-A6C34878D82A}">
                    <a16:rowId xmlns:a16="http://schemas.microsoft.com/office/drawing/2014/main" val="10001"/>
                  </a:ext>
                </a:extLst>
              </a:tr>
            </a:tbl>
          </a:graphicData>
        </a:graphic>
      </p:graphicFrame>
      <p:graphicFrame>
        <p:nvGraphicFramePr>
          <p:cNvPr id="46" name="Table 45">
            <a:extLst>
              <a:ext uri="{FF2B5EF4-FFF2-40B4-BE49-F238E27FC236}">
                <a16:creationId xmlns:a16="http://schemas.microsoft.com/office/drawing/2014/main" id="{3CF8FE30-699C-9246-A229-193BC0755ED9}"/>
              </a:ext>
            </a:extLst>
          </p:cNvPr>
          <p:cNvGraphicFramePr>
            <a:graphicFrameLocks noGrp="1"/>
          </p:cNvGraphicFramePr>
          <p:nvPr/>
        </p:nvGraphicFramePr>
        <p:xfrm>
          <a:off x="457081" y="2627000"/>
          <a:ext cx="2530208" cy="3444240"/>
        </p:xfrm>
        <a:graphic>
          <a:graphicData uri="http://schemas.openxmlformats.org/drawingml/2006/table">
            <a:tbl>
              <a:tblPr firstRow="1" bandRow="1">
                <a:tableStyleId>{5C22544A-7EE6-4342-B048-85BDC9FD1C3A}</a:tableStyleId>
              </a:tblPr>
              <a:tblGrid>
                <a:gridCol w="2530208">
                  <a:extLst>
                    <a:ext uri="{9D8B030D-6E8A-4147-A177-3AD203B41FA5}">
                      <a16:colId xmlns:a16="http://schemas.microsoft.com/office/drawing/2014/main" val="20000"/>
                    </a:ext>
                  </a:extLst>
                </a:gridCol>
              </a:tblGrid>
              <a:tr h="1093372">
                <a:tc>
                  <a:txBody>
                    <a:bodyPr/>
                    <a:lstStyle/>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p>
                      <a:pPr marL="0" marR="0" indent="0" algn="ctr" defTabSz="914305" rtl="0" eaLnBrk="1" fontAlgn="auto" latinLnBrk="0" hangingPunct="1">
                        <a:lnSpc>
                          <a:spcPct val="100000"/>
                        </a:lnSpc>
                        <a:spcBef>
                          <a:spcPts val="0"/>
                        </a:spcBef>
                        <a:spcAft>
                          <a:spcPts val="0"/>
                        </a:spcAft>
                        <a:buClrTx/>
                        <a:buSzTx/>
                        <a:buFontTx/>
                        <a:buNone/>
                        <a:tabLst/>
                        <a:defRPr/>
                      </a:pPr>
                      <a:endParaRPr lang="en-US" sz="1400" b="1" dirty="0">
                        <a:solidFill>
                          <a:prstClr val="white"/>
                        </a:solidFill>
                      </a:endParaRPr>
                    </a:p>
                  </a:txBody>
                  <a:tcPr marL="121888" marR="121888" marT="121920" marB="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2626"/>
                    </a:solidFill>
                  </a:tcPr>
                </a:tc>
                <a:extLst>
                  <a:ext uri="{0D108BD9-81ED-4DB2-BD59-A6C34878D82A}">
                    <a16:rowId xmlns:a16="http://schemas.microsoft.com/office/drawing/2014/main" val="10001"/>
                  </a:ext>
                </a:extLst>
              </a:tr>
            </a:tbl>
          </a:graphicData>
        </a:graphic>
      </p:graphicFrame>
      <p:pic>
        <p:nvPicPr>
          <p:cNvPr id="47" name="Picture 46">
            <a:extLst>
              <a:ext uri="{FF2B5EF4-FFF2-40B4-BE49-F238E27FC236}">
                <a16:creationId xmlns:a16="http://schemas.microsoft.com/office/drawing/2014/main" id="{E51EBCE3-77B7-9340-9991-27751096C475}"/>
              </a:ext>
            </a:extLst>
          </p:cNvPr>
          <p:cNvPicPr>
            <a:picLocks noChangeAspect="1"/>
          </p:cNvPicPr>
          <p:nvPr/>
        </p:nvPicPr>
        <p:blipFill>
          <a:blip r:embed="rId5">
            <a:biLevel thresh="25000"/>
          </a:blip>
          <a:stretch>
            <a:fillRect/>
          </a:stretch>
        </p:blipFill>
        <p:spPr>
          <a:xfrm>
            <a:off x="6735233" y="2825097"/>
            <a:ext cx="476140" cy="849820"/>
          </a:xfrm>
          <a:prstGeom prst="rect">
            <a:avLst/>
          </a:prstGeom>
        </p:spPr>
      </p:pic>
      <p:sp>
        <p:nvSpPr>
          <p:cNvPr id="48" name="Title 1">
            <a:extLst>
              <a:ext uri="{FF2B5EF4-FFF2-40B4-BE49-F238E27FC236}">
                <a16:creationId xmlns:a16="http://schemas.microsoft.com/office/drawing/2014/main" id="{DAC529AB-B530-FF46-B107-F6A15373121E}"/>
              </a:ext>
            </a:extLst>
          </p:cNvPr>
          <p:cNvSpPr txBox="1">
            <a:spLocks/>
          </p:cNvSpPr>
          <p:nvPr/>
        </p:nvSpPr>
        <p:spPr>
          <a:xfrm>
            <a:off x="6735233" y="3727288"/>
            <a:ext cx="997998"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A7FF"/>
                </a:solidFill>
                <a:effectLst/>
                <a:uLnTx/>
                <a:uFillTx/>
                <a:latin typeface="Arial" panose="020B0604020202020204"/>
                <a:ea typeface="+mj-ea"/>
                <a:cs typeface="+mj-cs"/>
              </a:rPr>
              <a:t>Cellular</a:t>
            </a:r>
            <a:endParaRPr kumimoji="0" lang="en-US" altLang="en-US" sz="1200" b="0" i="0" u="none" strike="noStrike" kern="1200" cap="none" spc="0" normalizeH="0" baseline="0" noProof="0" dirty="0">
              <a:ln>
                <a:noFill/>
              </a:ln>
              <a:solidFill>
                <a:srgbClr val="00A7FF"/>
              </a:solidFill>
              <a:effectLst/>
              <a:uLnTx/>
              <a:uFillTx/>
              <a:latin typeface="Arial" panose="020B0604020202020204"/>
              <a:ea typeface="+mj-ea"/>
              <a:cs typeface="+mj-cs"/>
              <a:sym typeface="Arial"/>
            </a:endParaRPr>
          </a:p>
        </p:txBody>
      </p:sp>
      <p:sp>
        <p:nvSpPr>
          <p:cNvPr id="49" name="Title 1">
            <a:extLst>
              <a:ext uri="{FF2B5EF4-FFF2-40B4-BE49-F238E27FC236}">
                <a16:creationId xmlns:a16="http://schemas.microsoft.com/office/drawing/2014/main" id="{2F62D153-B8BC-F64D-80A6-B7B2817AF33D}"/>
              </a:ext>
            </a:extLst>
          </p:cNvPr>
          <p:cNvSpPr txBox="1">
            <a:spLocks/>
          </p:cNvSpPr>
          <p:nvPr/>
        </p:nvSpPr>
        <p:spPr>
          <a:xfrm>
            <a:off x="6799290" y="4549069"/>
            <a:ext cx="997998"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A7FF"/>
                </a:solidFill>
                <a:effectLst/>
                <a:uLnTx/>
                <a:uFillTx/>
                <a:latin typeface="Arial" panose="020B0604020202020204"/>
                <a:ea typeface="+mj-ea"/>
                <a:cs typeface="+mj-cs"/>
              </a:rPr>
              <a:t>Wi-Fi</a:t>
            </a:r>
            <a:endParaRPr kumimoji="0" lang="en-US" altLang="en-US" sz="1200" b="0" i="0" u="none" strike="noStrike" kern="1200" cap="none" spc="0" normalizeH="0" baseline="0" noProof="0" dirty="0">
              <a:ln>
                <a:noFill/>
              </a:ln>
              <a:solidFill>
                <a:srgbClr val="00A7FF"/>
              </a:solidFill>
              <a:effectLst/>
              <a:uLnTx/>
              <a:uFillTx/>
              <a:latin typeface="Arial" panose="020B0604020202020204"/>
              <a:ea typeface="+mj-ea"/>
              <a:cs typeface="+mj-cs"/>
              <a:sym typeface="Arial"/>
            </a:endParaRPr>
          </a:p>
        </p:txBody>
      </p:sp>
      <p:sp>
        <p:nvSpPr>
          <p:cNvPr id="50" name="Title 1">
            <a:extLst>
              <a:ext uri="{FF2B5EF4-FFF2-40B4-BE49-F238E27FC236}">
                <a16:creationId xmlns:a16="http://schemas.microsoft.com/office/drawing/2014/main" id="{2371DC22-873B-3C4F-A0D4-6908A34BF87F}"/>
              </a:ext>
            </a:extLst>
          </p:cNvPr>
          <p:cNvSpPr txBox="1">
            <a:spLocks/>
          </p:cNvSpPr>
          <p:nvPr/>
        </p:nvSpPr>
        <p:spPr>
          <a:xfrm>
            <a:off x="6148469" y="5668406"/>
            <a:ext cx="1697097"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00A7FF"/>
                </a:solidFill>
                <a:effectLst/>
                <a:uLnTx/>
                <a:uFillTx/>
                <a:latin typeface="Arial" panose="020B0604020202020204"/>
                <a:ea typeface="+mj-ea"/>
                <a:cs typeface="+mj-cs"/>
              </a:rPr>
              <a:t>Other Wired or Wireless</a:t>
            </a:r>
            <a:endParaRPr kumimoji="0" lang="en-US" altLang="en-US" sz="1200" b="0" i="0" u="none" strike="noStrike" kern="1200" cap="none" spc="0" normalizeH="0" baseline="0" noProof="0" dirty="0">
              <a:ln>
                <a:noFill/>
              </a:ln>
              <a:solidFill>
                <a:srgbClr val="00A7FF"/>
              </a:solidFill>
              <a:effectLst/>
              <a:uLnTx/>
              <a:uFillTx/>
              <a:latin typeface="Arial" panose="020B0604020202020204"/>
              <a:ea typeface="+mj-ea"/>
              <a:cs typeface="+mj-cs"/>
              <a:sym typeface="Arial"/>
            </a:endParaRPr>
          </a:p>
        </p:txBody>
      </p:sp>
      <p:sp>
        <p:nvSpPr>
          <p:cNvPr id="51" name="Rectangle 50">
            <a:extLst>
              <a:ext uri="{FF2B5EF4-FFF2-40B4-BE49-F238E27FC236}">
                <a16:creationId xmlns:a16="http://schemas.microsoft.com/office/drawing/2014/main" id="{001BED86-74C5-6B4A-A972-FC599B5708A6}"/>
              </a:ext>
            </a:extLst>
          </p:cNvPr>
          <p:cNvSpPr/>
          <p:nvPr/>
        </p:nvSpPr>
        <p:spPr>
          <a:xfrm>
            <a:off x="867156" y="1976643"/>
            <a:ext cx="1750287" cy="307777"/>
          </a:xfrm>
          <a:prstGeom prst="rect">
            <a:avLst/>
          </a:prstGeom>
        </p:spPr>
        <p:txBody>
          <a:bodyPr wrap="none">
            <a:spAutoFit/>
          </a:bodyPr>
          <a:lstStyle/>
          <a:p>
            <a:pPr marL="0" marR="0" lvl="0" indent="0" algn="l"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Beacons and Tags</a:t>
            </a:r>
          </a:p>
        </p:txBody>
      </p:sp>
      <p:sp>
        <p:nvSpPr>
          <p:cNvPr id="52" name="Rectangle 51">
            <a:extLst>
              <a:ext uri="{FF2B5EF4-FFF2-40B4-BE49-F238E27FC236}">
                <a16:creationId xmlns:a16="http://schemas.microsoft.com/office/drawing/2014/main" id="{AC9BE676-1AEB-1F43-8D73-92AF12921E8C}"/>
              </a:ext>
            </a:extLst>
          </p:cNvPr>
          <p:cNvSpPr/>
          <p:nvPr/>
        </p:nvSpPr>
        <p:spPr>
          <a:xfrm>
            <a:off x="3503720" y="1778000"/>
            <a:ext cx="2620209" cy="738664"/>
          </a:xfrm>
          <a:prstGeom prst="rect">
            <a:avLst/>
          </a:prstGeom>
        </p:spPr>
        <p:txBody>
          <a:bodyPr wrap="square">
            <a:spAutoFit/>
          </a:bodyPr>
          <a:lstStyle/>
          <a:p>
            <a:pPr marL="0" marR="0" lvl="0" indent="0" algn="l"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Mobile &amp; Fixed </a:t>
            </a:r>
            <a:b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b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Receiver Hardware and Software Applications</a:t>
            </a:r>
          </a:p>
        </p:txBody>
      </p:sp>
      <p:sp>
        <p:nvSpPr>
          <p:cNvPr id="53" name="Rectangle 52">
            <a:extLst>
              <a:ext uri="{FF2B5EF4-FFF2-40B4-BE49-F238E27FC236}">
                <a16:creationId xmlns:a16="http://schemas.microsoft.com/office/drawing/2014/main" id="{A1E54FB4-2A78-F046-9BF5-7DEDE88FBB1B}"/>
              </a:ext>
            </a:extLst>
          </p:cNvPr>
          <p:cNvSpPr/>
          <p:nvPr/>
        </p:nvSpPr>
        <p:spPr>
          <a:xfrm>
            <a:off x="9634297" y="1738672"/>
            <a:ext cx="1614546" cy="738664"/>
          </a:xfrm>
          <a:prstGeom prst="rect">
            <a:avLst/>
          </a:prstGeom>
        </p:spPr>
        <p:txBody>
          <a:bodyPr wrap="none">
            <a:spAutoFit/>
          </a:bodyPr>
          <a:lstStyle/>
          <a:p>
            <a:pPr marL="0" marR="0" lvl="0" indent="0" algn="r"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Applications</a:t>
            </a:r>
          </a:p>
          <a:p>
            <a:pPr marL="0" marR="0" lvl="0" indent="0" algn="r"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Locations</a:t>
            </a:r>
          </a:p>
          <a:p>
            <a:pPr marL="0" marR="0" lvl="0" indent="0" algn="r" defTabSz="9143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Business Insight</a:t>
            </a:r>
          </a:p>
        </p:txBody>
      </p:sp>
      <p:cxnSp>
        <p:nvCxnSpPr>
          <p:cNvPr id="54" name="Straight Connector 53">
            <a:extLst>
              <a:ext uri="{FF2B5EF4-FFF2-40B4-BE49-F238E27FC236}">
                <a16:creationId xmlns:a16="http://schemas.microsoft.com/office/drawing/2014/main" id="{3931901B-2811-CC47-A916-847AEA03E3A5}"/>
              </a:ext>
            </a:extLst>
          </p:cNvPr>
          <p:cNvCxnSpPr>
            <a:cxnSpLocks/>
          </p:cNvCxnSpPr>
          <p:nvPr/>
        </p:nvCxnSpPr>
        <p:spPr>
          <a:xfrm>
            <a:off x="9601755" y="1878853"/>
            <a:ext cx="2570" cy="53372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64">
            <a:extLst>
              <a:ext uri="{FF2B5EF4-FFF2-40B4-BE49-F238E27FC236}">
                <a16:creationId xmlns:a16="http://schemas.microsoft.com/office/drawing/2014/main" id="{61D03C2A-CB27-A248-AB0D-1ADEEBC0A14B}"/>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8703813" y="3157716"/>
            <a:ext cx="1923048" cy="582658"/>
          </a:xfrm>
          <a:prstGeom prst="rect">
            <a:avLst/>
          </a:prstGeom>
        </p:spPr>
      </p:pic>
      <p:pic>
        <p:nvPicPr>
          <p:cNvPr id="67" name="Picture 66">
            <a:extLst>
              <a:ext uri="{FF2B5EF4-FFF2-40B4-BE49-F238E27FC236}">
                <a16:creationId xmlns:a16="http://schemas.microsoft.com/office/drawing/2014/main" id="{7CC3D08B-2D1C-DF45-8BBD-655A66CC5937}"/>
              </a:ext>
            </a:extLst>
          </p:cNvPr>
          <p:cNvPicPr>
            <a:picLocks noChangeAspect="1"/>
          </p:cNvPicPr>
          <p:nvPr/>
        </p:nvPicPr>
        <p:blipFill>
          <a:blip r:embed="rId7" cstate="screen">
            <a:biLevel thresh="25000"/>
            <a:extLst>
              <a:ext uri="{28A0092B-C50C-407E-A947-70E740481C1C}">
                <a14:useLocalDpi xmlns:a14="http://schemas.microsoft.com/office/drawing/2010/main"/>
              </a:ext>
            </a:extLst>
          </a:blip>
          <a:stretch>
            <a:fillRect/>
          </a:stretch>
        </p:blipFill>
        <p:spPr>
          <a:xfrm>
            <a:off x="8702985" y="4684510"/>
            <a:ext cx="1959151" cy="484026"/>
          </a:xfrm>
          <a:prstGeom prst="rect">
            <a:avLst/>
          </a:prstGeom>
        </p:spPr>
      </p:pic>
      <p:pic>
        <p:nvPicPr>
          <p:cNvPr id="78" name="Picture 77">
            <a:extLst>
              <a:ext uri="{FF2B5EF4-FFF2-40B4-BE49-F238E27FC236}">
                <a16:creationId xmlns:a16="http://schemas.microsoft.com/office/drawing/2014/main" id="{2EF86A6D-B682-6B4B-BF3F-56B92B654C71}"/>
              </a:ext>
            </a:extLst>
          </p:cNvPr>
          <p:cNvPicPr>
            <a:picLocks noChangeAspect="1"/>
          </p:cNvPicPr>
          <p:nvPr/>
        </p:nvPicPr>
        <p:blipFill>
          <a:blip r:embed="rId8"/>
          <a:stretch>
            <a:fillRect/>
          </a:stretch>
        </p:blipFill>
        <p:spPr>
          <a:xfrm>
            <a:off x="6504374" y="4159530"/>
            <a:ext cx="933143" cy="305179"/>
          </a:xfrm>
          <a:prstGeom prst="rect">
            <a:avLst/>
          </a:prstGeom>
        </p:spPr>
      </p:pic>
      <p:pic>
        <p:nvPicPr>
          <p:cNvPr id="87" name="Picture 86">
            <a:extLst>
              <a:ext uri="{FF2B5EF4-FFF2-40B4-BE49-F238E27FC236}">
                <a16:creationId xmlns:a16="http://schemas.microsoft.com/office/drawing/2014/main" id="{D69ED414-2AE0-354D-8B4E-EC994C5BC8F9}"/>
              </a:ext>
            </a:extLst>
          </p:cNvPr>
          <p:cNvPicPr>
            <a:picLocks noChangeAspect="1"/>
          </p:cNvPicPr>
          <p:nvPr/>
        </p:nvPicPr>
        <p:blipFill>
          <a:blip r:embed="rId9"/>
          <a:stretch>
            <a:fillRect/>
          </a:stretch>
        </p:blipFill>
        <p:spPr>
          <a:xfrm>
            <a:off x="6585180" y="4926523"/>
            <a:ext cx="771530" cy="609604"/>
          </a:xfrm>
          <a:prstGeom prst="rect">
            <a:avLst/>
          </a:prstGeom>
        </p:spPr>
      </p:pic>
      <p:grpSp>
        <p:nvGrpSpPr>
          <p:cNvPr id="3" name="Group 2">
            <a:extLst>
              <a:ext uri="{FF2B5EF4-FFF2-40B4-BE49-F238E27FC236}">
                <a16:creationId xmlns:a16="http://schemas.microsoft.com/office/drawing/2014/main" id="{D99BA17D-E127-2E4D-9D6A-0F3E80A85A54}"/>
              </a:ext>
            </a:extLst>
          </p:cNvPr>
          <p:cNvGrpSpPr/>
          <p:nvPr/>
        </p:nvGrpSpPr>
        <p:grpSpPr>
          <a:xfrm>
            <a:off x="3337918" y="2755161"/>
            <a:ext cx="1926456" cy="3050693"/>
            <a:chOff x="3514084" y="2583396"/>
            <a:chExt cx="1926456" cy="3050693"/>
          </a:xfrm>
        </p:grpSpPr>
        <p:pic>
          <p:nvPicPr>
            <p:cNvPr id="109" name="Picture 108">
              <a:extLst>
                <a:ext uri="{FF2B5EF4-FFF2-40B4-BE49-F238E27FC236}">
                  <a16:creationId xmlns:a16="http://schemas.microsoft.com/office/drawing/2014/main" id="{995AEC62-7754-C641-905F-B7D21C8F85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9478" y="4338717"/>
              <a:ext cx="644645" cy="1295372"/>
            </a:xfrm>
            <a:prstGeom prst="rect">
              <a:avLst/>
            </a:prstGeom>
          </p:spPr>
        </p:pic>
        <p:pic>
          <p:nvPicPr>
            <p:cNvPr id="112" name="Picture 111">
              <a:extLst>
                <a:ext uri="{FF2B5EF4-FFF2-40B4-BE49-F238E27FC236}">
                  <a16:creationId xmlns:a16="http://schemas.microsoft.com/office/drawing/2014/main" id="{182DD138-8EAD-1B48-8E88-7353154CDBA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14084" y="2583396"/>
              <a:ext cx="1926456" cy="1516369"/>
            </a:xfrm>
            <a:prstGeom prst="rect">
              <a:avLst/>
            </a:prstGeom>
            <a:effectLst>
              <a:outerShdw blurRad="50800" dist="50800" dir="5400000" sx="99000" sy="99000" algn="ctr" rotWithShape="0">
                <a:srgbClr val="000000">
                  <a:alpha val="43137"/>
                </a:srgbClr>
              </a:outerShdw>
            </a:effectLst>
          </p:spPr>
        </p:pic>
      </p:grpSp>
      <p:grpSp>
        <p:nvGrpSpPr>
          <p:cNvPr id="4" name="Group 3">
            <a:extLst>
              <a:ext uri="{FF2B5EF4-FFF2-40B4-BE49-F238E27FC236}">
                <a16:creationId xmlns:a16="http://schemas.microsoft.com/office/drawing/2014/main" id="{BB31E7EF-264B-4848-86E3-75EC7A5E3EDD}"/>
              </a:ext>
            </a:extLst>
          </p:cNvPr>
          <p:cNvGrpSpPr/>
          <p:nvPr/>
        </p:nvGrpSpPr>
        <p:grpSpPr>
          <a:xfrm>
            <a:off x="648504" y="3018796"/>
            <a:ext cx="2085605" cy="2832490"/>
            <a:chOff x="703756" y="2845870"/>
            <a:chExt cx="2085605" cy="2832490"/>
          </a:xfrm>
        </p:grpSpPr>
        <p:pic>
          <p:nvPicPr>
            <p:cNvPr id="59" name="Picture 58">
              <a:extLst>
                <a:ext uri="{FF2B5EF4-FFF2-40B4-BE49-F238E27FC236}">
                  <a16:creationId xmlns:a16="http://schemas.microsoft.com/office/drawing/2014/main" id="{933BE982-25EE-D44C-88A0-8BD6DFC5D57C}"/>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53598" y="2845870"/>
              <a:ext cx="1416089" cy="728685"/>
            </a:xfrm>
            <a:prstGeom prst="rect">
              <a:avLst/>
            </a:prstGeom>
          </p:spPr>
        </p:pic>
        <p:pic>
          <p:nvPicPr>
            <p:cNvPr id="74" name="Picture 73">
              <a:extLst>
                <a:ext uri="{FF2B5EF4-FFF2-40B4-BE49-F238E27FC236}">
                  <a16:creationId xmlns:a16="http://schemas.microsoft.com/office/drawing/2014/main" id="{21752846-C39D-BF4F-8E19-E3F422EEC7DF}"/>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373271" y="2887846"/>
              <a:ext cx="1416090" cy="765752"/>
            </a:xfrm>
            <a:prstGeom prst="rect">
              <a:avLst/>
            </a:prstGeom>
          </p:spPr>
        </p:pic>
        <p:pic>
          <p:nvPicPr>
            <p:cNvPr id="17" name="Picture 16">
              <a:extLst>
                <a:ext uri="{FF2B5EF4-FFF2-40B4-BE49-F238E27FC236}">
                  <a16:creationId xmlns:a16="http://schemas.microsoft.com/office/drawing/2014/main" id="{EDEEA288-7DA2-D74E-ADE1-893F8223829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703756" y="4222120"/>
              <a:ext cx="1367082" cy="1367082"/>
            </a:xfrm>
            <a:prstGeom prst="rect">
              <a:avLst/>
            </a:prstGeom>
          </p:spPr>
        </p:pic>
        <p:pic>
          <p:nvPicPr>
            <p:cNvPr id="13" name="Picture 12">
              <a:extLst>
                <a:ext uri="{FF2B5EF4-FFF2-40B4-BE49-F238E27FC236}">
                  <a16:creationId xmlns:a16="http://schemas.microsoft.com/office/drawing/2014/main" id="{BF0763A3-2FA6-1C46-8775-98805FD4615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361260" y="3600288"/>
              <a:ext cx="914697" cy="914697"/>
            </a:xfrm>
            <a:prstGeom prst="rect">
              <a:avLst/>
            </a:prstGeom>
          </p:spPr>
        </p:pic>
        <p:pic>
          <p:nvPicPr>
            <p:cNvPr id="61" name="Picture 60">
              <a:extLst>
                <a:ext uri="{FF2B5EF4-FFF2-40B4-BE49-F238E27FC236}">
                  <a16:creationId xmlns:a16="http://schemas.microsoft.com/office/drawing/2014/main" id="{9D0A8F6D-CA04-2E43-8D6C-529A363D7B61}"/>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622451" y="4847816"/>
              <a:ext cx="1139001" cy="830544"/>
            </a:xfrm>
            <a:prstGeom prst="rect">
              <a:avLst/>
            </a:prstGeom>
          </p:spPr>
        </p:pic>
      </p:grpSp>
      <p:pic>
        <p:nvPicPr>
          <p:cNvPr id="89" name="Picture 88">
            <a:extLst>
              <a:ext uri="{FF2B5EF4-FFF2-40B4-BE49-F238E27FC236}">
                <a16:creationId xmlns:a16="http://schemas.microsoft.com/office/drawing/2014/main" id="{853484FA-6E49-6746-8080-D091BEC3FB11}"/>
              </a:ext>
            </a:extLst>
          </p:cNvPr>
          <p:cNvPicPr>
            <a:picLocks noChangeAspect="1"/>
          </p:cNvPicPr>
          <p:nvPr/>
        </p:nvPicPr>
        <p:blipFill>
          <a:blip r:embed="rId17"/>
          <a:stretch>
            <a:fillRect/>
          </a:stretch>
        </p:blipFill>
        <p:spPr>
          <a:xfrm>
            <a:off x="10946476" y="2619652"/>
            <a:ext cx="685800" cy="3454400"/>
          </a:xfrm>
          <a:prstGeom prst="rect">
            <a:avLst/>
          </a:prstGeom>
        </p:spPr>
      </p:pic>
      <p:sp>
        <p:nvSpPr>
          <p:cNvPr id="2" name="Rectangle 1">
            <a:extLst>
              <a:ext uri="{FF2B5EF4-FFF2-40B4-BE49-F238E27FC236}">
                <a16:creationId xmlns:a16="http://schemas.microsoft.com/office/drawing/2014/main" id="{3069AD64-ACB9-466F-8FA9-C84A1B5C6021}"/>
              </a:ext>
            </a:extLst>
          </p:cNvPr>
          <p:cNvSpPr/>
          <p:nvPr/>
        </p:nvSpPr>
        <p:spPr>
          <a:xfrm>
            <a:off x="1429966" y="6034166"/>
            <a:ext cx="9196895"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BLE accuracy depends on installation density and configuration and varies from +/- 2 to 10m. Battery life is up to 4 years, with update rates every 0.1 to 5 seconds.</a:t>
            </a:r>
          </a:p>
        </p:txBody>
      </p:sp>
    </p:spTree>
    <p:extLst>
      <p:ext uri="{BB962C8B-B14F-4D97-AF65-F5344CB8AC3E}">
        <p14:creationId xmlns:p14="http://schemas.microsoft.com/office/powerpoint/2010/main" val="2381830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609448" rtl="0" eaLnBrk="1" fontAlgn="auto" latinLnBrk="0" hangingPunct="1">
              <a:lnSpc>
                <a:spcPct val="100000"/>
              </a:lnSpc>
              <a:spcBef>
                <a:spcPts val="0"/>
              </a:spcBef>
              <a:spcAft>
                <a:spcPts val="0"/>
              </a:spcAft>
              <a:buClrTx/>
              <a:buSzTx/>
              <a:buFontTx/>
              <a:buNone/>
              <a:tabLst/>
              <a:defRPr/>
            </a:pPr>
            <a:fld id="{441444AB-3A3F-5B4C-B2B5-4457B0EECEC9}" type="slidenum">
              <a:rPr kumimoji="0" lang="en-US" sz="1066" b="0" i="0" u="none" strike="noStrike" kern="0" cap="none" spc="0" normalizeH="0" baseline="0" noProof="0">
                <a:ln>
                  <a:noFill/>
                </a:ln>
                <a:solidFill>
                  <a:srgbClr val="000000">
                    <a:tint val="75000"/>
                  </a:srgbClr>
                </a:solidFill>
                <a:effectLst/>
                <a:uLnTx/>
                <a:uFillTx/>
                <a:latin typeface="Arial"/>
                <a:ea typeface="MS PGothic" pitchFamily="34" charset="-128"/>
                <a:cs typeface="Arial"/>
                <a:sym typeface="Arial"/>
              </a:rPr>
              <a:pPr marL="0" marR="0" lvl="0" indent="0" algn="r" defTabSz="609448" rtl="0" eaLnBrk="1" fontAlgn="auto" latinLnBrk="0" hangingPunct="1">
                <a:lnSpc>
                  <a:spcPct val="100000"/>
                </a:lnSpc>
                <a:spcBef>
                  <a:spcPts val="0"/>
                </a:spcBef>
                <a:spcAft>
                  <a:spcPts val="0"/>
                </a:spcAft>
                <a:buClrTx/>
                <a:buSzTx/>
                <a:buFontTx/>
                <a:buNone/>
                <a:tabLst/>
                <a:defRPr/>
              </a:pPr>
              <a:t>36</a:t>
            </a:fld>
            <a:endParaRPr kumimoji="0" lang="en-US" sz="1066" b="0" i="0" u="none" strike="noStrike" kern="0" cap="none" spc="0" normalizeH="0" baseline="0" noProof="0" dirty="0">
              <a:ln>
                <a:noFill/>
              </a:ln>
              <a:solidFill>
                <a:srgbClr val="000000">
                  <a:tint val="75000"/>
                </a:srgbClr>
              </a:solidFill>
              <a:effectLst/>
              <a:uLnTx/>
              <a:uFillTx/>
              <a:latin typeface="Arial"/>
              <a:ea typeface="MS PGothic" pitchFamily="34" charset="-128"/>
              <a:cs typeface="Arial"/>
              <a:sym typeface="Arial"/>
            </a:endParaRPr>
          </a:p>
        </p:txBody>
      </p:sp>
      <p:pic>
        <p:nvPicPr>
          <p:cNvPr id="4" name="Picture 3"/>
          <p:cNvPicPr>
            <a:picLocks noChangeAspect="1"/>
          </p:cNvPicPr>
          <p:nvPr/>
        </p:nvPicPr>
        <p:blipFill>
          <a:blip r:embed="rId2"/>
          <a:stretch>
            <a:fillRect/>
          </a:stretch>
        </p:blipFill>
        <p:spPr>
          <a:xfrm>
            <a:off x="5419085" y="718282"/>
            <a:ext cx="5740278" cy="5651419"/>
          </a:xfrm>
          <a:prstGeom prst="rect">
            <a:avLst/>
          </a:prstGeom>
        </p:spPr>
      </p:pic>
      <p:pic>
        <p:nvPicPr>
          <p:cNvPr id="5" name="Picture 4"/>
          <p:cNvPicPr>
            <a:picLocks noChangeAspect="1"/>
          </p:cNvPicPr>
          <p:nvPr/>
        </p:nvPicPr>
        <p:blipFill>
          <a:blip r:embed="rId3"/>
          <a:stretch>
            <a:fillRect/>
          </a:stretch>
        </p:blipFill>
        <p:spPr>
          <a:xfrm>
            <a:off x="44863" y="677244"/>
            <a:ext cx="2898753" cy="2360674"/>
          </a:xfrm>
          <a:prstGeom prst="rect">
            <a:avLst/>
          </a:prstGeom>
        </p:spPr>
      </p:pic>
      <p:pic>
        <p:nvPicPr>
          <p:cNvPr id="6" name="Picture 5"/>
          <p:cNvPicPr>
            <a:picLocks noChangeAspect="1"/>
          </p:cNvPicPr>
          <p:nvPr/>
        </p:nvPicPr>
        <p:blipFill>
          <a:blip r:embed="rId4"/>
          <a:stretch>
            <a:fillRect/>
          </a:stretch>
        </p:blipFill>
        <p:spPr>
          <a:xfrm>
            <a:off x="2166732" y="2937448"/>
            <a:ext cx="3134841" cy="1818737"/>
          </a:xfrm>
          <a:prstGeom prst="rect">
            <a:avLst/>
          </a:prstGeom>
        </p:spPr>
      </p:pic>
      <p:pic>
        <p:nvPicPr>
          <p:cNvPr id="7" name="Picture 6"/>
          <p:cNvPicPr>
            <a:picLocks noChangeAspect="1"/>
          </p:cNvPicPr>
          <p:nvPr/>
        </p:nvPicPr>
        <p:blipFill>
          <a:blip r:embed="rId5"/>
          <a:stretch>
            <a:fillRect/>
          </a:stretch>
        </p:blipFill>
        <p:spPr>
          <a:xfrm>
            <a:off x="44862" y="4852754"/>
            <a:ext cx="3689290" cy="1575924"/>
          </a:xfrm>
          <a:prstGeom prst="rect">
            <a:avLst/>
          </a:prstGeom>
        </p:spPr>
      </p:pic>
      <p:sp>
        <p:nvSpPr>
          <p:cNvPr id="8" name="Title 1"/>
          <p:cNvSpPr txBox="1">
            <a:spLocks/>
          </p:cNvSpPr>
          <p:nvPr/>
        </p:nvSpPr>
        <p:spPr>
          <a:xfrm>
            <a:off x="1458195" y="29841"/>
            <a:ext cx="11156161" cy="647402"/>
          </a:xfrm>
          <a:prstGeom prst="rect">
            <a:avLst/>
          </a:prstGeom>
        </p:spPr>
        <p:txBody>
          <a:bodyPr/>
          <a:lstStyle>
            <a:lvl1pPr marL="0" indent="0" algn="l" defTabSz="457200" rtl="0" eaLnBrk="1" latinLnBrk="0" hangingPunct="1">
              <a:spcBef>
                <a:spcPct val="0"/>
              </a:spcBef>
              <a:buNone/>
              <a:tabLst>
                <a:tab pos="8175625" algn="l"/>
              </a:tabLst>
              <a:defRPr sz="2000" b="1" i="0" kern="1200">
                <a:solidFill>
                  <a:schemeClr val="tx2"/>
                </a:solidFill>
                <a:latin typeface="Arial"/>
                <a:ea typeface="+mj-ea"/>
                <a:cs typeface="Arial"/>
              </a:defRPr>
            </a:lvl1pPr>
          </a:lstStyle>
          <a:p>
            <a:pPr marL="0" marR="0" lvl="0" indent="0" algn="l" defTabSz="609448" rtl="0" eaLnBrk="1" fontAlgn="auto" latinLnBrk="0" hangingPunct="1">
              <a:lnSpc>
                <a:spcPct val="100000"/>
              </a:lnSpc>
              <a:spcBef>
                <a:spcPct val="0"/>
              </a:spcBef>
              <a:spcAft>
                <a:spcPts val="0"/>
              </a:spcAft>
              <a:buClrTx/>
              <a:buSzTx/>
              <a:buFontTx/>
              <a:buNone/>
              <a:tabLst>
                <a:tab pos="10898108" algn="l"/>
              </a:tabLst>
              <a:defRPr/>
            </a:pPr>
            <a:r>
              <a:rPr kumimoji="0" lang="en-US" sz="2666" b="1" i="0" u="none" strike="noStrike" kern="1200" cap="none" spc="0" normalizeH="0" baseline="0" noProof="0" dirty="0">
                <a:ln>
                  <a:noFill/>
                </a:ln>
                <a:solidFill>
                  <a:srgbClr val="FFFFFF"/>
                </a:solidFill>
                <a:effectLst/>
                <a:uLnTx/>
                <a:uFillTx/>
                <a:latin typeface="Arial"/>
                <a:ea typeface="+mj-ea"/>
                <a:cs typeface="Arial"/>
                <a:sym typeface="Arial"/>
              </a:rPr>
              <a:t>Case study: Load Compliance</a:t>
            </a:r>
          </a:p>
        </p:txBody>
      </p:sp>
      <p:pic>
        <p:nvPicPr>
          <p:cNvPr id="9" name="Picture 8">
            <a:extLst>
              <a:ext uri="{FF2B5EF4-FFF2-40B4-BE49-F238E27FC236}">
                <a16:creationId xmlns:a16="http://schemas.microsoft.com/office/drawing/2014/main" id="{2D9C398C-B788-42B5-BD0F-82634B0C3DD9}"/>
              </a:ext>
            </a:extLst>
          </p:cNvPr>
          <p:cNvPicPr>
            <a:picLocks noChangeAspect="1"/>
          </p:cNvPicPr>
          <p:nvPr/>
        </p:nvPicPr>
        <p:blipFill rotWithShape="1">
          <a:blip r:embed="rId6"/>
          <a:srcRect l="28347" r="26044"/>
          <a:stretch/>
        </p:blipFill>
        <p:spPr>
          <a:xfrm>
            <a:off x="3544365" y="891740"/>
            <a:ext cx="1032254" cy="1259036"/>
          </a:xfrm>
          <a:prstGeom prst="rect">
            <a:avLst/>
          </a:prstGeom>
        </p:spPr>
      </p:pic>
    </p:spTree>
    <p:extLst>
      <p:ext uri="{BB962C8B-B14F-4D97-AF65-F5344CB8AC3E}">
        <p14:creationId xmlns:p14="http://schemas.microsoft.com/office/powerpoint/2010/main" val="2279775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1F2765B-FECD-4443-B0D4-9A0BAC678069}"/>
              </a:ext>
            </a:extLst>
          </p:cNvPr>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999999"/>
                </a:solidFill>
                <a:effectLst/>
                <a:uLnTx/>
                <a:uFillTx/>
                <a:latin typeface="Arial" pitchFamily="34" charset="0"/>
                <a:ea typeface="MS PGothic" pitchFamily="34" charset="-128"/>
                <a:cs typeface="+mn-cs"/>
              </a:rPr>
              <a:t>ZEBRA TECHNOLOGIES</a:t>
            </a:r>
            <a:endParaRPr kumimoji="0" lang="en-US" sz="800" b="0" i="0" u="none" strike="noStrike" kern="1200" cap="none" spc="0" normalizeH="0" baseline="0" noProof="0" dirty="0">
              <a:ln>
                <a:noFill/>
              </a:ln>
              <a:solidFill>
                <a:srgbClr val="999999"/>
              </a:solidFill>
              <a:effectLst/>
              <a:uLnTx/>
              <a:uFillTx/>
              <a:latin typeface="Arial" pitchFamily="34" charset="0"/>
              <a:ea typeface="MS PGothic" pitchFamily="34" charset="-128"/>
              <a:cs typeface="+mn-cs"/>
            </a:endParaRPr>
          </a:p>
        </p:txBody>
      </p:sp>
      <p:sp>
        <p:nvSpPr>
          <p:cNvPr id="5" name="Title 1">
            <a:extLst>
              <a:ext uri="{FF2B5EF4-FFF2-40B4-BE49-F238E27FC236}">
                <a16:creationId xmlns:a16="http://schemas.microsoft.com/office/drawing/2014/main" id="{5AF89069-56D9-EC46-AC1B-6CE94683EEF1}"/>
              </a:ext>
            </a:extLst>
          </p:cNvPr>
          <p:cNvSpPr txBox="1">
            <a:spLocks/>
          </p:cNvSpPr>
          <p:nvPr/>
        </p:nvSpPr>
        <p:spPr>
          <a:xfrm>
            <a:off x="603346" y="2124456"/>
            <a:ext cx="8721104" cy="923544"/>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FFFFF"/>
                </a:solidFill>
                <a:effectLst/>
                <a:uLnTx/>
                <a:uFillTx/>
                <a:latin typeface="Arial" panose="020B0604020202020204"/>
                <a:ea typeface="+mj-ea"/>
                <a:cs typeface="+mj-cs"/>
              </a:rPr>
              <a:t>Motionworks</a:t>
            </a:r>
            <a:r>
              <a:rPr kumimoji="0" lang="en-US" sz="3000" b="0" i="0" u="none" strike="noStrike" kern="1200" cap="none" spc="0" normalizeH="0" baseline="0" noProof="0" dirty="0">
                <a:ln>
                  <a:noFill/>
                </a:ln>
                <a:solidFill>
                  <a:srgbClr val="FFFFFF"/>
                </a:solidFill>
                <a:effectLst/>
                <a:uLnTx/>
                <a:uFillTx/>
                <a:latin typeface="Arial" panose="020B0604020202020204"/>
                <a:ea typeface="+mj-ea"/>
                <a:cs typeface="+mj-cs"/>
              </a:rPr>
              <a:t> Software Platform</a:t>
            </a:r>
          </a:p>
        </p:txBody>
      </p:sp>
      <p:sp>
        <p:nvSpPr>
          <p:cNvPr id="6" name="Title 1">
            <a:extLst>
              <a:ext uri="{FF2B5EF4-FFF2-40B4-BE49-F238E27FC236}">
                <a16:creationId xmlns:a16="http://schemas.microsoft.com/office/drawing/2014/main" id="{A0AE61F9-ABFA-824B-A15F-59D573471848}"/>
              </a:ext>
            </a:extLst>
          </p:cNvPr>
          <p:cNvSpPr txBox="1">
            <a:spLocks/>
          </p:cNvSpPr>
          <p:nvPr/>
        </p:nvSpPr>
        <p:spPr>
          <a:xfrm>
            <a:off x="603346" y="1197335"/>
            <a:ext cx="1274832" cy="703793"/>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00A7FF">
                    <a:lumMod val="60000"/>
                    <a:lumOff val="40000"/>
                  </a:srgbClr>
                </a:solidFill>
                <a:effectLst/>
                <a:uLnTx/>
                <a:uFillTx/>
                <a:latin typeface="Arial" panose="020B0604020202020204"/>
                <a:ea typeface="+mj-ea"/>
                <a:cs typeface="+mj-cs"/>
              </a:rPr>
              <a:t>03</a:t>
            </a:r>
          </a:p>
        </p:txBody>
      </p:sp>
    </p:spTree>
    <p:extLst>
      <p:ext uri="{BB962C8B-B14F-4D97-AF65-F5344CB8AC3E}">
        <p14:creationId xmlns:p14="http://schemas.microsoft.com/office/powerpoint/2010/main" val="735234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6542933" y="5968339"/>
            <a:ext cx="5645892" cy="888768"/>
          </a:xfrm>
          <a:prstGeom prst="rect">
            <a:avLst/>
          </a:prstGeom>
        </p:spPr>
      </p:pic>
      <p:pic>
        <p:nvPicPr>
          <p:cNvPr id="5" name="Imagen 4"/>
          <p:cNvPicPr>
            <a:picLocks noChangeAspect="1"/>
          </p:cNvPicPr>
          <p:nvPr/>
        </p:nvPicPr>
        <p:blipFill>
          <a:blip r:embed="rId4"/>
          <a:stretch>
            <a:fillRect/>
          </a:stretch>
        </p:blipFill>
        <p:spPr>
          <a:xfrm>
            <a:off x="6521462" y="893"/>
            <a:ext cx="5667362" cy="6856214"/>
          </a:xfrm>
          <a:prstGeom prst="rect">
            <a:avLst/>
          </a:prstGeom>
        </p:spPr>
      </p:pic>
      <p:sp>
        <p:nvSpPr>
          <p:cNvPr id="6" name="CuadroTexto 5"/>
          <p:cNvSpPr txBox="1"/>
          <p:nvPr/>
        </p:nvSpPr>
        <p:spPr>
          <a:xfrm>
            <a:off x="6635510" y="226867"/>
            <a:ext cx="5269270" cy="1938351"/>
          </a:xfrm>
          <a:prstGeom prst="rect">
            <a:avLst/>
          </a:prstGeom>
          <a:noFill/>
        </p:spPr>
        <p:txBody>
          <a:bodyPr wrap="square" rtlCol="0">
            <a:spAutoFit/>
          </a:bodyPr>
          <a:lstStyle/>
          <a:p>
            <a:pPr defTabSz="914171" fontAlgn="auto">
              <a:spcBef>
                <a:spcPts val="0"/>
              </a:spcBef>
              <a:spcAft>
                <a:spcPts val="0"/>
              </a:spcAft>
            </a:pPr>
            <a:r>
              <a:rPr lang="en-US" sz="2399" b="1" dirty="0">
                <a:solidFill>
                  <a:srgbClr val="5B9BD5"/>
                </a:solidFill>
                <a:latin typeface="Proxima Nova" charset="0"/>
                <a:ea typeface="Proxima Nova" charset="0"/>
                <a:cs typeface="Proxima Nova" charset="0"/>
              </a:rPr>
              <a:t>Zebra Technologies was recognized as a Leader in Gartner, Inc.’s 2020 Magic Quadrant for Indoor Location Services, Global* </a:t>
            </a:r>
            <a:endParaRPr lang="es-ES_tradnl" sz="2399" b="1" dirty="0">
              <a:solidFill>
                <a:srgbClr val="5B9BD5"/>
              </a:solidFill>
              <a:latin typeface="Proxima Nova" charset="0"/>
              <a:ea typeface="Proxima Nova" charset="0"/>
              <a:cs typeface="Proxima Nova" charset="0"/>
            </a:endParaRPr>
          </a:p>
        </p:txBody>
      </p:sp>
      <p:sp>
        <p:nvSpPr>
          <p:cNvPr id="8" name="CuadroTexto 7"/>
          <p:cNvSpPr txBox="1"/>
          <p:nvPr/>
        </p:nvSpPr>
        <p:spPr>
          <a:xfrm>
            <a:off x="6650520" y="5682642"/>
            <a:ext cx="5176828" cy="523605"/>
          </a:xfrm>
          <a:prstGeom prst="rect">
            <a:avLst/>
          </a:prstGeom>
          <a:noFill/>
        </p:spPr>
        <p:txBody>
          <a:bodyPr wrap="square" rtlCol="0">
            <a:spAutoFit/>
          </a:bodyPr>
          <a:lstStyle/>
          <a:p>
            <a:pPr defTabSz="914171" fontAlgn="auto">
              <a:spcBef>
                <a:spcPts val="0"/>
              </a:spcBef>
              <a:spcAft>
                <a:spcPts val="0"/>
              </a:spcAft>
            </a:pPr>
            <a:r>
              <a:rPr lang="en-US" sz="467" dirty="0">
                <a:solidFill>
                  <a:prstClr val="white"/>
                </a:solidFill>
                <a:latin typeface="Calibri" panose="020F0502020204030204"/>
              </a:rPr>
              <a:t>*Gartner, Inc., "Magic Quadrant Indoor Location Services, Global," Tim Zimmerman, Annette Zimmermann, 13 January 2020. This graphic was published by Gartner, Inc. as part of a larger research document and should be evaluated in the context of the entire document. The Gartner document is available upon request from Zebra Technologies.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 GARTNER is a registered trademark and service mark of Gartner, Inc. and/or its affiliates in the U.S. and internationally, and is used herein with permission. All rights reserved.</a:t>
            </a:r>
          </a:p>
        </p:txBody>
      </p:sp>
      <p:pic>
        <p:nvPicPr>
          <p:cNvPr id="9" name="Imagen 8"/>
          <p:cNvPicPr>
            <a:picLocks noChangeAspect="1"/>
          </p:cNvPicPr>
          <p:nvPr/>
        </p:nvPicPr>
        <p:blipFill>
          <a:blip r:embed="rId5"/>
          <a:stretch>
            <a:fillRect/>
          </a:stretch>
        </p:blipFill>
        <p:spPr>
          <a:xfrm>
            <a:off x="4303750" y="226867"/>
            <a:ext cx="1501991" cy="485939"/>
          </a:xfrm>
          <a:prstGeom prst="rect">
            <a:avLst/>
          </a:prstGeom>
        </p:spPr>
      </p:pic>
      <p:sp>
        <p:nvSpPr>
          <p:cNvPr id="7" name="CuadroTexto 6"/>
          <p:cNvSpPr txBox="1"/>
          <p:nvPr/>
        </p:nvSpPr>
        <p:spPr>
          <a:xfrm>
            <a:off x="6606832" y="2147522"/>
            <a:ext cx="5269270" cy="2308324"/>
          </a:xfrm>
          <a:prstGeom prst="rect">
            <a:avLst/>
          </a:prstGeom>
          <a:noFill/>
        </p:spPr>
        <p:txBody>
          <a:bodyPr wrap="square" rtlCol="0">
            <a:spAutoFit/>
          </a:bodyPr>
          <a:lstStyle/>
          <a:p>
            <a:pPr defTabSz="914171" fontAlgn="auto">
              <a:spcBef>
                <a:spcPts val="0"/>
              </a:spcBef>
              <a:spcAft>
                <a:spcPts val="0"/>
              </a:spcAft>
            </a:pPr>
            <a:r>
              <a:rPr lang="en-US" sz="1600" dirty="0">
                <a:solidFill>
                  <a:prstClr val="white"/>
                </a:solidFill>
                <a:latin typeface="Proxima Nova" charset="0"/>
              </a:rPr>
              <a:t>This is the first year Gartner has placed a company in a Leader position. Zebra </a:t>
            </a:r>
            <a:r>
              <a:rPr lang="en-US" sz="1600" dirty="0">
                <a:solidFill>
                  <a:prstClr val="white"/>
                </a:solidFill>
                <a:latin typeface="Proxima Nova" charset="0"/>
                <a:ea typeface="Proxima Nova" charset="0"/>
                <a:cs typeface="Proxima Nova" charset="0"/>
              </a:rPr>
              <a:t>has been recognized as a Visionary for each of the last two years. </a:t>
            </a:r>
          </a:p>
          <a:p>
            <a:pPr defTabSz="914171" fontAlgn="auto">
              <a:spcBef>
                <a:spcPts val="0"/>
              </a:spcBef>
              <a:spcAft>
                <a:spcPts val="0"/>
              </a:spcAft>
            </a:pPr>
            <a:endParaRPr lang="en-US" sz="1600" dirty="0">
              <a:solidFill>
                <a:prstClr val="white"/>
              </a:solidFill>
              <a:latin typeface="Proxima Nova" charset="0"/>
              <a:ea typeface="Proxima Nova" charset="0"/>
              <a:cs typeface="Proxima Nova" charset="0"/>
            </a:endParaRPr>
          </a:p>
          <a:p>
            <a:pPr defTabSz="1218895"/>
            <a:endParaRPr lang="en-US" sz="1600" dirty="0">
              <a:solidFill>
                <a:prstClr val="white"/>
              </a:solidFill>
              <a:latin typeface="Proxima Nova" charset="0"/>
              <a:ea typeface="Proxima Nova" charset="0"/>
              <a:cs typeface="Proxima Nova" charset="0"/>
            </a:endParaRPr>
          </a:p>
          <a:p>
            <a:pPr defTabSz="1218895"/>
            <a:r>
              <a:rPr lang="en-US" sz="1600" dirty="0">
                <a:solidFill>
                  <a:prstClr val="white"/>
                </a:solidFill>
                <a:latin typeface="Proxima Nova" charset="0"/>
                <a:ea typeface="Proxima Nova" charset="0"/>
                <a:cs typeface="Proxima Nova" charset="0"/>
              </a:rPr>
              <a:t>Read a complimentary copy of the report here: </a:t>
            </a:r>
            <a:br>
              <a:rPr lang="en-US" sz="1600" dirty="0">
                <a:solidFill>
                  <a:prstClr val="white"/>
                </a:solidFill>
                <a:latin typeface="Proxima Nova" charset="0"/>
                <a:ea typeface="Proxima Nova" charset="0"/>
                <a:cs typeface="Proxima Nova" charset="0"/>
              </a:rPr>
            </a:br>
            <a:r>
              <a:rPr lang="en-US" sz="1600" u="sng" dirty="0">
                <a:solidFill>
                  <a:prstClr val="black"/>
                </a:solidFill>
                <a:hlinkClick r:id="rId6"/>
              </a:rPr>
              <a:t>www.zebra.com/gartnermq2020</a:t>
            </a:r>
            <a:endParaRPr lang="en-US" sz="1600" dirty="0">
              <a:solidFill>
                <a:prstClr val="black"/>
              </a:solidFill>
            </a:endParaRPr>
          </a:p>
          <a:p>
            <a:pPr defTabSz="1218895"/>
            <a:endParaRPr lang="en-US" sz="1600" dirty="0">
              <a:solidFill>
                <a:prstClr val="black"/>
              </a:solidFill>
            </a:endParaRPr>
          </a:p>
          <a:p>
            <a:pPr defTabSz="914171" fontAlgn="auto">
              <a:spcBef>
                <a:spcPts val="0"/>
              </a:spcBef>
              <a:spcAft>
                <a:spcPts val="0"/>
              </a:spcAft>
            </a:pPr>
            <a:endParaRPr lang="en-US" sz="1600" dirty="0">
              <a:solidFill>
                <a:prstClr val="white"/>
              </a:solidFill>
              <a:latin typeface="Proxima Nova" charset="0"/>
              <a:ea typeface="Proxima Nova" charset="0"/>
              <a:cs typeface="Proxima Nova" charset="0"/>
            </a:endParaRPr>
          </a:p>
        </p:txBody>
      </p:sp>
      <p:pic>
        <p:nvPicPr>
          <p:cNvPr id="15" name="Picture 14" descr="A screenshot of a cell phone&#10;&#10;Description automatically generated">
            <a:extLst>
              <a:ext uri="{FF2B5EF4-FFF2-40B4-BE49-F238E27FC236}">
                <a16:creationId xmlns:a16="http://schemas.microsoft.com/office/drawing/2014/main" id="{D731455A-E350-4C8C-BEB0-E7BCB3148A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560" y="925212"/>
            <a:ext cx="5497927" cy="5363083"/>
          </a:xfrm>
          <a:prstGeom prst="rect">
            <a:avLst/>
          </a:prstGeom>
        </p:spPr>
      </p:pic>
      <p:pic>
        <p:nvPicPr>
          <p:cNvPr id="3" name="Picture 2" descr="A picture containing black, clock&#10;&#10;Description automatically generated">
            <a:extLst>
              <a:ext uri="{FF2B5EF4-FFF2-40B4-BE49-F238E27FC236}">
                <a16:creationId xmlns:a16="http://schemas.microsoft.com/office/drawing/2014/main" id="{1475055F-0787-4D02-A907-5FE40439B5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273" y="4417948"/>
            <a:ext cx="969065" cy="969065"/>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F361C679-B4DF-46D1-B46C-BF37049ECF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0560" y="6418980"/>
            <a:ext cx="853618" cy="195021"/>
          </a:xfrm>
          <a:prstGeom prst="rect">
            <a:avLst/>
          </a:prstGeom>
        </p:spPr>
      </p:pic>
    </p:spTree>
    <p:extLst>
      <p:ext uri="{BB962C8B-B14F-4D97-AF65-F5344CB8AC3E}">
        <p14:creationId xmlns:p14="http://schemas.microsoft.com/office/powerpoint/2010/main" val="780165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CC0EF0-A41C-C644-8E40-47A1C591D4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98107"/>
            <a:ext cx="12188825" cy="5159893"/>
          </a:xfrm>
          <a:prstGeom prst="rect">
            <a:avLst/>
          </a:prstGeom>
        </p:spPr>
      </p:pic>
      <p:sp>
        <p:nvSpPr>
          <p:cNvPr id="6" name="Rectangle 5">
            <a:extLst>
              <a:ext uri="{FF2B5EF4-FFF2-40B4-BE49-F238E27FC236}">
                <a16:creationId xmlns:a16="http://schemas.microsoft.com/office/drawing/2014/main" id="{65E7FC33-B8DB-8046-BE11-5D60F724B3DA}"/>
              </a:ext>
            </a:extLst>
          </p:cNvPr>
          <p:cNvSpPr/>
          <p:nvPr/>
        </p:nvSpPr>
        <p:spPr>
          <a:xfrm>
            <a:off x="0" y="1698107"/>
            <a:ext cx="12188825" cy="5159893"/>
          </a:xfrm>
          <a:prstGeom prst="rect">
            <a:avLst/>
          </a:prstGeom>
          <a:solidFill>
            <a:srgbClr val="39393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FD97658-FF16-144F-BC94-B73F539C9CA3}"/>
              </a:ext>
            </a:extLst>
          </p:cNvPr>
          <p:cNvSpPr/>
          <p:nvPr/>
        </p:nvSpPr>
        <p:spPr>
          <a:xfrm>
            <a:off x="4641278" y="3200722"/>
            <a:ext cx="2925788" cy="205739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6">
            <a:extLst>
              <a:ext uri="{FF2B5EF4-FFF2-40B4-BE49-F238E27FC236}">
                <a16:creationId xmlns:a16="http://schemas.microsoft.com/office/drawing/2014/main" id="{35525E67-B34E-3B42-97B1-5416D531CD14}"/>
              </a:ext>
            </a:extLst>
          </p:cNvPr>
          <p:cNvSpPr txBox="1">
            <a:spLocks/>
          </p:cNvSpPr>
          <p:nvPr/>
        </p:nvSpPr>
        <p:spPr>
          <a:xfrm>
            <a:off x="457081" y="457200"/>
            <a:ext cx="8382119" cy="704626"/>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3000" dirty="0"/>
              <a:t>Zebra </a:t>
            </a:r>
            <a:r>
              <a:rPr lang="en-US" sz="3000" dirty="0" err="1"/>
              <a:t>MotionWorks</a:t>
            </a:r>
            <a:r>
              <a:rPr lang="en-US" sz="3000" dirty="0"/>
              <a:t> captures data and transforms it into information to provide insights such as:</a:t>
            </a:r>
          </a:p>
        </p:txBody>
      </p:sp>
      <p:sp>
        <p:nvSpPr>
          <p:cNvPr id="19" name="Slide Number Placeholder 2">
            <a:extLst>
              <a:ext uri="{FF2B5EF4-FFF2-40B4-BE49-F238E27FC236}">
                <a16:creationId xmlns:a16="http://schemas.microsoft.com/office/drawing/2014/main" id="{9C469441-1785-7249-A0A5-319AD66A0DC1}"/>
              </a:ext>
            </a:extLst>
          </p:cNvPr>
          <p:cNvSpPr>
            <a:spLocks noGrp="1"/>
          </p:cNvSpPr>
          <p:nvPr>
            <p:ph type="sldNum" sz="quarter" idx="4"/>
          </p:nvPr>
        </p:nvSpPr>
        <p:spPr>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39</a:t>
            </a:fld>
            <a:endParaRPr lang="en-US" dirty="0">
              <a:solidFill>
                <a:srgbClr val="000000"/>
              </a:solidFill>
              <a:latin typeface="Arial" panose="020B0604020202020204"/>
              <a:ea typeface="+mn-ea"/>
            </a:endParaRPr>
          </a:p>
        </p:txBody>
      </p:sp>
      <p:sp>
        <p:nvSpPr>
          <p:cNvPr id="35" name="Footer Placeholder 3">
            <a:extLst>
              <a:ext uri="{FF2B5EF4-FFF2-40B4-BE49-F238E27FC236}">
                <a16:creationId xmlns:a16="http://schemas.microsoft.com/office/drawing/2014/main" id="{08E5D367-BC98-B546-AD7D-1B4873E43C16}"/>
              </a:ext>
            </a:extLst>
          </p:cNvPr>
          <p:cNvSpPr txBox="1">
            <a:spLocks/>
          </p:cNvSpPr>
          <p:nvPr/>
        </p:nvSpPr>
        <p:spPr>
          <a:xfrm>
            <a:off x="0" y="6400800"/>
            <a:ext cx="1581912" cy="457200"/>
          </a:xfrm>
          <a:prstGeom prst="rect">
            <a:avLst/>
          </a:prstGeom>
        </p:spPr>
        <p:txBody>
          <a:bodyPr vert="horz" lIns="182880" tIns="0" rIns="0" bIns="182880" rtlCol="0" anchor="b" anchorCtr="0"/>
          <a:lstStyle>
            <a:defPPr>
              <a:defRPr lang="en-US"/>
            </a:defPPr>
            <a:lvl1pPr algn="l" rtl="0" fontAlgn="base">
              <a:spcBef>
                <a:spcPct val="0"/>
              </a:spcBef>
              <a:spcAft>
                <a:spcPct val="0"/>
              </a:spcAft>
              <a:defRPr sz="800" kern="1200">
                <a:solidFill>
                  <a:schemeClr val="accent5"/>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dirty="0"/>
              <a:t>ZEBRA TECHNOLOGIES</a:t>
            </a:r>
          </a:p>
        </p:txBody>
      </p:sp>
      <p:sp>
        <p:nvSpPr>
          <p:cNvPr id="2" name="Rectangle 1">
            <a:extLst>
              <a:ext uri="{FF2B5EF4-FFF2-40B4-BE49-F238E27FC236}">
                <a16:creationId xmlns:a16="http://schemas.microsoft.com/office/drawing/2014/main" id="{33E065B5-A9F1-4C48-9F41-8EC6ECA016F8}"/>
              </a:ext>
            </a:extLst>
          </p:cNvPr>
          <p:cNvSpPr/>
          <p:nvPr/>
        </p:nvSpPr>
        <p:spPr>
          <a:xfrm>
            <a:off x="6456069" y="2316417"/>
            <a:ext cx="885530" cy="885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26CC9A8-772B-0F4F-9302-B667C2ECEA0B}"/>
              </a:ext>
            </a:extLst>
          </p:cNvPr>
          <p:cNvSpPr/>
          <p:nvPr/>
        </p:nvSpPr>
        <p:spPr>
          <a:xfrm>
            <a:off x="7467600" y="3489955"/>
            <a:ext cx="885530" cy="885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750DF44-5958-9B40-9A76-61E0BD9FB5BE}"/>
              </a:ext>
            </a:extLst>
          </p:cNvPr>
          <p:cNvSpPr/>
          <p:nvPr/>
        </p:nvSpPr>
        <p:spPr>
          <a:xfrm>
            <a:off x="7292951" y="4854282"/>
            <a:ext cx="885530" cy="885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DCDFD40-3050-FB4C-806B-C885686B8510}"/>
              </a:ext>
            </a:extLst>
          </p:cNvPr>
          <p:cNvSpPr/>
          <p:nvPr/>
        </p:nvSpPr>
        <p:spPr>
          <a:xfrm>
            <a:off x="5762182" y="5254586"/>
            <a:ext cx="885530" cy="885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83C19FF-68F6-2C4F-96AA-040284AC7139}"/>
              </a:ext>
            </a:extLst>
          </p:cNvPr>
          <p:cNvSpPr/>
          <p:nvPr/>
        </p:nvSpPr>
        <p:spPr>
          <a:xfrm>
            <a:off x="4272380" y="4851878"/>
            <a:ext cx="885530" cy="885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3715D81-0570-8D45-88AD-6A60A43701CA}"/>
              </a:ext>
            </a:extLst>
          </p:cNvPr>
          <p:cNvSpPr/>
          <p:nvPr/>
        </p:nvSpPr>
        <p:spPr>
          <a:xfrm>
            <a:off x="3756923" y="3538081"/>
            <a:ext cx="885530" cy="885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29B96B8-7A3C-7F4A-B3B3-898A51E7E14F}"/>
              </a:ext>
            </a:extLst>
          </p:cNvPr>
          <p:cNvSpPr/>
          <p:nvPr/>
        </p:nvSpPr>
        <p:spPr>
          <a:xfrm>
            <a:off x="4863824" y="2313598"/>
            <a:ext cx="885530" cy="885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Visibility.png"/>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6528698" y="2389046"/>
            <a:ext cx="740271" cy="740271"/>
          </a:xfrm>
          <a:prstGeom prst="rect">
            <a:avLst/>
          </a:prstGeom>
        </p:spPr>
      </p:pic>
      <p:pic>
        <p:nvPicPr>
          <p:cNvPr id="28" name="Picture 27" descr="Operational.png"/>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7347863" y="4918777"/>
            <a:ext cx="800026" cy="800026"/>
          </a:xfrm>
          <a:prstGeom prst="rect">
            <a:avLst/>
          </a:prstGeom>
        </p:spPr>
      </p:pic>
      <p:pic>
        <p:nvPicPr>
          <p:cNvPr id="20" name="Picture 19" descr="Measurability.png"/>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7606590" y="3619231"/>
            <a:ext cx="648952" cy="648952"/>
          </a:xfrm>
          <a:prstGeom prst="rect">
            <a:avLst/>
          </a:prstGeom>
        </p:spPr>
      </p:pic>
      <p:pic>
        <p:nvPicPr>
          <p:cNvPr id="8" name="Picture 7" descr="Information.png"/>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4908250" y="2367037"/>
            <a:ext cx="773722" cy="773722"/>
          </a:xfrm>
          <a:prstGeom prst="rect">
            <a:avLst/>
          </a:prstGeom>
        </p:spPr>
      </p:pic>
      <p:pic>
        <p:nvPicPr>
          <p:cNvPr id="3" name="Picture 2" descr="AssetLocation.png"/>
          <p:cNvPicPr>
            <a:picLocks noChangeAspect="1"/>
          </p:cNvPicPr>
          <p:nvPr/>
        </p:nvPicPr>
        <p:blipFill>
          <a:blip r:embed="rId7" cstate="screen">
            <a:biLevel thresh="25000"/>
            <a:extLst>
              <a:ext uri="{28A0092B-C50C-407E-A947-70E740481C1C}">
                <a14:useLocalDpi xmlns:a14="http://schemas.microsoft.com/office/drawing/2010/main"/>
              </a:ext>
            </a:extLst>
          </a:blip>
          <a:stretch>
            <a:fillRect/>
          </a:stretch>
        </p:blipFill>
        <p:spPr>
          <a:xfrm>
            <a:off x="3872174" y="3661282"/>
            <a:ext cx="655027" cy="655027"/>
          </a:xfrm>
          <a:prstGeom prst="rect">
            <a:avLst/>
          </a:prstGeom>
        </p:spPr>
      </p:pic>
      <p:pic>
        <p:nvPicPr>
          <p:cNvPr id="31" name="Picture 30" descr="Workforce.png"/>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4322288" y="4899058"/>
            <a:ext cx="718113" cy="718113"/>
          </a:xfrm>
          <a:prstGeom prst="rect">
            <a:avLst/>
          </a:prstGeom>
        </p:spPr>
      </p:pic>
      <p:pic>
        <p:nvPicPr>
          <p:cNvPr id="29" name="Picture 28" descr="SupplyChain.png"/>
          <p:cNvPicPr>
            <a:picLocks noChangeAspect="1"/>
          </p:cNvPicPr>
          <p:nvPr/>
        </p:nvPicPr>
        <p:blipFill>
          <a:blip r:embed="rId9" cstate="screen">
            <a:biLevel thresh="25000"/>
            <a:extLst>
              <a:ext uri="{28A0092B-C50C-407E-A947-70E740481C1C}">
                <a14:useLocalDpi xmlns:a14="http://schemas.microsoft.com/office/drawing/2010/main"/>
              </a:ext>
            </a:extLst>
          </a:blip>
          <a:stretch>
            <a:fillRect/>
          </a:stretch>
        </p:blipFill>
        <p:spPr>
          <a:xfrm rot="21105421">
            <a:off x="5879716" y="5366455"/>
            <a:ext cx="650463" cy="650463"/>
          </a:xfrm>
          <a:prstGeom prst="rect">
            <a:avLst/>
          </a:prstGeom>
        </p:spPr>
      </p:pic>
      <p:sp>
        <p:nvSpPr>
          <p:cNvPr id="5" name="Rectangle 4">
            <a:extLst>
              <a:ext uri="{FF2B5EF4-FFF2-40B4-BE49-F238E27FC236}">
                <a16:creationId xmlns:a16="http://schemas.microsoft.com/office/drawing/2014/main" id="{4DFA5417-2526-B34A-AC10-3C66D038897A}"/>
              </a:ext>
            </a:extLst>
          </p:cNvPr>
          <p:cNvSpPr/>
          <p:nvPr/>
        </p:nvSpPr>
        <p:spPr>
          <a:xfrm>
            <a:off x="7446170" y="2278617"/>
            <a:ext cx="2048855" cy="646331"/>
          </a:xfrm>
          <a:prstGeom prst="rect">
            <a:avLst/>
          </a:prstGeom>
        </p:spPr>
        <p:txBody>
          <a:bodyPr wrap="square">
            <a:spAutoFit/>
          </a:bodyPr>
          <a:lstStyle/>
          <a:p>
            <a:r>
              <a:rPr lang="en-US" dirty="0">
                <a:solidFill>
                  <a:schemeClr val="bg1"/>
                </a:solidFill>
              </a:rPr>
              <a:t>Visibility of goods, assets and people</a:t>
            </a:r>
          </a:p>
        </p:txBody>
      </p:sp>
      <p:sp>
        <p:nvSpPr>
          <p:cNvPr id="39" name="Rectangle 38">
            <a:extLst>
              <a:ext uri="{FF2B5EF4-FFF2-40B4-BE49-F238E27FC236}">
                <a16:creationId xmlns:a16="http://schemas.microsoft.com/office/drawing/2014/main" id="{7BBDF16A-C697-794C-A34A-539E97D797F0}"/>
              </a:ext>
            </a:extLst>
          </p:cNvPr>
          <p:cNvSpPr/>
          <p:nvPr/>
        </p:nvSpPr>
        <p:spPr>
          <a:xfrm>
            <a:off x="8456822" y="3610111"/>
            <a:ext cx="2275345" cy="646331"/>
          </a:xfrm>
          <a:prstGeom prst="rect">
            <a:avLst/>
          </a:prstGeom>
        </p:spPr>
        <p:txBody>
          <a:bodyPr wrap="square">
            <a:spAutoFit/>
          </a:bodyPr>
          <a:lstStyle/>
          <a:p>
            <a:r>
              <a:rPr lang="en-US" dirty="0">
                <a:solidFill>
                  <a:schemeClr val="bg1"/>
                </a:solidFill>
              </a:rPr>
              <a:t>Measurability of business practices</a:t>
            </a:r>
          </a:p>
        </p:txBody>
      </p:sp>
      <p:sp>
        <p:nvSpPr>
          <p:cNvPr id="40" name="Rectangle 39">
            <a:extLst>
              <a:ext uri="{FF2B5EF4-FFF2-40B4-BE49-F238E27FC236}">
                <a16:creationId xmlns:a16="http://schemas.microsoft.com/office/drawing/2014/main" id="{04633661-6C0A-AF45-9DA2-24C82B08CFEB}"/>
              </a:ext>
            </a:extLst>
          </p:cNvPr>
          <p:cNvSpPr/>
          <p:nvPr/>
        </p:nvSpPr>
        <p:spPr>
          <a:xfrm>
            <a:off x="8360568" y="5021814"/>
            <a:ext cx="2048855" cy="646331"/>
          </a:xfrm>
          <a:prstGeom prst="rect">
            <a:avLst/>
          </a:prstGeom>
        </p:spPr>
        <p:txBody>
          <a:bodyPr wrap="square">
            <a:spAutoFit/>
          </a:bodyPr>
          <a:lstStyle/>
          <a:p>
            <a:r>
              <a:rPr lang="en-US" dirty="0">
                <a:solidFill>
                  <a:schemeClr val="bg1"/>
                </a:solidFill>
              </a:rPr>
              <a:t>Operational control</a:t>
            </a:r>
          </a:p>
        </p:txBody>
      </p:sp>
      <p:sp>
        <p:nvSpPr>
          <p:cNvPr id="41" name="Rectangle 40">
            <a:extLst>
              <a:ext uri="{FF2B5EF4-FFF2-40B4-BE49-F238E27FC236}">
                <a16:creationId xmlns:a16="http://schemas.microsoft.com/office/drawing/2014/main" id="{FA202087-CCB5-CD49-A40D-7C2DE3E57078}"/>
              </a:ext>
            </a:extLst>
          </p:cNvPr>
          <p:cNvSpPr/>
          <p:nvPr/>
        </p:nvSpPr>
        <p:spPr>
          <a:xfrm>
            <a:off x="4709237" y="6275146"/>
            <a:ext cx="3221829" cy="369332"/>
          </a:xfrm>
          <a:prstGeom prst="rect">
            <a:avLst/>
          </a:prstGeom>
        </p:spPr>
        <p:txBody>
          <a:bodyPr wrap="square">
            <a:spAutoFit/>
          </a:bodyPr>
          <a:lstStyle/>
          <a:p>
            <a:r>
              <a:rPr lang="en-US" dirty="0">
                <a:solidFill>
                  <a:schemeClr val="bg1"/>
                </a:solidFill>
              </a:rPr>
              <a:t>Supply chain activity visibility</a:t>
            </a:r>
          </a:p>
        </p:txBody>
      </p:sp>
      <p:sp>
        <p:nvSpPr>
          <p:cNvPr id="42" name="Rectangle 41">
            <a:extLst>
              <a:ext uri="{FF2B5EF4-FFF2-40B4-BE49-F238E27FC236}">
                <a16:creationId xmlns:a16="http://schemas.microsoft.com/office/drawing/2014/main" id="{9341B02C-CB30-9042-8107-DA9503894A15}"/>
              </a:ext>
            </a:extLst>
          </p:cNvPr>
          <p:cNvSpPr/>
          <p:nvPr/>
        </p:nvSpPr>
        <p:spPr>
          <a:xfrm>
            <a:off x="2089213" y="4971477"/>
            <a:ext cx="2048855" cy="646331"/>
          </a:xfrm>
          <a:prstGeom prst="rect">
            <a:avLst/>
          </a:prstGeom>
        </p:spPr>
        <p:txBody>
          <a:bodyPr wrap="square">
            <a:spAutoFit/>
          </a:bodyPr>
          <a:lstStyle/>
          <a:p>
            <a:pPr algn="r"/>
            <a:r>
              <a:rPr lang="en-US" dirty="0">
                <a:solidFill>
                  <a:schemeClr val="bg1"/>
                </a:solidFill>
              </a:rPr>
              <a:t>Workforce compliance</a:t>
            </a:r>
          </a:p>
        </p:txBody>
      </p:sp>
      <p:sp>
        <p:nvSpPr>
          <p:cNvPr id="43" name="Rectangle 42">
            <a:extLst>
              <a:ext uri="{FF2B5EF4-FFF2-40B4-BE49-F238E27FC236}">
                <a16:creationId xmlns:a16="http://schemas.microsoft.com/office/drawing/2014/main" id="{1E3BA646-F3EE-724A-AA27-627673670480}"/>
              </a:ext>
            </a:extLst>
          </p:cNvPr>
          <p:cNvSpPr/>
          <p:nvPr/>
        </p:nvSpPr>
        <p:spPr>
          <a:xfrm>
            <a:off x="1550171" y="3675041"/>
            <a:ext cx="2048855" cy="646331"/>
          </a:xfrm>
          <a:prstGeom prst="rect">
            <a:avLst/>
          </a:prstGeom>
        </p:spPr>
        <p:txBody>
          <a:bodyPr wrap="square">
            <a:spAutoFit/>
          </a:bodyPr>
          <a:lstStyle/>
          <a:p>
            <a:pPr algn="r"/>
            <a:r>
              <a:rPr lang="en-US" dirty="0">
                <a:solidFill>
                  <a:schemeClr val="bg1"/>
                </a:solidFill>
              </a:rPr>
              <a:t>Asset location and usage</a:t>
            </a:r>
          </a:p>
        </p:txBody>
      </p:sp>
      <p:sp>
        <p:nvSpPr>
          <p:cNvPr id="44" name="Rectangle 43">
            <a:extLst>
              <a:ext uri="{FF2B5EF4-FFF2-40B4-BE49-F238E27FC236}">
                <a16:creationId xmlns:a16="http://schemas.microsoft.com/office/drawing/2014/main" id="{F38B875C-8C64-EA45-820B-22F9C3B28876}"/>
              </a:ext>
            </a:extLst>
          </p:cNvPr>
          <p:cNvSpPr/>
          <p:nvPr/>
        </p:nvSpPr>
        <p:spPr>
          <a:xfrm>
            <a:off x="1741931" y="2250652"/>
            <a:ext cx="2893171" cy="923330"/>
          </a:xfrm>
          <a:prstGeom prst="rect">
            <a:avLst/>
          </a:prstGeom>
        </p:spPr>
        <p:txBody>
          <a:bodyPr wrap="square">
            <a:spAutoFit/>
          </a:bodyPr>
          <a:lstStyle/>
          <a:p>
            <a:pPr algn="r"/>
            <a:r>
              <a:rPr lang="en-US" dirty="0">
                <a:solidFill>
                  <a:schemeClr val="bg1"/>
                </a:solidFill>
              </a:rPr>
              <a:t>Information to help solve the problems unique to your business</a:t>
            </a:r>
          </a:p>
        </p:txBody>
      </p:sp>
      <p:sp>
        <p:nvSpPr>
          <p:cNvPr id="45" name="AutoShape 2">
            <a:extLst>
              <a:ext uri="{FF2B5EF4-FFF2-40B4-BE49-F238E27FC236}">
                <a16:creationId xmlns:a16="http://schemas.microsoft.com/office/drawing/2014/main" id="{045E9797-18C7-E341-A918-010B773C7C96}"/>
              </a:ext>
            </a:extLst>
          </p:cNvPr>
          <p:cNvSpPr>
            <a:spLocks noChangeAspect="1" noChangeArrowheads="1"/>
          </p:cNvSpPr>
          <p:nvPr/>
        </p:nvSpPr>
        <p:spPr bwMode="auto">
          <a:xfrm flipH="1">
            <a:off x="10131433"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pic>
        <p:nvPicPr>
          <p:cNvPr id="46" name="Picture 45">
            <a:extLst>
              <a:ext uri="{FF2B5EF4-FFF2-40B4-BE49-F238E27FC236}">
                <a16:creationId xmlns:a16="http://schemas.microsoft.com/office/drawing/2014/main" id="{DD09419C-9B37-9C4D-A9CD-596F834EB5E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49197" y="3806680"/>
            <a:ext cx="2022492" cy="499675"/>
          </a:xfrm>
          <a:prstGeom prst="rect">
            <a:avLst/>
          </a:prstGeom>
        </p:spPr>
      </p:pic>
    </p:spTree>
    <p:extLst>
      <p:ext uri="{BB962C8B-B14F-4D97-AF65-F5344CB8AC3E}">
        <p14:creationId xmlns:p14="http://schemas.microsoft.com/office/powerpoint/2010/main" val="2264133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B4CAB41-088C-F842-A2F7-0324EDEF29B3}"/>
              </a:ext>
            </a:extLst>
          </p:cNvPr>
          <p:cNvSpPr/>
          <p:nvPr/>
        </p:nvSpPr>
        <p:spPr>
          <a:xfrm>
            <a:off x="0" y="0"/>
            <a:ext cx="693380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pic>
        <p:nvPicPr>
          <p:cNvPr id="17" name="Picture Placeholder 16">
            <a:extLst>
              <a:ext uri="{FF2B5EF4-FFF2-40B4-BE49-F238E27FC236}">
                <a16:creationId xmlns:a16="http://schemas.microsoft.com/office/drawing/2014/main" id="{45186E80-8B76-5943-824C-FBD890D29AA3}"/>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22788" r="36297"/>
          <a:stretch/>
        </p:blipFill>
        <p:spPr>
          <a:xfrm>
            <a:off x="6933809" y="0"/>
            <a:ext cx="5255016" cy="6858000"/>
          </a:xfrm>
        </p:spPr>
      </p:pic>
      <p:sp>
        <p:nvSpPr>
          <p:cNvPr id="14" name="Text Placeholder 3">
            <a:extLst>
              <a:ext uri="{FF2B5EF4-FFF2-40B4-BE49-F238E27FC236}">
                <a16:creationId xmlns:a16="http://schemas.microsoft.com/office/drawing/2014/main" id="{30ADAC82-433B-354E-91CB-262E59F7A2C8}"/>
              </a:ext>
            </a:extLst>
          </p:cNvPr>
          <p:cNvSpPr txBox="1">
            <a:spLocks/>
          </p:cNvSpPr>
          <p:nvPr/>
        </p:nvSpPr>
        <p:spPr>
          <a:xfrm>
            <a:off x="1330468" y="2214940"/>
            <a:ext cx="5883758" cy="625045"/>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50000"/>
              </a:lnSpc>
              <a:buNone/>
            </a:pPr>
            <a:r>
              <a:rPr lang="en-US" sz="1400" dirty="0">
                <a:latin typeface="Arial" charset="0"/>
                <a:ea typeface="Arial" charset="0"/>
                <a:cs typeface="Arial" charset="0"/>
              </a:rPr>
              <a:t>What problems are you are trying to solve?</a:t>
            </a:r>
          </a:p>
          <a:p>
            <a:pPr marL="0" indent="-1657" fontAlgn="auto">
              <a:spcBef>
                <a:spcPts val="0"/>
              </a:spcBef>
              <a:spcAft>
                <a:spcPts val="0"/>
              </a:spcAft>
              <a:buNone/>
            </a:pPr>
            <a:r>
              <a:rPr lang="en-US" sz="1400" i="1" dirty="0">
                <a:latin typeface="Arial" charset="0"/>
                <a:ea typeface="Arial" charset="0"/>
                <a:cs typeface="Arial" charset="0"/>
              </a:rPr>
              <a:t>E.g. visibility, measurability, and/or operational control?</a:t>
            </a:r>
          </a:p>
        </p:txBody>
      </p:sp>
      <p:sp>
        <p:nvSpPr>
          <p:cNvPr id="2" name="Rectangle 1">
            <a:extLst>
              <a:ext uri="{FF2B5EF4-FFF2-40B4-BE49-F238E27FC236}">
                <a16:creationId xmlns:a16="http://schemas.microsoft.com/office/drawing/2014/main" id="{BC8895F8-9470-4346-B31B-E6E0A53E1527}"/>
              </a:ext>
            </a:extLst>
          </p:cNvPr>
          <p:cNvSpPr/>
          <p:nvPr/>
        </p:nvSpPr>
        <p:spPr>
          <a:xfrm>
            <a:off x="1261775" y="5676515"/>
            <a:ext cx="3886000" cy="415498"/>
          </a:xfrm>
          <a:prstGeom prst="rect">
            <a:avLst/>
          </a:prstGeom>
        </p:spPr>
        <p:txBody>
          <a:bodyPr wrap="none">
            <a:spAutoFit/>
          </a:bodyPr>
          <a:lstStyle/>
          <a:p>
            <a:pPr lvl="0">
              <a:lnSpc>
                <a:spcPct val="150000"/>
              </a:lnSpc>
            </a:pPr>
            <a:r>
              <a:rPr lang="en-US" sz="1400" dirty="0">
                <a:solidFill>
                  <a:srgbClr val="000000"/>
                </a:solidFill>
                <a:latin typeface="Arial" charset="0"/>
                <a:ea typeface="Arial" charset="0"/>
                <a:cs typeface="Arial" charset="0"/>
              </a:rPr>
              <a:t>What data do you need to gather? What KPIs?</a:t>
            </a:r>
          </a:p>
        </p:txBody>
      </p:sp>
      <p:sp>
        <p:nvSpPr>
          <p:cNvPr id="3" name="Rectangle 2">
            <a:extLst>
              <a:ext uri="{FF2B5EF4-FFF2-40B4-BE49-F238E27FC236}">
                <a16:creationId xmlns:a16="http://schemas.microsoft.com/office/drawing/2014/main" id="{7AF0A071-F3FC-0C43-B7BB-DECBCED65105}"/>
              </a:ext>
            </a:extLst>
          </p:cNvPr>
          <p:cNvSpPr/>
          <p:nvPr/>
        </p:nvSpPr>
        <p:spPr>
          <a:xfrm>
            <a:off x="1259394" y="4906486"/>
            <a:ext cx="3565400" cy="415498"/>
          </a:xfrm>
          <a:prstGeom prst="rect">
            <a:avLst/>
          </a:prstGeom>
        </p:spPr>
        <p:txBody>
          <a:bodyPr wrap="none">
            <a:spAutoFit/>
          </a:bodyPr>
          <a:lstStyle/>
          <a:p>
            <a:pPr lvl="0">
              <a:lnSpc>
                <a:spcPct val="150000"/>
              </a:lnSpc>
            </a:pPr>
            <a:r>
              <a:rPr lang="en-US" sz="1400" dirty="0">
                <a:solidFill>
                  <a:srgbClr val="000000"/>
                </a:solidFill>
                <a:latin typeface="Arial" charset="0"/>
                <a:ea typeface="Arial" charset="0"/>
                <a:cs typeface="Arial" charset="0"/>
              </a:rPr>
              <a:t>Where do your “assets” go and how often?</a:t>
            </a:r>
          </a:p>
        </p:txBody>
      </p:sp>
      <p:sp>
        <p:nvSpPr>
          <p:cNvPr id="4" name="Rectangle 3">
            <a:extLst>
              <a:ext uri="{FF2B5EF4-FFF2-40B4-BE49-F238E27FC236}">
                <a16:creationId xmlns:a16="http://schemas.microsoft.com/office/drawing/2014/main" id="{9575F1B1-E5CA-8A45-B361-F198244D68E0}"/>
              </a:ext>
            </a:extLst>
          </p:cNvPr>
          <p:cNvSpPr/>
          <p:nvPr/>
        </p:nvSpPr>
        <p:spPr>
          <a:xfrm>
            <a:off x="1269163" y="4145092"/>
            <a:ext cx="4188296" cy="523220"/>
          </a:xfrm>
          <a:prstGeom prst="rect">
            <a:avLst/>
          </a:prstGeom>
        </p:spPr>
        <p:txBody>
          <a:bodyPr wrap="square">
            <a:spAutoFit/>
          </a:bodyPr>
          <a:lstStyle/>
          <a:p>
            <a:pPr lvl="0"/>
            <a:r>
              <a:rPr lang="en-US" sz="1400" dirty="0">
                <a:solidFill>
                  <a:srgbClr val="000000"/>
                </a:solidFill>
                <a:latin typeface="Arial" charset="0"/>
                <a:ea typeface="Arial" charset="0"/>
                <a:cs typeface="Arial" charset="0"/>
              </a:rPr>
              <a:t>How often do the problems occur? How are losses remedied?</a:t>
            </a:r>
          </a:p>
        </p:txBody>
      </p:sp>
      <p:sp>
        <p:nvSpPr>
          <p:cNvPr id="24" name="Rectangle 23">
            <a:extLst>
              <a:ext uri="{FF2B5EF4-FFF2-40B4-BE49-F238E27FC236}">
                <a16:creationId xmlns:a16="http://schemas.microsoft.com/office/drawing/2014/main" id="{A6BC8CE5-7C32-C24C-902A-6881FFAB8412}"/>
              </a:ext>
            </a:extLst>
          </p:cNvPr>
          <p:cNvSpPr/>
          <p:nvPr/>
        </p:nvSpPr>
        <p:spPr>
          <a:xfrm>
            <a:off x="1259394" y="3031675"/>
            <a:ext cx="5024444" cy="846386"/>
          </a:xfrm>
          <a:prstGeom prst="rect">
            <a:avLst/>
          </a:prstGeom>
        </p:spPr>
        <p:txBody>
          <a:bodyPr wrap="square">
            <a:spAutoFit/>
          </a:bodyPr>
          <a:lstStyle/>
          <a:p>
            <a:pPr lvl="0">
              <a:lnSpc>
                <a:spcPct val="150000"/>
              </a:lnSpc>
            </a:pPr>
            <a:r>
              <a:rPr lang="en-US" sz="1400" dirty="0">
                <a:latin typeface="Arial" charset="0"/>
                <a:ea typeface="Arial" charset="0"/>
                <a:cs typeface="Arial" charset="0"/>
              </a:rPr>
              <a:t>What are the problems costing you?</a:t>
            </a:r>
          </a:p>
          <a:p>
            <a:pPr fontAlgn="auto">
              <a:spcAft>
                <a:spcPts val="0"/>
              </a:spcAft>
            </a:pPr>
            <a:r>
              <a:rPr lang="en-US" sz="1400" i="1" dirty="0">
                <a:latin typeface="Arial" charset="0"/>
                <a:ea typeface="Arial" charset="0"/>
                <a:cs typeface="Arial" charset="0"/>
              </a:rPr>
              <a:t>E.g. in efficiencies, processes, supply chain activity, and inverse qualifiers?</a:t>
            </a:r>
          </a:p>
        </p:txBody>
      </p:sp>
      <p:grpSp>
        <p:nvGrpSpPr>
          <p:cNvPr id="49" name="Group 48">
            <a:extLst>
              <a:ext uri="{FF2B5EF4-FFF2-40B4-BE49-F238E27FC236}">
                <a16:creationId xmlns:a16="http://schemas.microsoft.com/office/drawing/2014/main" id="{46157424-8339-0A4F-90FD-62DAFE21C8FD}"/>
              </a:ext>
            </a:extLst>
          </p:cNvPr>
          <p:cNvGrpSpPr/>
          <p:nvPr/>
        </p:nvGrpSpPr>
        <p:grpSpPr>
          <a:xfrm>
            <a:off x="450353" y="2273390"/>
            <a:ext cx="463325" cy="421204"/>
            <a:chOff x="5220649" y="1896436"/>
            <a:chExt cx="516334" cy="469394"/>
          </a:xfrm>
        </p:grpSpPr>
        <p:sp>
          <p:nvSpPr>
            <p:cNvPr id="15" name="bk object 19">
              <a:extLst>
                <a:ext uri="{FF2B5EF4-FFF2-40B4-BE49-F238E27FC236}">
                  <a16:creationId xmlns:a16="http://schemas.microsoft.com/office/drawing/2014/main" id="{6E395ECC-81AF-C745-B9E8-2292BD2CB002}"/>
                </a:ext>
              </a:extLst>
            </p:cNvPr>
            <p:cNvSpPr/>
            <p:nvPr/>
          </p:nvSpPr>
          <p:spPr>
            <a:xfrm>
              <a:off x="5220649" y="1896436"/>
              <a:ext cx="516334" cy="469394"/>
            </a:xfrm>
            <a:custGeom>
              <a:avLst/>
              <a:gdLst/>
              <a:ahLst/>
              <a:cxnLst/>
              <a:rect l="l" t="t" r="r" b="b"/>
              <a:pathLst>
                <a:path w="317500" h="317500">
                  <a:moveTo>
                    <a:pt x="317500" y="317500"/>
                  </a:moveTo>
                  <a:lnTo>
                    <a:pt x="0" y="317500"/>
                  </a:lnTo>
                  <a:lnTo>
                    <a:pt x="0" y="0"/>
                  </a:lnTo>
                  <a:lnTo>
                    <a:pt x="317500" y="0"/>
                  </a:lnTo>
                  <a:lnTo>
                    <a:pt x="317500" y="317500"/>
                  </a:lnTo>
                  <a:close/>
                </a:path>
              </a:pathLst>
            </a:custGeom>
            <a:solidFill>
              <a:schemeClr val="accent1"/>
            </a:solidFill>
          </p:spPr>
          <p:txBody>
            <a:bodyPr wrap="square" lIns="0" tIns="0" rIns="0" bIns="0" rtlCol="0"/>
            <a:lstStyle/>
            <a:p>
              <a:endParaRPr>
                <a:latin typeface="Arial" charset="0"/>
                <a:ea typeface="Arial" charset="0"/>
                <a:cs typeface="Arial" charset="0"/>
              </a:endParaRPr>
            </a:p>
          </p:txBody>
        </p:sp>
        <p:pic>
          <p:nvPicPr>
            <p:cNvPr id="26" name="Picture 25">
              <a:extLst>
                <a:ext uri="{FF2B5EF4-FFF2-40B4-BE49-F238E27FC236}">
                  <a16:creationId xmlns:a16="http://schemas.microsoft.com/office/drawing/2014/main" id="{5710C605-0D11-634A-8652-06EE4239AF9D}"/>
                </a:ext>
              </a:extLst>
            </p:cNvPr>
            <p:cNvPicPr>
              <a:picLocks noChangeAspect="1"/>
            </p:cNvPicPr>
            <p:nvPr/>
          </p:nvPicPr>
          <p:blipFill>
            <a:blip r:embed="rId3"/>
            <a:stretch>
              <a:fillRect/>
            </a:stretch>
          </p:blipFill>
          <p:spPr>
            <a:xfrm>
              <a:off x="5350157" y="1934426"/>
              <a:ext cx="248089" cy="405964"/>
            </a:xfrm>
            <a:prstGeom prst="rect">
              <a:avLst/>
            </a:prstGeom>
          </p:spPr>
        </p:pic>
      </p:grpSp>
      <p:grpSp>
        <p:nvGrpSpPr>
          <p:cNvPr id="48" name="Group 47">
            <a:extLst>
              <a:ext uri="{FF2B5EF4-FFF2-40B4-BE49-F238E27FC236}">
                <a16:creationId xmlns:a16="http://schemas.microsoft.com/office/drawing/2014/main" id="{C5A4EB87-903A-F04B-89EB-639E987AC12F}"/>
              </a:ext>
            </a:extLst>
          </p:cNvPr>
          <p:cNvGrpSpPr/>
          <p:nvPr/>
        </p:nvGrpSpPr>
        <p:grpSpPr>
          <a:xfrm>
            <a:off x="457081" y="3111639"/>
            <a:ext cx="463325" cy="421204"/>
            <a:chOff x="5220649" y="2883467"/>
            <a:chExt cx="516334" cy="469394"/>
          </a:xfrm>
        </p:grpSpPr>
        <p:sp>
          <p:nvSpPr>
            <p:cNvPr id="25" name="bk object 19">
              <a:extLst>
                <a:ext uri="{FF2B5EF4-FFF2-40B4-BE49-F238E27FC236}">
                  <a16:creationId xmlns:a16="http://schemas.microsoft.com/office/drawing/2014/main" id="{10F4652C-8DD3-C74A-8EF9-CB7FB08155AB}"/>
                </a:ext>
              </a:extLst>
            </p:cNvPr>
            <p:cNvSpPr/>
            <p:nvPr/>
          </p:nvSpPr>
          <p:spPr>
            <a:xfrm>
              <a:off x="5220649" y="2883467"/>
              <a:ext cx="516334" cy="469394"/>
            </a:xfrm>
            <a:custGeom>
              <a:avLst/>
              <a:gdLst/>
              <a:ahLst/>
              <a:cxnLst/>
              <a:rect l="l" t="t" r="r" b="b"/>
              <a:pathLst>
                <a:path w="317500" h="317500">
                  <a:moveTo>
                    <a:pt x="317500" y="317500"/>
                  </a:moveTo>
                  <a:lnTo>
                    <a:pt x="0" y="317500"/>
                  </a:lnTo>
                  <a:lnTo>
                    <a:pt x="0" y="0"/>
                  </a:lnTo>
                  <a:lnTo>
                    <a:pt x="317500" y="0"/>
                  </a:lnTo>
                  <a:lnTo>
                    <a:pt x="317500" y="317500"/>
                  </a:lnTo>
                  <a:close/>
                </a:path>
              </a:pathLst>
            </a:custGeom>
            <a:solidFill>
              <a:schemeClr val="accent1"/>
            </a:solidFill>
          </p:spPr>
          <p:txBody>
            <a:bodyPr wrap="square" lIns="0" tIns="0" rIns="0" bIns="0" rtlCol="0"/>
            <a:lstStyle/>
            <a:p>
              <a:endParaRPr>
                <a:latin typeface="Arial" charset="0"/>
                <a:ea typeface="Arial" charset="0"/>
                <a:cs typeface="Arial" charset="0"/>
              </a:endParaRPr>
            </a:p>
          </p:txBody>
        </p:sp>
        <p:pic>
          <p:nvPicPr>
            <p:cNvPr id="27" name="Picture 26">
              <a:extLst>
                <a:ext uri="{FF2B5EF4-FFF2-40B4-BE49-F238E27FC236}">
                  <a16:creationId xmlns:a16="http://schemas.microsoft.com/office/drawing/2014/main" id="{810B3006-AC70-DB4F-8F85-231496BB61EB}"/>
                </a:ext>
              </a:extLst>
            </p:cNvPr>
            <p:cNvPicPr>
              <a:picLocks noChangeAspect="1"/>
            </p:cNvPicPr>
            <p:nvPr/>
          </p:nvPicPr>
          <p:blipFill>
            <a:blip r:embed="rId4"/>
            <a:stretch>
              <a:fillRect/>
            </a:stretch>
          </p:blipFill>
          <p:spPr>
            <a:xfrm>
              <a:off x="5375834" y="2931722"/>
              <a:ext cx="227628" cy="390219"/>
            </a:xfrm>
            <a:prstGeom prst="rect">
              <a:avLst/>
            </a:prstGeom>
          </p:spPr>
        </p:pic>
      </p:grpSp>
      <p:grpSp>
        <p:nvGrpSpPr>
          <p:cNvPr id="51" name="Group 50">
            <a:extLst>
              <a:ext uri="{FF2B5EF4-FFF2-40B4-BE49-F238E27FC236}">
                <a16:creationId xmlns:a16="http://schemas.microsoft.com/office/drawing/2014/main" id="{7207A986-093A-CD44-8D5A-FBE7AA60B3D9}"/>
              </a:ext>
            </a:extLst>
          </p:cNvPr>
          <p:cNvGrpSpPr/>
          <p:nvPr/>
        </p:nvGrpSpPr>
        <p:grpSpPr>
          <a:xfrm>
            <a:off x="446211" y="4929013"/>
            <a:ext cx="463325" cy="421204"/>
            <a:chOff x="5220649" y="4978028"/>
            <a:chExt cx="516334" cy="469394"/>
          </a:xfrm>
        </p:grpSpPr>
        <p:sp>
          <p:nvSpPr>
            <p:cNvPr id="41" name="bk object 19">
              <a:extLst>
                <a:ext uri="{FF2B5EF4-FFF2-40B4-BE49-F238E27FC236}">
                  <a16:creationId xmlns:a16="http://schemas.microsoft.com/office/drawing/2014/main" id="{6FB72E72-33D0-FC49-809B-389EBA1F0CA6}"/>
                </a:ext>
              </a:extLst>
            </p:cNvPr>
            <p:cNvSpPr/>
            <p:nvPr/>
          </p:nvSpPr>
          <p:spPr>
            <a:xfrm>
              <a:off x="5220649" y="4978028"/>
              <a:ext cx="516334" cy="469394"/>
            </a:xfrm>
            <a:custGeom>
              <a:avLst/>
              <a:gdLst/>
              <a:ahLst/>
              <a:cxnLst/>
              <a:rect l="l" t="t" r="r" b="b"/>
              <a:pathLst>
                <a:path w="317500" h="317500">
                  <a:moveTo>
                    <a:pt x="317500" y="317500"/>
                  </a:moveTo>
                  <a:lnTo>
                    <a:pt x="0" y="317500"/>
                  </a:lnTo>
                  <a:lnTo>
                    <a:pt x="0" y="0"/>
                  </a:lnTo>
                  <a:lnTo>
                    <a:pt x="317500" y="0"/>
                  </a:lnTo>
                  <a:lnTo>
                    <a:pt x="317500" y="317500"/>
                  </a:lnTo>
                  <a:close/>
                </a:path>
              </a:pathLst>
            </a:custGeom>
            <a:solidFill>
              <a:schemeClr val="accent1"/>
            </a:solidFill>
          </p:spPr>
          <p:txBody>
            <a:bodyPr wrap="square" lIns="0" tIns="0" rIns="0" bIns="0" rtlCol="0"/>
            <a:lstStyle/>
            <a:p>
              <a:endParaRPr>
                <a:latin typeface="Arial" charset="0"/>
                <a:ea typeface="Arial" charset="0"/>
                <a:cs typeface="Arial" charset="0"/>
              </a:endParaRPr>
            </a:p>
          </p:txBody>
        </p:sp>
        <p:pic>
          <p:nvPicPr>
            <p:cNvPr id="33" name="Picture 32">
              <a:extLst>
                <a:ext uri="{FF2B5EF4-FFF2-40B4-BE49-F238E27FC236}">
                  <a16:creationId xmlns:a16="http://schemas.microsoft.com/office/drawing/2014/main" id="{22D13301-B6F6-454B-BD30-EB8A17AAA303}"/>
                </a:ext>
              </a:extLst>
            </p:cNvPr>
            <p:cNvPicPr>
              <a:picLocks noChangeAspect="1"/>
            </p:cNvPicPr>
            <p:nvPr/>
          </p:nvPicPr>
          <p:blipFill>
            <a:blip r:embed="rId5"/>
            <a:stretch>
              <a:fillRect/>
            </a:stretch>
          </p:blipFill>
          <p:spPr>
            <a:xfrm>
              <a:off x="5375288" y="5010360"/>
              <a:ext cx="234556" cy="428319"/>
            </a:xfrm>
            <a:prstGeom prst="rect">
              <a:avLst/>
            </a:prstGeom>
          </p:spPr>
        </p:pic>
      </p:grpSp>
      <p:sp>
        <p:nvSpPr>
          <p:cNvPr id="40" name="Footer Placeholder 4">
            <a:extLst>
              <a:ext uri="{FF2B5EF4-FFF2-40B4-BE49-F238E27FC236}">
                <a16:creationId xmlns:a16="http://schemas.microsoft.com/office/drawing/2014/main" id="{12C5DA08-A432-A54F-AFE1-81A28FADFE47}"/>
              </a:ext>
            </a:extLst>
          </p:cNvPr>
          <p:cNvSpPr txBox="1">
            <a:spLocks/>
          </p:cNvSpPr>
          <p:nvPr/>
        </p:nvSpPr>
        <p:spPr>
          <a:xfrm>
            <a:off x="0" y="6519338"/>
            <a:ext cx="1581912" cy="457200"/>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accent5"/>
                </a:solidFill>
                <a:latin typeface="Arial" charset="0"/>
                <a:ea typeface="Arial" charset="0"/>
                <a:cs typeface="Arial" charset="0"/>
              </a:rPr>
              <a:t>ZEBRA TECHNOLOGIES</a:t>
            </a:r>
          </a:p>
        </p:txBody>
      </p:sp>
      <p:grpSp>
        <p:nvGrpSpPr>
          <p:cNvPr id="46" name="Group 45">
            <a:extLst>
              <a:ext uri="{FF2B5EF4-FFF2-40B4-BE49-F238E27FC236}">
                <a16:creationId xmlns:a16="http://schemas.microsoft.com/office/drawing/2014/main" id="{BFB38267-B02D-754C-8366-07E7AE45D4F7}"/>
              </a:ext>
            </a:extLst>
          </p:cNvPr>
          <p:cNvGrpSpPr/>
          <p:nvPr/>
        </p:nvGrpSpPr>
        <p:grpSpPr>
          <a:xfrm>
            <a:off x="457081" y="5684261"/>
            <a:ext cx="463325" cy="421204"/>
            <a:chOff x="5220649" y="5862552"/>
            <a:chExt cx="516334" cy="469394"/>
          </a:xfrm>
        </p:grpSpPr>
        <p:sp>
          <p:nvSpPr>
            <p:cNvPr id="42" name="bk object 19">
              <a:extLst>
                <a:ext uri="{FF2B5EF4-FFF2-40B4-BE49-F238E27FC236}">
                  <a16:creationId xmlns:a16="http://schemas.microsoft.com/office/drawing/2014/main" id="{ED750517-C461-C640-BF4E-A58D48BF782F}"/>
                </a:ext>
              </a:extLst>
            </p:cNvPr>
            <p:cNvSpPr/>
            <p:nvPr/>
          </p:nvSpPr>
          <p:spPr>
            <a:xfrm>
              <a:off x="5220649" y="5862552"/>
              <a:ext cx="516334" cy="469394"/>
            </a:xfrm>
            <a:custGeom>
              <a:avLst/>
              <a:gdLst/>
              <a:ahLst/>
              <a:cxnLst/>
              <a:rect l="l" t="t" r="r" b="b"/>
              <a:pathLst>
                <a:path w="317500" h="317500">
                  <a:moveTo>
                    <a:pt x="317500" y="317500"/>
                  </a:moveTo>
                  <a:lnTo>
                    <a:pt x="0" y="317500"/>
                  </a:lnTo>
                  <a:lnTo>
                    <a:pt x="0" y="0"/>
                  </a:lnTo>
                  <a:lnTo>
                    <a:pt x="317500" y="0"/>
                  </a:lnTo>
                  <a:lnTo>
                    <a:pt x="317500" y="317500"/>
                  </a:lnTo>
                  <a:close/>
                </a:path>
              </a:pathLst>
            </a:custGeom>
            <a:solidFill>
              <a:schemeClr val="accent1"/>
            </a:solidFill>
          </p:spPr>
          <p:txBody>
            <a:bodyPr wrap="square" lIns="0" tIns="0" rIns="0" bIns="0" rtlCol="0"/>
            <a:lstStyle/>
            <a:p>
              <a:endParaRPr>
                <a:latin typeface="Arial" charset="0"/>
                <a:ea typeface="Arial" charset="0"/>
                <a:cs typeface="Arial" charset="0"/>
              </a:endParaRPr>
            </a:p>
          </p:txBody>
        </p:sp>
        <p:pic>
          <p:nvPicPr>
            <p:cNvPr id="32" name="Picture 31">
              <a:extLst>
                <a:ext uri="{FF2B5EF4-FFF2-40B4-BE49-F238E27FC236}">
                  <a16:creationId xmlns:a16="http://schemas.microsoft.com/office/drawing/2014/main" id="{32CD7013-0065-C44C-A564-E60C31CB6B4B}"/>
                </a:ext>
              </a:extLst>
            </p:cNvPr>
            <p:cNvPicPr>
              <a:picLocks noChangeAspect="1"/>
            </p:cNvPicPr>
            <p:nvPr/>
          </p:nvPicPr>
          <p:blipFill>
            <a:blip r:embed="rId6"/>
            <a:stretch>
              <a:fillRect/>
            </a:stretch>
          </p:blipFill>
          <p:spPr>
            <a:xfrm>
              <a:off x="5268719" y="5952613"/>
              <a:ext cx="427361" cy="249294"/>
            </a:xfrm>
            <a:prstGeom prst="rect">
              <a:avLst/>
            </a:prstGeom>
          </p:spPr>
        </p:pic>
      </p:grpSp>
      <p:grpSp>
        <p:nvGrpSpPr>
          <p:cNvPr id="47" name="Group 46">
            <a:extLst>
              <a:ext uri="{FF2B5EF4-FFF2-40B4-BE49-F238E27FC236}">
                <a16:creationId xmlns:a16="http://schemas.microsoft.com/office/drawing/2014/main" id="{813F63DA-2089-3F4D-B6F4-11C8FB6F5345}"/>
              </a:ext>
            </a:extLst>
          </p:cNvPr>
          <p:cNvGrpSpPr/>
          <p:nvPr/>
        </p:nvGrpSpPr>
        <p:grpSpPr>
          <a:xfrm>
            <a:off x="457081" y="4160950"/>
            <a:ext cx="463325" cy="421204"/>
            <a:chOff x="5220649" y="4094005"/>
            <a:chExt cx="516334" cy="469394"/>
          </a:xfrm>
        </p:grpSpPr>
        <p:sp>
          <p:nvSpPr>
            <p:cNvPr id="28" name="bk object 19">
              <a:extLst>
                <a:ext uri="{FF2B5EF4-FFF2-40B4-BE49-F238E27FC236}">
                  <a16:creationId xmlns:a16="http://schemas.microsoft.com/office/drawing/2014/main" id="{13789C21-C950-BE4E-8AD2-3F260AC76079}"/>
                </a:ext>
              </a:extLst>
            </p:cNvPr>
            <p:cNvSpPr/>
            <p:nvPr/>
          </p:nvSpPr>
          <p:spPr>
            <a:xfrm>
              <a:off x="5220649" y="4094005"/>
              <a:ext cx="516334" cy="469394"/>
            </a:xfrm>
            <a:custGeom>
              <a:avLst/>
              <a:gdLst/>
              <a:ahLst/>
              <a:cxnLst/>
              <a:rect l="l" t="t" r="r" b="b"/>
              <a:pathLst>
                <a:path w="317500" h="317500">
                  <a:moveTo>
                    <a:pt x="317500" y="317500"/>
                  </a:moveTo>
                  <a:lnTo>
                    <a:pt x="0" y="317500"/>
                  </a:lnTo>
                  <a:lnTo>
                    <a:pt x="0" y="0"/>
                  </a:lnTo>
                  <a:lnTo>
                    <a:pt x="317500" y="0"/>
                  </a:lnTo>
                  <a:lnTo>
                    <a:pt x="317500" y="317500"/>
                  </a:lnTo>
                  <a:close/>
                </a:path>
              </a:pathLst>
            </a:custGeom>
            <a:solidFill>
              <a:schemeClr val="accent1"/>
            </a:solidFill>
          </p:spPr>
          <p:txBody>
            <a:bodyPr wrap="square" lIns="0" tIns="0" rIns="0" bIns="0" rtlCol="0"/>
            <a:lstStyle/>
            <a:p>
              <a:endParaRPr>
                <a:latin typeface="Arial" charset="0"/>
                <a:ea typeface="Arial" charset="0"/>
                <a:cs typeface="Arial" charset="0"/>
              </a:endParaRPr>
            </a:p>
          </p:txBody>
        </p:sp>
        <p:pic>
          <p:nvPicPr>
            <p:cNvPr id="31" name="Picture 30">
              <a:extLst>
                <a:ext uri="{FF2B5EF4-FFF2-40B4-BE49-F238E27FC236}">
                  <a16:creationId xmlns:a16="http://schemas.microsoft.com/office/drawing/2014/main" id="{C2A161F4-3AF2-C14E-905D-B06DFCA26E8B}"/>
                </a:ext>
              </a:extLst>
            </p:cNvPr>
            <p:cNvPicPr>
              <a:picLocks noChangeAspect="1"/>
            </p:cNvPicPr>
            <p:nvPr/>
          </p:nvPicPr>
          <p:blipFill>
            <a:blip r:embed="rId7"/>
            <a:stretch>
              <a:fillRect/>
            </a:stretch>
          </p:blipFill>
          <p:spPr>
            <a:xfrm>
              <a:off x="5303959" y="4141588"/>
              <a:ext cx="363354" cy="373447"/>
            </a:xfrm>
            <a:prstGeom prst="rect">
              <a:avLst/>
            </a:prstGeom>
          </p:spPr>
        </p:pic>
      </p:grpSp>
      <p:sp>
        <p:nvSpPr>
          <p:cNvPr id="5" name="Title 4">
            <a:extLst>
              <a:ext uri="{FF2B5EF4-FFF2-40B4-BE49-F238E27FC236}">
                <a16:creationId xmlns:a16="http://schemas.microsoft.com/office/drawing/2014/main" id="{2584A4C9-4A55-1246-B189-ADD095A01EBF}"/>
              </a:ext>
            </a:extLst>
          </p:cNvPr>
          <p:cNvSpPr>
            <a:spLocks noGrp="1"/>
          </p:cNvSpPr>
          <p:nvPr>
            <p:ph type="title"/>
          </p:nvPr>
        </p:nvSpPr>
        <p:spPr>
          <a:xfrm>
            <a:off x="457081" y="457200"/>
            <a:ext cx="6476727" cy="868680"/>
          </a:xfrm>
        </p:spPr>
        <p:txBody>
          <a:bodyPr/>
          <a:lstStyle/>
          <a:p>
            <a:r>
              <a:rPr lang="en-US" sz="3000" dirty="0">
                <a:latin typeface="Arial" charset="0"/>
                <a:ea typeface="Arial" charset="0"/>
                <a:cs typeface="Arial" charset="0"/>
              </a:rPr>
              <a:t>The Value of Location Technologies</a:t>
            </a:r>
          </a:p>
        </p:txBody>
      </p:sp>
      <p:sp>
        <p:nvSpPr>
          <p:cNvPr id="52" name="AutoShape 4">
            <a:extLst>
              <a:ext uri="{FF2B5EF4-FFF2-40B4-BE49-F238E27FC236}">
                <a16:creationId xmlns:a16="http://schemas.microsoft.com/office/drawing/2014/main" id="{BC1D54E6-F222-734C-9B64-8BE918BC3144}"/>
              </a:ext>
            </a:extLst>
          </p:cNvPr>
          <p:cNvSpPr>
            <a:spLocks noChangeAspect="1" noChangeArrowheads="1"/>
          </p:cNvSpPr>
          <p:nvPr/>
        </p:nvSpPr>
        <p:spPr bwMode="auto">
          <a:xfrm flipH="1">
            <a:off x="4573640" y="5486400"/>
            <a:ext cx="2367971"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charset="0"/>
              <a:ea typeface="Arial" charset="0"/>
              <a:cs typeface="Arial" charset="0"/>
            </a:endParaRPr>
          </a:p>
        </p:txBody>
      </p:sp>
      <p:sp>
        <p:nvSpPr>
          <p:cNvPr id="55" name="Rectangle 54">
            <a:extLst>
              <a:ext uri="{FF2B5EF4-FFF2-40B4-BE49-F238E27FC236}">
                <a16:creationId xmlns:a16="http://schemas.microsoft.com/office/drawing/2014/main" id="{12B5C309-BED4-3C4D-81D2-1F6526CDA693}"/>
              </a:ext>
            </a:extLst>
          </p:cNvPr>
          <p:cNvSpPr/>
          <p:nvPr/>
        </p:nvSpPr>
        <p:spPr>
          <a:xfrm>
            <a:off x="6933809" y="893"/>
            <a:ext cx="5255016" cy="6856213"/>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56" name="Text Placeholder 5">
            <a:extLst>
              <a:ext uri="{FF2B5EF4-FFF2-40B4-BE49-F238E27FC236}">
                <a16:creationId xmlns:a16="http://schemas.microsoft.com/office/drawing/2014/main" id="{99642726-E16E-6646-9148-39E15147387B}"/>
              </a:ext>
            </a:extLst>
          </p:cNvPr>
          <p:cNvSpPr txBox="1">
            <a:spLocks/>
          </p:cNvSpPr>
          <p:nvPr/>
        </p:nvSpPr>
        <p:spPr>
          <a:xfrm>
            <a:off x="457081" y="1008888"/>
            <a:ext cx="4479393" cy="737729"/>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2399" kern="1200">
                <a:solidFill>
                  <a:schemeClr val="accent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dirty="0">
                <a:latin typeface="Arial" charset="0"/>
                <a:ea typeface="Arial" charset="0"/>
                <a:cs typeface="Arial" charset="0"/>
              </a:rPr>
              <a:t>The Right Questions to Understand Your Requirements</a:t>
            </a:r>
          </a:p>
        </p:txBody>
      </p:sp>
      <p:sp>
        <p:nvSpPr>
          <p:cNvPr id="59" name="Rectangle 58">
            <a:extLst>
              <a:ext uri="{FF2B5EF4-FFF2-40B4-BE49-F238E27FC236}">
                <a16:creationId xmlns:a16="http://schemas.microsoft.com/office/drawing/2014/main" id="{3850175B-D3E8-824B-BEB9-387E372A13DC}"/>
              </a:ext>
            </a:extLst>
          </p:cNvPr>
          <p:cNvSpPr/>
          <p:nvPr/>
        </p:nvSpPr>
        <p:spPr>
          <a:xfrm rot="5400000">
            <a:off x="-1349147" y="3863108"/>
            <a:ext cx="4282959" cy="670505"/>
          </a:xfrm>
          <a:prstGeom prst="rect">
            <a:avLst/>
          </a:prstGeom>
          <a:solidFill>
            <a:srgbClr val="CCCCC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538825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831B7D7-0BBD-9D48-A35E-65709531E3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6376"/>
          <a:stretch/>
        </p:blipFill>
        <p:spPr>
          <a:xfrm>
            <a:off x="7288063" y="0"/>
            <a:ext cx="4900760" cy="6864404"/>
          </a:xfrm>
          <a:prstGeom prst="rect">
            <a:avLst/>
          </a:prstGeom>
        </p:spPr>
      </p:pic>
      <p:sp>
        <p:nvSpPr>
          <p:cNvPr id="16" name="Snip Diagonal Corner Rectangle 8">
            <a:extLst>
              <a:ext uri="{FF2B5EF4-FFF2-40B4-BE49-F238E27FC236}">
                <a16:creationId xmlns:a16="http://schemas.microsoft.com/office/drawing/2014/main" id="{58D0DB37-F37E-AB43-B556-D98A4CAD8239}"/>
              </a:ext>
            </a:extLst>
          </p:cNvPr>
          <p:cNvSpPr/>
          <p:nvPr/>
        </p:nvSpPr>
        <p:spPr>
          <a:xfrm>
            <a:off x="-115442" y="0"/>
            <a:ext cx="12323483" cy="6867186"/>
          </a:xfrm>
          <a:custGeom>
            <a:avLst/>
            <a:gdLst>
              <a:gd name="connsiteX0" fmla="*/ 0 w 3459892"/>
              <a:gd name="connsiteY0" fmla="*/ 0 h 3074149"/>
              <a:gd name="connsiteX1" fmla="*/ 2947524 w 3459892"/>
              <a:gd name="connsiteY1" fmla="*/ 0 h 3074149"/>
              <a:gd name="connsiteX2" fmla="*/ 3459892 w 3459892"/>
              <a:gd name="connsiteY2" fmla="*/ 512368 h 3074149"/>
              <a:gd name="connsiteX3" fmla="*/ 3459892 w 3459892"/>
              <a:gd name="connsiteY3" fmla="*/ 3074149 h 3074149"/>
              <a:gd name="connsiteX4" fmla="*/ 3459892 w 3459892"/>
              <a:gd name="connsiteY4" fmla="*/ 3074149 h 3074149"/>
              <a:gd name="connsiteX5" fmla="*/ 512368 w 3459892"/>
              <a:gd name="connsiteY5" fmla="*/ 3074149 h 3074149"/>
              <a:gd name="connsiteX6" fmla="*/ 0 w 3459892"/>
              <a:gd name="connsiteY6" fmla="*/ 2561781 h 3074149"/>
              <a:gd name="connsiteX7" fmla="*/ 0 w 3459892"/>
              <a:gd name="connsiteY7" fmla="*/ 0 h 3074149"/>
              <a:gd name="connsiteX0" fmla="*/ 0 w 7797114"/>
              <a:gd name="connsiteY0" fmla="*/ 0 h 3074149"/>
              <a:gd name="connsiteX1" fmla="*/ 2947524 w 7797114"/>
              <a:gd name="connsiteY1" fmla="*/ 0 h 3074149"/>
              <a:gd name="connsiteX2" fmla="*/ 7797114 w 7797114"/>
              <a:gd name="connsiteY2" fmla="*/ 30455 h 3074149"/>
              <a:gd name="connsiteX3" fmla="*/ 3459892 w 7797114"/>
              <a:gd name="connsiteY3" fmla="*/ 3074149 h 3074149"/>
              <a:gd name="connsiteX4" fmla="*/ 3459892 w 7797114"/>
              <a:gd name="connsiteY4" fmla="*/ 3074149 h 3074149"/>
              <a:gd name="connsiteX5" fmla="*/ 512368 w 7797114"/>
              <a:gd name="connsiteY5" fmla="*/ 3074149 h 3074149"/>
              <a:gd name="connsiteX6" fmla="*/ 0 w 7797114"/>
              <a:gd name="connsiteY6" fmla="*/ 2561781 h 3074149"/>
              <a:gd name="connsiteX7" fmla="*/ 0 w 7797114"/>
              <a:gd name="connsiteY7" fmla="*/ 0 h 3074149"/>
              <a:gd name="connsiteX0" fmla="*/ 0 w 7809471"/>
              <a:gd name="connsiteY0" fmla="*/ 6616 h 3080765"/>
              <a:gd name="connsiteX1" fmla="*/ 2947524 w 7809471"/>
              <a:gd name="connsiteY1" fmla="*/ 6616 h 3080765"/>
              <a:gd name="connsiteX2" fmla="*/ 7809471 w 7809471"/>
              <a:gd name="connsiteY2" fmla="*/ 0 h 3080765"/>
              <a:gd name="connsiteX3" fmla="*/ 3459892 w 7809471"/>
              <a:gd name="connsiteY3" fmla="*/ 3080765 h 3080765"/>
              <a:gd name="connsiteX4" fmla="*/ 3459892 w 7809471"/>
              <a:gd name="connsiteY4" fmla="*/ 3080765 h 3080765"/>
              <a:gd name="connsiteX5" fmla="*/ 512368 w 7809471"/>
              <a:gd name="connsiteY5" fmla="*/ 3080765 h 3080765"/>
              <a:gd name="connsiteX6" fmla="*/ 0 w 7809471"/>
              <a:gd name="connsiteY6" fmla="*/ 2568397 h 3080765"/>
              <a:gd name="connsiteX7" fmla="*/ 0 w 7809471"/>
              <a:gd name="connsiteY7" fmla="*/ 6616 h 3080765"/>
              <a:gd name="connsiteX0" fmla="*/ 0 w 7809471"/>
              <a:gd name="connsiteY0" fmla="*/ 6616 h 3080765"/>
              <a:gd name="connsiteX1" fmla="*/ 2947524 w 7809471"/>
              <a:gd name="connsiteY1" fmla="*/ 6616 h 3080765"/>
              <a:gd name="connsiteX2" fmla="*/ 7809471 w 7809471"/>
              <a:gd name="connsiteY2" fmla="*/ 0 h 3080765"/>
              <a:gd name="connsiteX3" fmla="*/ 3459892 w 7809471"/>
              <a:gd name="connsiteY3" fmla="*/ 3080765 h 3080765"/>
              <a:gd name="connsiteX4" fmla="*/ 7809470 w 7809471"/>
              <a:gd name="connsiteY4" fmla="*/ 2364073 h 3080765"/>
              <a:gd name="connsiteX5" fmla="*/ 512368 w 7809471"/>
              <a:gd name="connsiteY5" fmla="*/ 3080765 h 3080765"/>
              <a:gd name="connsiteX6" fmla="*/ 0 w 7809471"/>
              <a:gd name="connsiteY6" fmla="*/ 2568397 h 3080765"/>
              <a:gd name="connsiteX7" fmla="*/ 0 w 7809471"/>
              <a:gd name="connsiteY7" fmla="*/ 6616 h 3080765"/>
              <a:gd name="connsiteX0" fmla="*/ 0 w 7809471"/>
              <a:gd name="connsiteY0" fmla="*/ 6616 h 3080765"/>
              <a:gd name="connsiteX1" fmla="*/ 2947524 w 7809471"/>
              <a:gd name="connsiteY1" fmla="*/ 6616 h 3080765"/>
              <a:gd name="connsiteX2" fmla="*/ 7809471 w 7809471"/>
              <a:gd name="connsiteY2" fmla="*/ 0 h 3080765"/>
              <a:gd name="connsiteX3" fmla="*/ 7784757 w 7809471"/>
              <a:gd name="connsiteY3" fmla="*/ 1548528 h 3080765"/>
              <a:gd name="connsiteX4" fmla="*/ 7809470 w 7809471"/>
              <a:gd name="connsiteY4" fmla="*/ 2364073 h 3080765"/>
              <a:gd name="connsiteX5" fmla="*/ 512368 w 7809471"/>
              <a:gd name="connsiteY5" fmla="*/ 3080765 h 3080765"/>
              <a:gd name="connsiteX6" fmla="*/ 0 w 7809471"/>
              <a:gd name="connsiteY6" fmla="*/ 2568397 h 3080765"/>
              <a:gd name="connsiteX7" fmla="*/ 0 w 7809471"/>
              <a:gd name="connsiteY7" fmla="*/ 6616 h 3080765"/>
              <a:gd name="connsiteX0" fmla="*/ 56043 w 7865514"/>
              <a:gd name="connsiteY0" fmla="*/ 6616 h 6861933"/>
              <a:gd name="connsiteX1" fmla="*/ 3003567 w 7865514"/>
              <a:gd name="connsiteY1" fmla="*/ 6616 h 6861933"/>
              <a:gd name="connsiteX2" fmla="*/ 7865514 w 7865514"/>
              <a:gd name="connsiteY2" fmla="*/ 0 h 6861933"/>
              <a:gd name="connsiteX3" fmla="*/ 7840800 w 7865514"/>
              <a:gd name="connsiteY3" fmla="*/ 1548528 h 6861933"/>
              <a:gd name="connsiteX4" fmla="*/ 7865513 w 7865514"/>
              <a:gd name="connsiteY4" fmla="*/ 2364073 h 6861933"/>
              <a:gd name="connsiteX5" fmla="*/ 0 w 7865514"/>
              <a:gd name="connsiteY5" fmla="*/ 6861933 h 6861933"/>
              <a:gd name="connsiteX6" fmla="*/ 56043 w 7865514"/>
              <a:gd name="connsiteY6" fmla="*/ 2568397 h 6861933"/>
              <a:gd name="connsiteX7" fmla="*/ 56043 w 7865514"/>
              <a:gd name="connsiteY7" fmla="*/ 6616 h 6861933"/>
              <a:gd name="connsiteX0" fmla="*/ 4436075 w 12245546"/>
              <a:gd name="connsiteY0" fmla="*/ 6616 h 6868548"/>
              <a:gd name="connsiteX1" fmla="*/ 7383599 w 12245546"/>
              <a:gd name="connsiteY1" fmla="*/ 6616 h 6868548"/>
              <a:gd name="connsiteX2" fmla="*/ 12245546 w 12245546"/>
              <a:gd name="connsiteY2" fmla="*/ 0 h 6868548"/>
              <a:gd name="connsiteX3" fmla="*/ 12220832 w 12245546"/>
              <a:gd name="connsiteY3" fmla="*/ 1548528 h 6868548"/>
              <a:gd name="connsiteX4" fmla="*/ 12245545 w 12245546"/>
              <a:gd name="connsiteY4" fmla="*/ 2364073 h 6868548"/>
              <a:gd name="connsiteX5" fmla="*/ 4380032 w 12245546"/>
              <a:gd name="connsiteY5" fmla="*/ 6861933 h 6868548"/>
              <a:gd name="connsiteX6" fmla="*/ 0 w 12245546"/>
              <a:gd name="connsiteY6" fmla="*/ 6868548 h 6868548"/>
              <a:gd name="connsiteX7" fmla="*/ 4436075 w 12245546"/>
              <a:gd name="connsiteY7" fmla="*/ 6616 h 6868548"/>
              <a:gd name="connsiteX0" fmla="*/ 24713 w 12245546"/>
              <a:gd name="connsiteY0" fmla="*/ 4244984 h 6868548"/>
              <a:gd name="connsiteX1" fmla="*/ 7383599 w 12245546"/>
              <a:gd name="connsiteY1" fmla="*/ 6616 h 6868548"/>
              <a:gd name="connsiteX2" fmla="*/ 12245546 w 12245546"/>
              <a:gd name="connsiteY2" fmla="*/ 0 h 6868548"/>
              <a:gd name="connsiteX3" fmla="*/ 12220832 w 12245546"/>
              <a:gd name="connsiteY3" fmla="*/ 1548528 h 6868548"/>
              <a:gd name="connsiteX4" fmla="*/ 12245545 w 12245546"/>
              <a:gd name="connsiteY4" fmla="*/ 2364073 h 6868548"/>
              <a:gd name="connsiteX5" fmla="*/ 4380032 w 12245546"/>
              <a:gd name="connsiteY5" fmla="*/ 6861933 h 6868548"/>
              <a:gd name="connsiteX6" fmla="*/ 0 w 12245546"/>
              <a:gd name="connsiteY6" fmla="*/ 6868548 h 6868548"/>
              <a:gd name="connsiteX7" fmla="*/ 24713 w 12245546"/>
              <a:gd name="connsiteY7" fmla="*/ 4244984 h 6868548"/>
              <a:gd name="connsiteX0" fmla="*/ 24713 w 12245545"/>
              <a:gd name="connsiteY0" fmla="*/ 4238368 h 6861932"/>
              <a:gd name="connsiteX1" fmla="*/ 7383599 w 12245545"/>
              <a:gd name="connsiteY1" fmla="*/ 0 h 6861932"/>
              <a:gd name="connsiteX2" fmla="*/ 12233190 w 12245545"/>
              <a:gd name="connsiteY2" fmla="*/ 18097 h 6861932"/>
              <a:gd name="connsiteX3" fmla="*/ 12220832 w 12245545"/>
              <a:gd name="connsiteY3" fmla="*/ 1541912 h 6861932"/>
              <a:gd name="connsiteX4" fmla="*/ 12245545 w 12245545"/>
              <a:gd name="connsiteY4" fmla="*/ 2357457 h 6861932"/>
              <a:gd name="connsiteX5" fmla="*/ 4380032 w 12245545"/>
              <a:gd name="connsiteY5" fmla="*/ 6855317 h 6861932"/>
              <a:gd name="connsiteX6" fmla="*/ 0 w 12245545"/>
              <a:gd name="connsiteY6" fmla="*/ 6861932 h 6861932"/>
              <a:gd name="connsiteX7" fmla="*/ 24713 w 12245545"/>
              <a:gd name="connsiteY7" fmla="*/ 4238368 h 6861932"/>
              <a:gd name="connsiteX0" fmla="*/ 24713 w 12257903"/>
              <a:gd name="connsiteY0" fmla="*/ 4238368 h 6861932"/>
              <a:gd name="connsiteX1" fmla="*/ 7383599 w 12257903"/>
              <a:gd name="connsiteY1" fmla="*/ 0 h 6861932"/>
              <a:gd name="connsiteX2" fmla="*/ 12233190 w 12257903"/>
              <a:gd name="connsiteY2" fmla="*/ 18097 h 6861932"/>
              <a:gd name="connsiteX3" fmla="*/ 12257903 w 12257903"/>
              <a:gd name="connsiteY3" fmla="*/ 1554269 h 6861932"/>
              <a:gd name="connsiteX4" fmla="*/ 12245545 w 12257903"/>
              <a:gd name="connsiteY4" fmla="*/ 2357457 h 6861932"/>
              <a:gd name="connsiteX5" fmla="*/ 4380032 w 12257903"/>
              <a:gd name="connsiteY5" fmla="*/ 6855317 h 6861932"/>
              <a:gd name="connsiteX6" fmla="*/ 0 w 12257903"/>
              <a:gd name="connsiteY6" fmla="*/ 6861932 h 6861932"/>
              <a:gd name="connsiteX7" fmla="*/ 24713 w 12257903"/>
              <a:gd name="connsiteY7" fmla="*/ 4238368 h 6861932"/>
              <a:gd name="connsiteX0" fmla="*/ 24713 w 12257903"/>
              <a:gd name="connsiteY0" fmla="*/ 4257341 h 6880905"/>
              <a:gd name="connsiteX1" fmla="*/ 7383599 w 12257903"/>
              <a:gd name="connsiteY1" fmla="*/ 18973 h 6880905"/>
              <a:gd name="connsiteX2" fmla="*/ 12220833 w 12257903"/>
              <a:gd name="connsiteY2" fmla="*/ 0 h 6880905"/>
              <a:gd name="connsiteX3" fmla="*/ 12257903 w 12257903"/>
              <a:gd name="connsiteY3" fmla="*/ 1573242 h 6880905"/>
              <a:gd name="connsiteX4" fmla="*/ 12245545 w 12257903"/>
              <a:gd name="connsiteY4" fmla="*/ 2376430 h 6880905"/>
              <a:gd name="connsiteX5" fmla="*/ 4380032 w 12257903"/>
              <a:gd name="connsiteY5" fmla="*/ 6874290 h 6880905"/>
              <a:gd name="connsiteX6" fmla="*/ 0 w 12257903"/>
              <a:gd name="connsiteY6" fmla="*/ 6880905 h 6880905"/>
              <a:gd name="connsiteX7" fmla="*/ 24713 w 12257903"/>
              <a:gd name="connsiteY7" fmla="*/ 4257341 h 6880905"/>
              <a:gd name="connsiteX0" fmla="*/ 24713 w 12257903"/>
              <a:gd name="connsiteY0" fmla="*/ 4257341 h 6911361"/>
              <a:gd name="connsiteX1" fmla="*/ 7383599 w 12257903"/>
              <a:gd name="connsiteY1" fmla="*/ 18973 h 6911361"/>
              <a:gd name="connsiteX2" fmla="*/ 12220833 w 12257903"/>
              <a:gd name="connsiteY2" fmla="*/ 0 h 6911361"/>
              <a:gd name="connsiteX3" fmla="*/ 12257903 w 12257903"/>
              <a:gd name="connsiteY3" fmla="*/ 1573242 h 6911361"/>
              <a:gd name="connsiteX4" fmla="*/ 12245545 w 12257903"/>
              <a:gd name="connsiteY4" fmla="*/ 2376430 h 6911361"/>
              <a:gd name="connsiteX5" fmla="*/ 4355319 w 12257903"/>
              <a:gd name="connsiteY5" fmla="*/ 6911361 h 6911361"/>
              <a:gd name="connsiteX6" fmla="*/ 0 w 12257903"/>
              <a:gd name="connsiteY6" fmla="*/ 6880905 h 6911361"/>
              <a:gd name="connsiteX7" fmla="*/ 24713 w 12257903"/>
              <a:gd name="connsiteY7" fmla="*/ 4257341 h 6911361"/>
              <a:gd name="connsiteX0" fmla="*/ 24713 w 12257903"/>
              <a:gd name="connsiteY0" fmla="*/ 4257341 h 6942689"/>
              <a:gd name="connsiteX1" fmla="*/ 7383599 w 12257903"/>
              <a:gd name="connsiteY1" fmla="*/ 18973 h 6942689"/>
              <a:gd name="connsiteX2" fmla="*/ 12220833 w 12257903"/>
              <a:gd name="connsiteY2" fmla="*/ 0 h 6942689"/>
              <a:gd name="connsiteX3" fmla="*/ 12257903 w 12257903"/>
              <a:gd name="connsiteY3" fmla="*/ 1573242 h 6942689"/>
              <a:gd name="connsiteX4" fmla="*/ 12245545 w 12257903"/>
              <a:gd name="connsiteY4" fmla="*/ 2376430 h 6942689"/>
              <a:gd name="connsiteX5" fmla="*/ 4355319 w 12257903"/>
              <a:gd name="connsiteY5" fmla="*/ 6911361 h 6942689"/>
              <a:gd name="connsiteX6" fmla="*/ 0 w 12257903"/>
              <a:gd name="connsiteY6" fmla="*/ 6942689 h 6942689"/>
              <a:gd name="connsiteX7" fmla="*/ 24713 w 12257903"/>
              <a:gd name="connsiteY7" fmla="*/ 4257341 h 6942689"/>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20832 w 12233190"/>
              <a:gd name="connsiteY4" fmla="*/ 2376430 h 6911361"/>
              <a:gd name="connsiteX5" fmla="*/ 4330606 w 12233190"/>
              <a:gd name="connsiteY5" fmla="*/ 6911361 h 6911361"/>
              <a:gd name="connsiteX6" fmla="*/ 37071 w 12233190"/>
              <a:gd name="connsiteY6" fmla="*/ 6893262 h 6911361"/>
              <a:gd name="connsiteX7" fmla="*/ 0 w 12233190"/>
              <a:gd name="connsiteY7" fmla="*/ 4257341 h 6911361"/>
              <a:gd name="connsiteX0" fmla="*/ 0 w 12233190"/>
              <a:gd name="connsiteY0" fmla="*/ 4257341 h 6911361"/>
              <a:gd name="connsiteX1" fmla="*/ 7358886 w 12233190"/>
              <a:gd name="connsiteY1" fmla="*/ 18973 h 6911361"/>
              <a:gd name="connsiteX2" fmla="*/ 12196120 w 12233190"/>
              <a:gd name="connsiteY2" fmla="*/ 0 h 6911361"/>
              <a:gd name="connsiteX3" fmla="*/ 12233190 w 12233190"/>
              <a:gd name="connsiteY3" fmla="*/ 1573242 h 6911361"/>
              <a:gd name="connsiteX4" fmla="*/ 12220832 w 12233190"/>
              <a:gd name="connsiteY4" fmla="*/ 2376430 h 6911361"/>
              <a:gd name="connsiteX5" fmla="*/ 4330606 w 12233190"/>
              <a:gd name="connsiteY5" fmla="*/ 6911361 h 6911361"/>
              <a:gd name="connsiteX6" fmla="*/ 0 w 12233190"/>
              <a:gd name="connsiteY6" fmla="*/ 6905619 h 6911361"/>
              <a:gd name="connsiteX7" fmla="*/ 0 w 12233190"/>
              <a:gd name="connsiteY7" fmla="*/ 4257341 h 6911361"/>
              <a:gd name="connsiteX0" fmla="*/ 0 w 12233190"/>
              <a:gd name="connsiteY0" fmla="*/ 4257341 h 6911361"/>
              <a:gd name="connsiteX1" fmla="*/ 7358886 w 12233190"/>
              <a:gd name="connsiteY1" fmla="*/ 18973 h 6911361"/>
              <a:gd name="connsiteX2" fmla="*/ 10744647 w 12233190"/>
              <a:gd name="connsiteY2" fmla="*/ 0 h 6911361"/>
              <a:gd name="connsiteX3" fmla="*/ 12233190 w 12233190"/>
              <a:gd name="connsiteY3" fmla="*/ 1573242 h 6911361"/>
              <a:gd name="connsiteX4" fmla="*/ 12220832 w 12233190"/>
              <a:gd name="connsiteY4" fmla="*/ 2376430 h 6911361"/>
              <a:gd name="connsiteX5" fmla="*/ 4330606 w 12233190"/>
              <a:gd name="connsiteY5" fmla="*/ 6911361 h 6911361"/>
              <a:gd name="connsiteX6" fmla="*/ 0 w 12233190"/>
              <a:gd name="connsiteY6" fmla="*/ 6905619 h 6911361"/>
              <a:gd name="connsiteX7" fmla="*/ 0 w 12233190"/>
              <a:gd name="connsiteY7" fmla="*/ 4257341 h 6911361"/>
              <a:gd name="connsiteX0" fmla="*/ 0 w 12220832"/>
              <a:gd name="connsiteY0" fmla="*/ 4257341 h 6911361"/>
              <a:gd name="connsiteX1" fmla="*/ 7358886 w 12220832"/>
              <a:gd name="connsiteY1" fmla="*/ 18973 h 6911361"/>
              <a:gd name="connsiteX2" fmla="*/ 10744647 w 12220832"/>
              <a:gd name="connsiteY2" fmla="*/ 0 h 6911361"/>
              <a:gd name="connsiteX3" fmla="*/ 10721740 w 12220832"/>
              <a:gd name="connsiteY3" fmla="*/ 1621900 h 6911361"/>
              <a:gd name="connsiteX4" fmla="*/ 12220832 w 12220832"/>
              <a:gd name="connsiteY4" fmla="*/ 2376430 h 6911361"/>
              <a:gd name="connsiteX5" fmla="*/ 4330606 w 12220832"/>
              <a:gd name="connsiteY5" fmla="*/ 6911361 h 6911361"/>
              <a:gd name="connsiteX6" fmla="*/ 0 w 12220832"/>
              <a:gd name="connsiteY6" fmla="*/ 6905619 h 6911361"/>
              <a:gd name="connsiteX7" fmla="*/ 0 w 12220832"/>
              <a:gd name="connsiteY7" fmla="*/ 4257341 h 6911361"/>
              <a:gd name="connsiteX0" fmla="*/ 0 w 10745368"/>
              <a:gd name="connsiteY0" fmla="*/ 4257341 h 6911361"/>
              <a:gd name="connsiteX1" fmla="*/ 7358886 w 10745368"/>
              <a:gd name="connsiteY1" fmla="*/ 18973 h 6911361"/>
              <a:gd name="connsiteX2" fmla="*/ 10744647 w 10745368"/>
              <a:gd name="connsiteY2" fmla="*/ 0 h 6911361"/>
              <a:gd name="connsiteX3" fmla="*/ 10721740 w 10745368"/>
              <a:gd name="connsiteY3" fmla="*/ 1621900 h 6911361"/>
              <a:gd name="connsiteX4" fmla="*/ 10745368 w 10745368"/>
              <a:gd name="connsiteY4" fmla="*/ 3219837 h 6911361"/>
              <a:gd name="connsiteX5" fmla="*/ 4330606 w 10745368"/>
              <a:gd name="connsiteY5" fmla="*/ 6911361 h 6911361"/>
              <a:gd name="connsiteX6" fmla="*/ 0 w 10745368"/>
              <a:gd name="connsiteY6" fmla="*/ 6905619 h 6911361"/>
              <a:gd name="connsiteX7" fmla="*/ 0 w 10745368"/>
              <a:gd name="connsiteY7" fmla="*/ 4257341 h 6911361"/>
              <a:gd name="connsiteX0" fmla="*/ 0 w 10781718"/>
              <a:gd name="connsiteY0" fmla="*/ 4257341 h 6911361"/>
              <a:gd name="connsiteX1" fmla="*/ 7358886 w 10781718"/>
              <a:gd name="connsiteY1" fmla="*/ 18973 h 6911361"/>
              <a:gd name="connsiteX2" fmla="*/ 10744647 w 10781718"/>
              <a:gd name="connsiteY2" fmla="*/ 0 h 6911361"/>
              <a:gd name="connsiteX3" fmla="*/ 10781718 w 10781718"/>
              <a:gd name="connsiteY3" fmla="*/ 1638121 h 6911361"/>
              <a:gd name="connsiteX4" fmla="*/ 10745368 w 10781718"/>
              <a:gd name="connsiteY4" fmla="*/ 3219837 h 6911361"/>
              <a:gd name="connsiteX5" fmla="*/ 4330606 w 10781718"/>
              <a:gd name="connsiteY5" fmla="*/ 6911361 h 6911361"/>
              <a:gd name="connsiteX6" fmla="*/ 0 w 10781718"/>
              <a:gd name="connsiteY6" fmla="*/ 6905619 h 6911361"/>
              <a:gd name="connsiteX7" fmla="*/ 0 w 10781718"/>
              <a:gd name="connsiteY7" fmla="*/ 4257341 h 6911361"/>
              <a:gd name="connsiteX0" fmla="*/ 1511450 w 10781718"/>
              <a:gd name="connsiteY0" fmla="*/ 3381497 h 6911361"/>
              <a:gd name="connsiteX1" fmla="*/ 7358886 w 10781718"/>
              <a:gd name="connsiteY1" fmla="*/ 18973 h 6911361"/>
              <a:gd name="connsiteX2" fmla="*/ 10744647 w 10781718"/>
              <a:gd name="connsiteY2" fmla="*/ 0 h 6911361"/>
              <a:gd name="connsiteX3" fmla="*/ 10781718 w 10781718"/>
              <a:gd name="connsiteY3" fmla="*/ 1638121 h 6911361"/>
              <a:gd name="connsiteX4" fmla="*/ 10745368 w 10781718"/>
              <a:gd name="connsiteY4" fmla="*/ 3219837 h 6911361"/>
              <a:gd name="connsiteX5" fmla="*/ 4330606 w 10781718"/>
              <a:gd name="connsiteY5" fmla="*/ 6911361 h 6911361"/>
              <a:gd name="connsiteX6" fmla="*/ 0 w 10781718"/>
              <a:gd name="connsiteY6" fmla="*/ 6905619 h 6911361"/>
              <a:gd name="connsiteX7" fmla="*/ 1511450 w 10781718"/>
              <a:gd name="connsiteY7" fmla="*/ 3381497 h 6911361"/>
              <a:gd name="connsiteX0" fmla="*/ 0 w 9270268"/>
              <a:gd name="connsiteY0" fmla="*/ 3381497 h 6911361"/>
              <a:gd name="connsiteX1" fmla="*/ 5847436 w 9270268"/>
              <a:gd name="connsiteY1" fmla="*/ 18973 h 6911361"/>
              <a:gd name="connsiteX2" fmla="*/ 9233197 w 9270268"/>
              <a:gd name="connsiteY2" fmla="*/ 0 h 6911361"/>
              <a:gd name="connsiteX3" fmla="*/ 9270268 w 9270268"/>
              <a:gd name="connsiteY3" fmla="*/ 1638121 h 6911361"/>
              <a:gd name="connsiteX4" fmla="*/ 9233918 w 9270268"/>
              <a:gd name="connsiteY4" fmla="*/ 3219837 h 6911361"/>
              <a:gd name="connsiteX5" fmla="*/ 2819156 w 9270268"/>
              <a:gd name="connsiteY5" fmla="*/ 6911361 h 6911361"/>
              <a:gd name="connsiteX6" fmla="*/ 23992 w 9270268"/>
              <a:gd name="connsiteY6" fmla="*/ 6905619 h 6911361"/>
              <a:gd name="connsiteX7" fmla="*/ 0 w 9270268"/>
              <a:gd name="connsiteY7" fmla="*/ 3381497 h 6911361"/>
              <a:gd name="connsiteX0" fmla="*/ 0 w 9270268"/>
              <a:gd name="connsiteY0" fmla="*/ 3366507 h 6896371"/>
              <a:gd name="connsiteX1" fmla="*/ 5847436 w 9270268"/>
              <a:gd name="connsiteY1" fmla="*/ 3983 h 6896371"/>
              <a:gd name="connsiteX2" fmla="*/ 8512591 w 9270268"/>
              <a:gd name="connsiteY2" fmla="*/ 0 h 6896371"/>
              <a:gd name="connsiteX3" fmla="*/ 9270268 w 9270268"/>
              <a:gd name="connsiteY3" fmla="*/ 1623131 h 6896371"/>
              <a:gd name="connsiteX4" fmla="*/ 9233918 w 9270268"/>
              <a:gd name="connsiteY4" fmla="*/ 3204847 h 6896371"/>
              <a:gd name="connsiteX5" fmla="*/ 2819156 w 9270268"/>
              <a:gd name="connsiteY5" fmla="*/ 6896371 h 6896371"/>
              <a:gd name="connsiteX6" fmla="*/ 23992 w 9270268"/>
              <a:gd name="connsiteY6" fmla="*/ 6890629 h 6896371"/>
              <a:gd name="connsiteX7" fmla="*/ 0 w 9270268"/>
              <a:gd name="connsiteY7" fmla="*/ 3366507 h 6896371"/>
              <a:gd name="connsiteX0" fmla="*/ 0 w 9233918"/>
              <a:gd name="connsiteY0" fmla="*/ 3366507 h 6896371"/>
              <a:gd name="connsiteX1" fmla="*/ 5847436 w 9233918"/>
              <a:gd name="connsiteY1" fmla="*/ 3983 h 6896371"/>
              <a:gd name="connsiteX2" fmla="*/ 8512591 w 9233918"/>
              <a:gd name="connsiteY2" fmla="*/ 0 h 6896371"/>
              <a:gd name="connsiteX3" fmla="*/ 8516404 w 9233918"/>
              <a:gd name="connsiteY3" fmla="*/ 1623132 h 6896371"/>
              <a:gd name="connsiteX4" fmla="*/ 9233918 w 9233918"/>
              <a:gd name="connsiteY4" fmla="*/ 3204847 h 6896371"/>
              <a:gd name="connsiteX5" fmla="*/ 2819156 w 9233918"/>
              <a:gd name="connsiteY5" fmla="*/ 6896371 h 6896371"/>
              <a:gd name="connsiteX6" fmla="*/ 23992 w 9233918"/>
              <a:gd name="connsiteY6" fmla="*/ 6890629 h 6896371"/>
              <a:gd name="connsiteX7" fmla="*/ 0 w 9233918"/>
              <a:gd name="connsiteY7" fmla="*/ 3366507 h 6896371"/>
              <a:gd name="connsiteX0" fmla="*/ 0 w 8524399"/>
              <a:gd name="connsiteY0" fmla="*/ 3366507 h 6896371"/>
              <a:gd name="connsiteX1" fmla="*/ 5847436 w 8524399"/>
              <a:gd name="connsiteY1" fmla="*/ 3983 h 6896371"/>
              <a:gd name="connsiteX2" fmla="*/ 8512591 w 8524399"/>
              <a:gd name="connsiteY2" fmla="*/ 0 h 6896371"/>
              <a:gd name="connsiteX3" fmla="*/ 8516404 w 8524399"/>
              <a:gd name="connsiteY3" fmla="*/ 1623132 h 6896371"/>
              <a:gd name="connsiteX4" fmla="*/ 8524399 w 8524399"/>
              <a:gd name="connsiteY4" fmla="*/ 3654539 h 6896371"/>
              <a:gd name="connsiteX5" fmla="*/ 2819156 w 8524399"/>
              <a:gd name="connsiteY5" fmla="*/ 6896371 h 6896371"/>
              <a:gd name="connsiteX6" fmla="*/ 23992 w 8524399"/>
              <a:gd name="connsiteY6" fmla="*/ 6890629 h 6896371"/>
              <a:gd name="connsiteX7" fmla="*/ 0 w 8524399"/>
              <a:gd name="connsiteY7" fmla="*/ 3366507 h 6896371"/>
              <a:gd name="connsiteX0" fmla="*/ 0 w 8524399"/>
              <a:gd name="connsiteY0" fmla="*/ 3366507 h 6890629"/>
              <a:gd name="connsiteX1" fmla="*/ 5847436 w 8524399"/>
              <a:gd name="connsiteY1" fmla="*/ 3983 h 6890629"/>
              <a:gd name="connsiteX2" fmla="*/ 8512591 w 8524399"/>
              <a:gd name="connsiteY2" fmla="*/ 0 h 6890629"/>
              <a:gd name="connsiteX3" fmla="*/ 8516404 w 8524399"/>
              <a:gd name="connsiteY3" fmla="*/ 1623132 h 6890629"/>
              <a:gd name="connsiteX4" fmla="*/ 8524399 w 8524399"/>
              <a:gd name="connsiteY4" fmla="*/ 3654539 h 6890629"/>
              <a:gd name="connsiteX5" fmla="*/ 3506502 w 8524399"/>
              <a:gd name="connsiteY5" fmla="*/ 6416699 h 6890629"/>
              <a:gd name="connsiteX6" fmla="*/ 23992 w 8524399"/>
              <a:gd name="connsiteY6" fmla="*/ 6890629 h 6890629"/>
              <a:gd name="connsiteX7" fmla="*/ 0 w 8524399"/>
              <a:gd name="connsiteY7" fmla="*/ 3366507 h 6890629"/>
              <a:gd name="connsiteX0" fmla="*/ 0 w 8524399"/>
              <a:gd name="connsiteY0" fmla="*/ 3366507 h 6416699"/>
              <a:gd name="connsiteX1" fmla="*/ 5847436 w 8524399"/>
              <a:gd name="connsiteY1" fmla="*/ 3983 h 6416699"/>
              <a:gd name="connsiteX2" fmla="*/ 8512591 w 8524399"/>
              <a:gd name="connsiteY2" fmla="*/ 0 h 6416699"/>
              <a:gd name="connsiteX3" fmla="*/ 8516404 w 8524399"/>
              <a:gd name="connsiteY3" fmla="*/ 1623132 h 6416699"/>
              <a:gd name="connsiteX4" fmla="*/ 8524399 w 8524399"/>
              <a:gd name="connsiteY4" fmla="*/ 3654539 h 6416699"/>
              <a:gd name="connsiteX5" fmla="*/ 3506502 w 8524399"/>
              <a:gd name="connsiteY5" fmla="*/ 6416699 h 6416699"/>
              <a:gd name="connsiteX6" fmla="*/ 23992 w 8524399"/>
              <a:gd name="connsiteY6" fmla="*/ 6410958 h 6416699"/>
              <a:gd name="connsiteX7" fmla="*/ 0 w 8524399"/>
              <a:gd name="connsiteY7" fmla="*/ 3366507 h 6416699"/>
              <a:gd name="connsiteX0" fmla="*/ 0 w 8535485"/>
              <a:gd name="connsiteY0" fmla="*/ 3366507 h 6416699"/>
              <a:gd name="connsiteX1" fmla="*/ 5847436 w 8535485"/>
              <a:gd name="connsiteY1" fmla="*/ 3983 h 6416699"/>
              <a:gd name="connsiteX2" fmla="*/ 8512591 w 8535485"/>
              <a:gd name="connsiteY2" fmla="*/ 0 h 6416699"/>
              <a:gd name="connsiteX3" fmla="*/ 8516404 w 8535485"/>
              <a:gd name="connsiteY3" fmla="*/ 1623132 h 6416699"/>
              <a:gd name="connsiteX4" fmla="*/ 8535485 w 8535485"/>
              <a:gd name="connsiteY4" fmla="*/ 2410391 h 6416699"/>
              <a:gd name="connsiteX5" fmla="*/ 3506502 w 8535485"/>
              <a:gd name="connsiteY5" fmla="*/ 6416699 h 6416699"/>
              <a:gd name="connsiteX6" fmla="*/ 23992 w 8535485"/>
              <a:gd name="connsiteY6" fmla="*/ 6410958 h 6416699"/>
              <a:gd name="connsiteX7" fmla="*/ 0 w 8535485"/>
              <a:gd name="connsiteY7" fmla="*/ 3366507 h 6416699"/>
              <a:gd name="connsiteX0" fmla="*/ 0 w 8535485"/>
              <a:gd name="connsiteY0" fmla="*/ 3366507 h 6416699"/>
              <a:gd name="connsiteX1" fmla="*/ 5126830 w 8535485"/>
              <a:gd name="connsiteY1" fmla="*/ 18973 h 6416699"/>
              <a:gd name="connsiteX2" fmla="*/ 8512591 w 8535485"/>
              <a:gd name="connsiteY2" fmla="*/ 0 h 6416699"/>
              <a:gd name="connsiteX3" fmla="*/ 8516404 w 8535485"/>
              <a:gd name="connsiteY3" fmla="*/ 1623132 h 6416699"/>
              <a:gd name="connsiteX4" fmla="*/ 8535485 w 8535485"/>
              <a:gd name="connsiteY4" fmla="*/ 2410391 h 6416699"/>
              <a:gd name="connsiteX5" fmla="*/ 3506502 w 8535485"/>
              <a:gd name="connsiteY5" fmla="*/ 6416699 h 6416699"/>
              <a:gd name="connsiteX6" fmla="*/ 23992 w 8535485"/>
              <a:gd name="connsiteY6" fmla="*/ 6410958 h 6416699"/>
              <a:gd name="connsiteX7" fmla="*/ 0 w 8535485"/>
              <a:gd name="connsiteY7" fmla="*/ 3366507 h 6416699"/>
              <a:gd name="connsiteX0" fmla="*/ 0 w 8516404"/>
              <a:gd name="connsiteY0" fmla="*/ 3366507 h 6416699"/>
              <a:gd name="connsiteX1" fmla="*/ 5126830 w 8516404"/>
              <a:gd name="connsiteY1" fmla="*/ 18973 h 6416699"/>
              <a:gd name="connsiteX2" fmla="*/ 8512591 w 8516404"/>
              <a:gd name="connsiteY2" fmla="*/ 0 h 6416699"/>
              <a:gd name="connsiteX3" fmla="*/ 8516404 w 8516404"/>
              <a:gd name="connsiteY3" fmla="*/ 1623132 h 6416699"/>
              <a:gd name="connsiteX4" fmla="*/ 8507606 w 8516404"/>
              <a:gd name="connsiteY4" fmla="*/ 2422956 h 6416699"/>
              <a:gd name="connsiteX5" fmla="*/ 3506502 w 8516404"/>
              <a:gd name="connsiteY5" fmla="*/ 6416699 h 6416699"/>
              <a:gd name="connsiteX6" fmla="*/ 23992 w 8516404"/>
              <a:gd name="connsiteY6" fmla="*/ 6410958 h 6416699"/>
              <a:gd name="connsiteX7" fmla="*/ 0 w 8516404"/>
              <a:gd name="connsiteY7" fmla="*/ 3366507 h 641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6404" h="6416699">
                <a:moveTo>
                  <a:pt x="0" y="3366507"/>
                </a:moveTo>
                <a:lnTo>
                  <a:pt x="5126830" y="18973"/>
                </a:lnTo>
                <a:lnTo>
                  <a:pt x="8512591" y="0"/>
                </a:lnTo>
                <a:lnTo>
                  <a:pt x="8516404" y="1623132"/>
                </a:lnTo>
                <a:cubicBezTo>
                  <a:pt x="8513471" y="1889740"/>
                  <a:pt x="8510539" y="2156348"/>
                  <a:pt x="8507606" y="2422956"/>
                </a:cubicBezTo>
                <a:lnTo>
                  <a:pt x="3506502" y="6416699"/>
                </a:lnTo>
                <a:lnTo>
                  <a:pt x="23992" y="6410958"/>
                </a:lnTo>
                <a:lnTo>
                  <a:pt x="0" y="3366507"/>
                </a:lnTo>
                <a:close/>
              </a:path>
            </a:pathLst>
          </a:cu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 name="Rectangle 1">
            <a:extLst>
              <a:ext uri="{FF2B5EF4-FFF2-40B4-BE49-F238E27FC236}">
                <a16:creationId xmlns:a16="http://schemas.microsoft.com/office/drawing/2014/main" id="{00424E66-9292-5244-8D34-A3F9C563E7AF}"/>
              </a:ext>
            </a:extLst>
          </p:cNvPr>
          <p:cNvSpPr/>
          <p:nvPr/>
        </p:nvSpPr>
        <p:spPr>
          <a:xfrm>
            <a:off x="-102526" y="0"/>
            <a:ext cx="7390589" cy="685710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4" name="Text Placeholder 13">
            <a:extLst>
              <a:ext uri="{FF2B5EF4-FFF2-40B4-BE49-F238E27FC236}">
                <a16:creationId xmlns:a16="http://schemas.microsoft.com/office/drawing/2014/main" id="{DCDE8636-7EE2-CF45-BD13-F9EA8979F99D}"/>
              </a:ext>
            </a:extLst>
          </p:cNvPr>
          <p:cNvSpPr>
            <a:spLocks noGrp="1"/>
          </p:cNvSpPr>
          <p:nvPr>
            <p:ph type="body" sz="quarter" idx="11"/>
          </p:nvPr>
        </p:nvSpPr>
        <p:spPr>
          <a:xfrm>
            <a:off x="457081" y="1805486"/>
            <a:ext cx="5848076" cy="3246133"/>
          </a:xfrm>
        </p:spPr>
        <p:txBody>
          <a:bodyPr/>
          <a:lstStyle/>
          <a:p>
            <a:pPr>
              <a:spcBef>
                <a:spcPts val="3400"/>
              </a:spcBef>
              <a:buClr>
                <a:srgbClr val="00A7FF"/>
              </a:buClr>
            </a:pPr>
            <a:r>
              <a:rPr lang="en-US" sz="1800" b="1" i="1" dirty="0" err="1">
                <a:solidFill>
                  <a:schemeClr val="bg1"/>
                </a:solidFill>
                <a:latin typeface="Arial" charset="0"/>
                <a:ea typeface="Arial" charset="0"/>
                <a:cs typeface="Arial" charset="0"/>
              </a:rPr>
              <a:t>MotionWorks</a:t>
            </a:r>
            <a:r>
              <a:rPr lang="en-US" sz="1800" b="1" i="1" dirty="0">
                <a:solidFill>
                  <a:schemeClr val="bg1"/>
                </a:solidFill>
                <a:latin typeface="Arial" charset="0"/>
                <a:ea typeface="Arial" charset="0"/>
                <a:cs typeface="Arial" charset="0"/>
              </a:rPr>
              <a:t> can track anything </a:t>
            </a:r>
            <a:r>
              <a:rPr lang="mr-IN" sz="1800" dirty="0">
                <a:solidFill>
                  <a:schemeClr val="bg1"/>
                </a:solidFill>
                <a:latin typeface="Arial" charset="0"/>
                <a:ea typeface="Arial" charset="0"/>
                <a:cs typeface="Arial" charset="0"/>
              </a:rPr>
              <a:t>–</a:t>
            </a:r>
            <a:r>
              <a:rPr lang="en-US" sz="1800" dirty="0">
                <a:solidFill>
                  <a:schemeClr val="bg1"/>
                </a:solidFill>
                <a:latin typeface="Arial" charset="0"/>
                <a:ea typeface="Arial" charset="0"/>
                <a:cs typeface="Arial" charset="0"/>
              </a:rPr>
              <a:t> assets, goods and people </a:t>
            </a:r>
            <a:r>
              <a:rPr lang="mr-IN" sz="1800" dirty="0">
                <a:solidFill>
                  <a:schemeClr val="bg1"/>
                </a:solidFill>
                <a:latin typeface="Arial" charset="0"/>
                <a:ea typeface="Arial" charset="0"/>
                <a:cs typeface="Arial" charset="0"/>
              </a:rPr>
              <a:t>–</a:t>
            </a:r>
            <a:r>
              <a:rPr lang="en-US" sz="1800" dirty="0">
                <a:solidFill>
                  <a:schemeClr val="bg1"/>
                </a:solidFill>
                <a:latin typeface="Arial" charset="0"/>
                <a:ea typeface="Arial" charset="0"/>
                <a:cs typeface="Arial" charset="0"/>
              </a:rPr>
              <a:t> resulting in loads of information that can impact your business</a:t>
            </a:r>
          </a:p>
          <a:p>
            <a:pPr>
              <a:spcBef>
                <a:spcPts val="3400"/>
              </a:spcBef>
              <a:buClr>
                <a:srgbClr val="00A7FF"/>
              </a:buClr>
            </a:pPr>
            <a:r>
              <a:rPr lang="en-US" sz="1800" dirty="0" err="1">
                <a:solidFill>
                  <a:schemeClr val="bg1"/>
                </a:solidFill>
                <a:latin typeface="Arial" charset="0"/>
                <a:ea typeface="Arial" charset="0"/>
                <a:cs typeface="Arial" charset="0"/>
              </a:rPr>
              <a:t>Motionworks</a:t>
            </a:r>
            <a:r>
              <a:rPr lang="en-US" sz="1800" dirty="0">
                <a:solidFill>
                  <a:schemeClr val="bg1"/>
                </a:solidFill>
                <a:latin typeface="Arial" charset="0"/>
                <a:ea typeface="Arial" charset="0"/>
                <a:cs typeface="Arial" charset="0"/>
              </a:rPr>
              <a:t> takes that </a:t>
            </a:r>
            <a:r>
              <a:rPr lang="en-US" sz="1800" b="1" i="1" dirty="0">
                <a:solidFill>
                  <a:schemeClr val="bg1"/>
                </a:solidFill>
                <a:latin typeface="Arial" charset="0"/>
                <a:ea typeface="Arial" charset="0"/>
                <a:cs typeface="Arial" charset="0"/>
              </a:rPr>
              <a:t>data</a:t>
            </a:r>
            <a:r>
              <a:rPr lang="en-US" sz="1800" dirty="0">
                <a:solidFill>
                  <a:schemeClr val="bg1"/>
                </a:solidFill>
                <a:latin typeface="Arial" charset="0"/>
                <a:ea typeface="Arial" charset="0"/>
                <a:cs typeface="Arial" charset="0"/>
              </a:rPr>
              <a:t> and </a:t>
            </a:r>
            <a:r>
              <a:rPr lang="en-US" sz="1800" b="1" i="1" dirty="0">
                <a:solidFill>
                  <a:schemeClr val="bg1"/>
                </a:solidFill>
                <a:latin typeface="Arial" charset="0"/>
                <a:ea typeface="Arial" charset="0"/>
                <a:cs typeface="Arial" charset="0"/>
              </a:rPr>
              <a:t>transforms</a:t>
            </a:r>
            <a:r>
              <a:rPr lang="en-US" sz="1800" dirty="0">
                <a:solidFill>
                  <a:schemeClr val="bg1"/>
                </a:solidFill>
                <a:latin typeface="Arial" charset="0"/>
                <a:ea typeface="Arial" charset="0"/>
                <a:cs typeface="Arial" charset="0"/>
              </a:rPr>
              <a:t> it into usable and impactful </a:t>
            </a:r>
            <a:r>
              <a:rPr lang="en-US" sz="1800" b="1" i="1" dirty="0">
                <a:solidFill>
                  <a:schemeClr val="bg1"/>
                </a:solidFill>
                <a:latin typeface="Arial" charset="0"/>
                <a:ea typeface="Arial" charset="0"/>
                <a:cs typeface="Arial" charset="0"/>
              </a:rPr>
              <a:t>insights</a:t>
            </a:r>
          </a:p>
          <a:p>
            <a:pPr>
              <a:spcBef>
                <a:spcPts val="3400"/>
              </a:spcBef>
              <a:buClr>
                <a:srgbClr val="00A7FF"/>
              </a:buClr>
            </a:pPr>
            <a:r>
              <a:rPr lang="en-US" sz="1800" dirty="0">
                <a:solidFill>
                  <a:schemeClr val="bg1"/>
                </a:solidFill>
                <a:latin typeface="Arial" charset="0"/>
                <a:ea typeface="Arial" charset="0"/>
                <a:cs typeface="Arial" charset="0"/>
              </a:rPr>
              <a:t>Using proven algorithms and rules engines it </a:t>
            </a:r>
            <a:r>
              <a:rPr lang="en-US" sz="1800" b="1" i="1" dirty="0">
                <a:solidFill>
                  <a:schemeClr val="bg1"/>
                </a:solidFill>
                <a:latin typeface="Arial" charset="0"/>
                <a:ea typeface="Arial" charset="0"/>
                <a:cs typeface="Arial" charset="0"/>
              </a:rPr>
              <a:t>derives actionable information</a:t>
            </a:r>
            <a:r>
              <a:rPr lang="en-US" sz="1800" b="1" dirty="0">
                <a:solidFill>
                  <a:schemeClr val="bg1"/>
                </a:solidFill>
                <a:latin typeface="Arial" charset="0"/>
                <a:ea typeface="Arial" charset="0"/>
                <a:cs typeface="Arial" charset="0"/>
              </a:rPr>
              <a:t> </a:t>
            </a:r>
            <a:r>
              <a:rPr lang="en-US" sz="1800" dirty="0">
                <a:solidFill>
                  <a:schemeClr val="bg1"/>
                </a:solidFill>
                <a:latin typeface="Arial" charset="0"/>
                <a:ea typeface="Arial" charset="0"/>
                <a:cs typeface="Arial" charset="0"/>
              </a:rPr>
              <a:t>and business context </a:t>
            </a:r>
            <a:r>
              <a:rPr lang="en-US" sz="1800" b="1" i="1" dirty="0">
                <a:solidFill>
                  <a:schemeClr val="bg1"/>
                </a:solidFill>
                <a:latin typeface="Arial" charset="0"/>
                <a:ea typeface="Arial" charset="0"/>
                <a:cs typeface="Arial" charset="0"/>
              </a:rPr>
              <a:t>from the location data</a:t>
            </a:r>
            <a:r>
              <a:rPr lang="en-US" sz="1800" b="1" dirty="0">
                <a:solidFill>
                  <a:schemeClr val="bg1"/>
                </a:solidFill>
                <a:latin typeface="Arial" charset="0"/>
                <a:ea typeface="Arial" charset="0"/>
                <a:cs typeface="Arial" charset="0"/>
              </a:rPr>
              <a:t> </a:t>
            </a:r>
            <a:r>
              <a:rPr lang="en-US" sz="1800" dirty="0">
                <a:solidFill>
                  <a:schemeClr val="bg1"/>
                </a:solidFill>
                <a:latin typeface="Arial" charset="0"/>
                <a:ea typeface="Arial" charset="0"/>
                <a:cs typeface="Arial" charset="0"/>
              </a:rPr>
              <a:t>being gathered</a:t>
            </a:r>
            <a:endParaRPr lang="en-US" sz="1800" b="1" i="1" dirty="0">
              <a:solidFill>
                <a:schemeClr val="bg1"/>
              </a:solidFill>
              <a:latin typeface="Arial" charset="0"/>
              <a:ea typeface="Arial" charset="0"/>
              <a:cs typeface="Arial" charset="0"/>
            </a:endParaRPr>
          </a:p>
          <a:p>
            <a:pPr marL="0" indent="0">
              <a:spcBef>
                <a:spcPts val="3400"/>
              </a:spcBef>
              <a:buClr>
                <a:srgbClr val="00A7FF"/>
              </a:buClr>
              <a:buNone/>
            </a:pPr>
            <a:endParaRPr lang="en-US" sz="1800" dirty="0">
              <a:solidFill>
                <a:schemeClr val="bg1"/>
              </a:solidFill>
              <a:latin typeface="Arial" charset="0"/>
              <a:ea typeface="Arial" charset="0"/>
              <a:cs typeface="Arial" charset="0"/>
            </a:endParaRPr>
          </a:p>
        </p:txBody>
      </p:sp>
      <p:sp>
        <p:nvSpPr>
          <p:cNvPr id="13" name="Footer Placeholder 3">
            <a:extLst>
              <a:ext uri="{FF2B5EF4-FFF2-40B4-BE49-F238E27FC236}">
                <a16:creationId xmlns:a16="http://schemas.microsoft.com/office/drawing/2014/main" id="{E4DA7706-DCFA-7743-8483-F96A342E2C1A}"/>
              </a:ext>
            </a:extLst>
          </p:cNvPr>
          <p:cNvSpPr>
            <a:spLocks noGrp="1"/>
          </p:cNvSpPr>
          <p:nvPr>
            <p:ph type="ftr" sz="quarter" idx="3"/>
          </p:nvPr>
        </p:nvSpPr>
        <p:spPr>
          <a:xfrm>
            <a:off x="0" y="6400800"/>
            <a:ext cx="1581912"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latin typeface="Arial" charset="0"/>
                <a:ea typeface="Arial" charset="0"/>
                <a:cs typeface="Arial" charset="0"/>
              </a:rPr>
              <a:t>ZEBRA TECHNOLOGIES</a:t>
            </a:r>
          </a:p>
        </p:txBody>
      </p:sp>
      <p:sp>
        <p:nvSpPr>
          <p:cNvPr id="17" name="AutoShape 4">
            <a:extLst>
              <a:ext uri="{FF2B5EF4-FFF2-40B4-BE49-F238E27FC236}">
                <a16:creationId xmlns:a16="http://schemas.microsoft.com/office/drawing/2014/main" id="{36DD19E1-028E-3547-8E4C-8831189239F8}"/>
              </a:ext>
            </a:extLst>
          </p:cNvPr>
          <p:cNvSpPr>
            <a:spLocks noChangeAspect="1" noChangeArrowheads="1"/>
          </p:cNvSpPr>
          <p:nvPr/>
        </p:nvSpPr>
        <p:spPr bwMode="auto">
          <a:xfrm flipH="1">
            <a:off x="4910524" y="5486400"/>
            <a:ext cx="2367971"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charset="0"/>
              <a:ea typeface="Arial" charset="0"/>
              <a:cs typeface="Arial" charset="0"/>
            </a:endParaRPr>
          </a:p>
        </p:txBody>
      </p:sp>
      <p:pic>
        <p:nvPicPr>
          <p:cNvPr id="18" name="Picture 17">
            <a:extLst>
              <a:ext uri="{FF2B5EF4-FFF2-40B4-BE49-F238E27FC236}">
                <a16:creationId xmlns:a16="http://schemas.microsoft.com/office/drawing/2014/main" id="{90C71C66-B096-DE44-BFBB-829C00A5E91F}"/>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9637742" y="640909"/>
            <a:ext cx="2248624" cy="555543"/>
          </a:xfrm>
          <a:prstGeom prst="rect">
            <a:avLst/>
          </a:prstGeom>
        </p:spPr>
      </p:pic>
      <p:sp>
        <p:nvSpPr>
          <p:cNvPr id="33" name="Title 6">
            <a:extLst>
              <a:ext uri="{FF2B5EF4-FFF2-40B4-BE49-F238E27FC236}">
                <a16:creationId xmlns:a16="http://schemas.microsoft.com/office/drawing/2014/main" id="{537C7464-14BE-214A-A012-401EE1EC407E}"/>
              </a:ext>
            </a:extLst>
          </p:cNvPr>
          <p:cNvSpPr txBox="1">
            <a:spLocks/>
          </p:cNvSpPr>
          <p:nvPr/>
        </p:nvSpPr>
        <p:spPr>
          <a:xfrm>
            <a:off x="457081" y="457200"/>
            <a:ext cx="11225908"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3000" dirty="0" err="1">
                <a:solidFill>
                  <a:schemeClr val="bg1"/>
                </a:solidFill>
                <a:latin typeface="Arial" charset="0"/>
                <a:ea typeface="Arial" charset="0"/>
                <a:cs typeface="Arial" charset="0"/>
              </a:rPr>
              <a:t>MotionWorks</a:t>
            </a:r>
            <a:endParaRPr lang="en-US" sz="3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019158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6EA333-3E0A-4746-BC4A-63E152A2B6B3}"/>
              </a:ext>
            </a:extLst>
          </p:cNvPr>
          <p:cNvSpPr>
            <a:spLocks noGrp="1"/>
          </p:cNvSpPr>
          <p:nvPr>
            <p:ph type="title"/>
          </p:nvPr>
        </p:nvSpPr>
        <p:spPr/>
        <p:txBody>
          <a:bodyPr>
            <a:noAutofit/>
          </a:bodyPr>
          <a:lstStyle/>
          <a:p>
            <a:r>
              <a:rPr lang="en-US" dirty="0"/>
              <a:t>MotionWorks Solution Stack</a:t>
            </a:r>
          </a:p>
        </p:txBody>
      </p:sp>
      <p:sp>
        <p:nvSpPr>
          <p:cNvPr id="86" name="Right Brace 85">
            <a:extLst>
              <a:ext uri="{FF2B5EF4-FFF2-40B4-BE49-F238E27FC236}">
                <a16:creationId xmlns:a16="http://schemas.microsoft.com/office/drawing/2014/main" id="{AFDAA9AD-BA8A-4B6B-A922-C12FA51C45CE}"/>
              </a:ext>
            </a:extLst>
          </p:cNvPr>
          <p:cNvSpPr/>
          <p:nvPr/>
        </p:nvSpPr>
        <p:spPr>
          <a:xfrm rot="16200000">
            <a:off x="6541589" y="1635721"/>
            <a:ext cx="213091" cy="6779729"/>
          </a:xfrm>
          <a:prstGeom prst="rightBrace">
            <a:avLst>
              <a:gd name="adj1" fmla="val 44345"/>
              <a:gd name="adj2" fmla="val 49650"/>
            </a:avLst>
          </a:prstGeom>
          <a:ln w="31750">
            <a:solidFill>
              <a:srgbClr val="007CB0"/>
            </a:solidFill>
            <a:tailEnd type="none"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S PGothic"/>
              <a:cs typeface="+mn-cs"/>
            </a:endParaRPr>
          </a:p>
        </p:txBody>
      </p:sp>
      <p:sp>
        <p:nvSpPr>
          <p:cNvPr id="87" name="Title 1">
            <a:extLst>
              <a:ext uri="{FF2B5EF4-FFF2-40B4-BE49-F238E27FC236}">
                <a16:creationId xmlns:a16="http://schemas.microsoft.com/office/drawing/2014/main" id="{9338AD14-821A-47DE-808E-22B7246368F5}"/>
              </a:ext>
            </a:extLst>
          </p:cNvPr>
          <p:cNvSpPr txBox="1">
            <a:spLocks/>
          </p:cNvSpPr>
          <p:nvPr/>
        </p:nvSpPr>
        <p:spPr>
          <a:xfrm>
            <a:off x="127045" y="3595100"/>
            <a:ext cx="3662504" cy="442826"/>
          </a:xfrm>
          <a:prstGeom prst="rect">
            <a:avLst/>
          </a:prstGeom>
        </p:spPr>
        <p:txBody>
          <a:bodyPr vert="horz" lIns="91416" tIns="45708" rIns="91416" bIns="45708" rtlCol="0" anchor="t" anchorCtr="0">
            <a:noAutofit/>
          </a:bodyPr>
          <a:lstStyle>
            <a:lvl1pPr algn="l" rtl="0" eaLnBrk="1" fontAlgn="base" hangingPunct="1">
              <a:lnSpc>
                <a:spcPct val="95000"/>
              </a:lnSpc>
              <a:spcBef>
                <a:spcPct val="0"/>
              </a:spcBef>
              <a:spcAft>
                <a:spcPct val="0"/>
              </a:spcAft>
              <a:defRPr sz="3400" b="1">
                <a:solidFill>
                  <a:schemeClr val="accent1"/>
                </a:solidFill>
                <a:latin typeface="+mj-lt"/>
                <a:ea typeface="MS PGothic" pitchFamily="34" charset="-128"/>
                <a:cs typeface="MS PGothic"/>
              </a:defRPr>
            </a:lvl1pPr>
            <a:lvl2pPr algn="l" rtl="0" eaLnBrk="1" fontAlgn="base" hangingPunct="1">
              <a:lnSpc>
                <a:spcPct val="80000"/>
              </a:lnSpc>
              <a:spcBef>
                <a:spcPct val="0"/>
              </a:spcBef>
              <a:spcAft>
                <a:spcPct val="0"/>
              </a:spcAft>
              <a:defRPr sz="4300" b="1">
                <a:solidFill>
                  <a:srgbClr val="0079C2"/>
                </a:solidFill>
                <a:latin typeface="Arial" pitchFamily="34" charset="0"/>
                <a:ea typeface="MS PGothic" pitchFamily="34" charset="-128"/>
                <a:cs typeface="MS PGothic"/>
              </a:defRPr>
            </a:lvl2pPr>
            <a:lvl3pPr algn="l" rtl="0" eaLnBrk="1" fontAlgn="base" hangingPunct="1">
              <a:lnSpc>
                <a:spcPct val="80000"/>
              </a:lnSpc>
              <a:spcBef>
                <a:spcPct val="0"/>
              </a:spcBef>
              <a:spcAft>
                <a:spcPct val="0"/>
              </a:spcAft>
              <a:defRPr sz="4300" b="1">
                <a:solidFill>
                  <a:srgbClr val="0079C2"/>
                </a:solidFill>
                <a:latin typeface="Arial" pitchFamily="34" charset="0"/>
                <a:ea typeface="MS PGothic" pitchFamily="34" charset="-128"/>
                <a:cs typeface="MS PGothic"/>
              </a:defRPr>
            </a:lvl3pPr>
            <a:lvl4pPr algn="l" rtl="0" eaLnBrk="1" fontAlgn="base" hangingPunct="1">
              <a:lnSpc>
                <a:spcPct val="80000"/>
              </a:lnSpc>
              <a:spcBef>
                <a:spcPct val="0"/>
              </a:spcBef>
              <a:spcAft>
                <a:spcPct val="0"/>
              </a:spcAft>
              <a:defRPr sz="4300" b="1">
                <a:solidFill>
                  <a:srgbClr val="0079C2"/>
                </a:solidFill>
                <a:latin typeface="Arial" pitchFamily="34" charset="0"/>
                <a:ea typeface="MS PGothic" pitchFamily="34" charset="-128"/>
                <a:cs typeface="MS PGothic"/>
              </a:defRPr>
            </a:lvl4pPr>
            <a:lvl5pPr algn="l" rtl="0" eaLnBrk="1" fontAlgn="base" hangingPunct="1">
              <a:lnSpc>
                <a:spcPct val="80000"/>
              </a:lnSpc>
              <a:spcBef>
                <a:spcPct val="0"/>
              </a:spcBef>
              <a:spcAft>
                <a:spcPct val="0"/>
              </a:spcAft>
              <a:defRPr sz="4300" b="1">
                <a:solidFill>
                  <a:srgbClr val="0079C2"/>
                </a:solidFill>
                <a:latin typeface="Arial" pitchFamily="34" charset="0"/>
                <a:ea typeface="MS PGothic" pitchFamily="34" charset="-128"/>
                <a:cs typeface="MS PGothic"/>
              </a:defRPr>
            </a:lvl5pPr>
            <a:lvl6pPr marL="60943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6pPr>
            <a:lvl7pPr marL="121886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7pPr>
            <a:lvl8pPr marL="182829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8pPr>
            <a:lvl9pPr marL="243772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7CB0"/>
                </a:solidFill>
                <a:effectLst/>
                <a:uLnTx/>
                <a:uFillTx/>
                <a:latin typeface="Arial"/>
                <a:ea typeface="MS PGothic" pitchFamily="34" charset="-128"/>
              </a:rPr>
              <a:t>Location Software</a:t>
            </a:r>
          </a:p>
          <a:p>
            <a:pPr marL="0" marR="0" lvl="0" indent="0" algn="l" defTabSz="914400" rtl="0" eaLnBrk="1" fontAlgn="base" latinLnBrk="0" hangingPunct="1">
              <a:lnSpc>
                <a:spcPct val="65000"/>
              </a:lnSpc>
              <a:spcBef>
                <a:spcPct val="0"/>
              </a:spcBef>
              <a:spcAft>
                <a:spcPct val="0"/>
              </a:spcAft>
              <a:buClrTx/>
              <a:buSzTx/>
              <a:buFontTx/>
              <a:buNone/>
              <a:tabLst/>
              <a:defRPr/>
            </a:pPr>
            <a:r>
              <a:rPr kumimoji="0" lang="en-GB" sz="1050" b="1" i="0" u="none" strike="noStrike" kern="0" cap="none" spc="0" normalizeH="0" baseline="0" noProof="0" dirty="0">
                <a:ln>
                  <a:noFill/>
                </a:ln>
                <a:solidFill>
                  <a:srgbClr val="007CB0"/>
                </a:solidFill>
                <a:effectLst/>
                <a:uLnTx/>
                <a:uFillTx/>
                <a:latin typeface="Arial"/>
                <a:ea typeface="MS PGothic" pitchFamily="34" charset="-128"/>
              </a:rPr>
              <a:t>(Data aggregation, business rules engine, </a:t>
            </a:r>
            <a:br>
              <a:rPr kumimoji="0" lang="en-GB" sz="1050" b="1" i="0" u="none" strike="noStrike" kern="0" cap="none" spc="0" normalizeH="0" baseline="0" noProof="0" dirty="0">
                <a:ln>
                  <a:noFill/>
                </a:ln>
                <a:solidFill>
                  <a:srgbClr val="007CB0"/>
                </a:solidFill>
                <a:effectLst/>
                <a:uLnTx/>
                <a:uFillTx/>
                <a:latin typeface="Arial"/>
                <a:ea typeface="MS PGothic" pitchFamily="34" charset="-128"/>
              </a:rPr>
            </a:br>
            <a:r>
              <a:rPr kumimoji="0" lang="en-GB" sz="1050" b="1" i="0" u="none" strike="noStrike" kern="0" cap="none" spc="0" normalizeH="0" baseline="0" noProof="0" dirty="0">
                <a:ln>
                  <a:noFill/>
                </a:ln>
                <a:solidFill>
                  <a:srgbClr val="007CB0"/>
                </a:solidFill>
                <a:effectLst/>
                <a:uLnTx/>
                <a:uFillTx/>
                <a:latin typeface="Arial"/>
                <a:ea typeface="MS PGothic" pitchFamily="34" charset="-128"/>
              </a:rPr>
              <a:t>application integration framework)</a:t>
            </a:r>
            <a:r>
              <a:rPr kumimoji="0" lang="en-GB" sz="1800" b="1" i="0" u="none" strike="noStrike" kern="0" cap="none" spc="0" normalizeH="0" baseline="0" noProof="0" dirty="0">
                <a:ln>
                  <a:noFill/>
                </a:ln>
                <a:solidFill>
                  <a:srgbClr val="007CB0"/>
                </a:solidFill>
                <a:effectLst/>
                <a:uLnTx/>
                <a:uFillTx/>
                <a:latin typeface="Arial"/>
                <a:ea typeface="MS PGothic" pitchFamily="34" charset="-128"/>
              </a:rPr>
              <a:t> </a:t>
            </a:r>
            <a:endParaRPr kumimoji="0" lang="fr-FR" sz="1800" b="1" i="0" u="none" strike="noStrike" kern="0" cap="none" spc="0" normalizeH="0" baseline="0" noProof="0" dirty="0">
              <a:ln>
                <a:noFill/>
              </a:ln>
              <a:solidFill>
                <a:srgbClr val="007CB0"/>
              </a:solidFill>
              <a:effectLst/>
              <a:uLnTx/>
              <a:uFillTx/>
              <a:latin typeface="Arial"/>
              <a:ea typeface="MS PGothic" pitchFamily="34" charset="-128"/>
            </a:endParaRPr>
          </a:p>
        </p:txBody>
      </p:sp>
      <p:grpSp>
        <p:nvGrpSpPr>
          <p:cNvPr id="92" name="Group 91">
            <a:extLst>
              <a:ext uri="{FF2B5EF4-FFF2-40B4-BE49-F238E27FC236}">
                <a16:creationId xmlns:a16="http://schemas.microsoft.com/office/drawing/2014/main" id="{03BE8994-A501-418C-844F-9D38262ACC77}"/>
              </a:ext>
            </a:extLst>
          </p:cNvPr>
          <p:cNvGrpSpPr/>
          <p:nvPr/>
        </p:nvGrpSpPr>
        <p:grpSpPr>
          <a:xfrm>
            <a:off x="2785731" y="1614223"/>
            <a:ext cx="1437208" cy="1330415"/>
            <a:chOff x="2749354" y="4871513"/>
            <a:chExt cx="1494323" cy="1347599"/>
          </a:xfrm>
        </p:grpSpPr>
        <p:sp>
          <p:nvSpPr>
            <p:cNvPr id="103" name="Rectangle 102">
              <a:extLst>
                <a:ext uri="{FF2B5EF4-FFF2-40B4-BE49-F238E27FC236}">
                  <a16:creationId xmlns:a16="http://schemas.microsoft.com/office/drawing/2014/main" id="{5B17C730-EAA6-4C44-9D78-A91AB4049002}"/>
                </a:ext>
              </a:extLst>
            </p:cNvPr>
            <p:cNvSpPr>
              <a:spLocks noChangeAspect="1"/>
            </p:cNvSpPr>
            <p:nvPr/>
          </p:nvSpPr>
          <p:spPr>
            <a:xfrm>
              <a:off x="2835358" y="4871513"/>
              <a:ext cx="1295351" cy="12891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798" b="0" i="0" u="none" strike="noStrike" kern="1200" cap="none" spc="0" normalizeH="0" baseline="0" noProof="0">
                <a:ln>
                  <a:noFill/>
                </a:ln>
                <a:solidFill>
                  <a:srgbClr val="FFFFFF"/>
                </a:solidFill>
                <a:effectLst/>
                <a:uLnTx/>
                <a:uFillTx/>
                <a:latin typeface="Arial"/>
                <a:ea typeface="MS PGothic"/>
                <a:cs typeface="+mn-cs"/>
              </a:endParaRPr>
            </a:p>
          </p:txBody>
        </p:sp>
        <p:sp>
          <p:nvSpPr>
            <p:cNvPr id="104" name="Title 4">
              <a:extLst>
                <a:ext uri="{FF2B5EF4-FFF2-40B4-BE49-F238E27FC236}">
                  <a16:creationId xmlns:a16="http://schemas.microsoft.com/office/drawing/2014/main" id="{2F914F36-E7A2-4F49-8DCC-D2657D97BECB}"/>
                </a:ext>
              </a:extLst>
            </p:cNvPr>
            <p:cNvSpPr txBox="1">
              <a:spLocks/>
            </p:cNvSpPr>
            <p:nvPr/>
          </p:nvSpPr>
          <p:spPr>
            <a:xfrm>
              <a:off x="2749354" y="5762621"/>
              <a:ext cx="1494323" cy="45649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S PGothic"/>
                  <a:cs typeface="Arial"/>
                </a:rPr>
                <a:t>Asset Tracking</a:t>
              </a:r>
            </a:p>
          </p:txBody>
        </p:sp>
        <p:pic>
          <p:nvPicPr>
            <p:cNvPr id="105" name="Picture 104">
              <a:extLst>
                <a:ext uri="{FF2B5EF4-FFF2-40B4-BE49-F238E27FC236}">
                  <a16:creationId xmlns:a16="http://schemas.microsoft.com/office/drawing/2014/main" id="{C3E40D62-C5C5-41AD-96DA-1CDF3EC6D87E}"/>
                </a:ext>
              </a:extLst>
            </p:cNvPr>
            <p:cNvPicPr>
              <a:picLocks noChangeAspect="1"/>
            </p:cNvPicPr>
            <p:nvPr/>
          </p:nvPicPr>
          <p:blipFill>
            <a:blip r:embed="rId3"/>
            <a:stretch>
              <a:fillRect/>
            </a:stretch>
          </p:blipFill>
          <p:spPr>
            <a:xfrm>
              <a:off x="3118613" y="5063830"/>
              <a:ext cx="720000" cy="720000"/>
            </a:xfrm>
            <a:prstGeom prst="rect">
              <a:avLst/>
            </a:prstGeom>
          </p:spPr>
        </p:pic>
      </p:grpSp>
      <p:grpSp>
        <p:nvGrpSpPr>
          <p:cNvPr id="93" name="Group 92">
            <a:extLst>
              <a:ext uri="{FF2B5EF4-FFF2-40B4-BE49-F238E27FC236}">
                <a16:creationId xmlns:a16="http://schemas.microsoft.com/office/drawing/2014/main" id="{BD5F03CF-E92F-4427-92D6-A88E0FD079B5}"/>
              </a:ext>
            </a:extLst>
          </p:cNvPr>
          <p:cNvGrpSpPr/>
          <p:nvPr/>
        </p:nvGrpSpPr>
        <p:grpSpPr>
          <a:xfrm>
            <a:off x="5362938" y="1609439"/>
            <a:ext cx="1430517" cy="1287690"/>
            <a:chOff x="3958429" y="1758724"/>
            <a:chExt cx="1487366" cy="1322663"/>
          </a:xfrm>
        </p:grpSpPr>
        <p:sp>
          <p:nvSpPr>
            <p:cNvPr id="100" name="Rectangle 99">
              <a:extLst>
                <a:ext uri="{FF2B5EF4-FFF2-40B4-BE49-F238E27FC236}">
                  <a16:creationId xmlns:a16="http://schemas.microsoft.com/office/drawing/2014/main" id="{0E5D2570-BFCE-491F-B3B8-268407888F69}"/>
                </a:ext>
              </a:extLst>
            </p:cNvPr>
            <p:cNvSpPr>
              <a:spLocks noChangeAspect="1"/>
            </p:cNvSpPr>
            <p:nvPr/>
          </p:nvSpPr>
          <p:spPr>
            <a:xfrm>
              <a:off x="4066658" y="1758724"/>
              <a:ext cx="1322661" cy="1322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798" b="0" i="0" u="none" strike="noStrike" kern="1200" cap="none" spc="0" normalizeH="0" baseline="0" noProof="0">
                <a:ln>
                  <a:noFill/>
                </a:ln>
                <a:solidFill>
                  <a:srgbClr val="FFFFFF"/>
                </a:solidFill>
                <a:effectLst/>
                <a:uLnTx/>
                <a:uFillTx/>
                <a:latin typeface="Arial"/>
                <a:ea typeface="MS PGothic"/>
                <a:cs typeface="+mn-cs"/>
              </a:endParaRPr>
            </a:p>
          </p:txBody>
        </p:sp>
        <p:sp>
          <p:nvSpPr>
            <p:cNvPr id="101" name="Title 4">
              <a:extLst>
                <a:ext uri="{FF2B5EF4-FFF2-40B4-BE49-F238E27FC236}">
                  <a16:creationId xmlns:a16="http://schemas.microsoft.com/office/drawing/2014/main" id="{4C345C36-6C5D-40B4-B320-0733798E93B1}"/>
                </a:ext>
              </a:extLst>
            </p:cNvPr>
            <p:cNvSpPr txBox="1">
              <a:spLocks/>
            </p:cNvSpPr>
            <p:nvPr/>
          </p:nvSpPr>
          <p:spPr>
            <a:xfrm>
              <a:off x="3958429" y="2709902"/>
              <a:ext cx="1487366" cy="297017"/>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Arial"/>
                  <a:ea typeface="MS PGothic"/>
                  <a:cs typeface="Arial"/>
                </a:rPr>
                <a:t>Yard Management</a:t>
              </a:r>
              <a:endParaRPr kumimoji="0" lang="en-US" sz="1100" b="0" i="0" u="none" strike="noStrike" kern="1200" cap="none" spc="0" normalizeH="0" baseline="0" noProof="0" dirty="0">
                <a:ln>
                  <a:noFill/>
                </a:ln>
                <a:solidFill>
                  <a:srgbClr val="FFFFFF"/>
                </a:solidFill>
                <a:effectLst/>
                <a:uLnTx/>
                <a:uFillTx/>
                <a:latin typeface="Arial"/>
                <a:ea typeface="MS PGothic"/>
                <a:cs typeface="Arial"/>
              </a:endParaRPr>
            </a:p>
          </p:txBody>
        </p:sp>
        <p:pic>
          <p:nvPicPr>
            <p:cNvPr id="102" name="Picture 101">
              <a:extLst>
                <a:ext uri="{FF2B5EF4-FFF2-40B4-BE49-F238E27FC236}">
                  <a16:creationId xmlns:a16="http://schemas.microsoft.com/office/drawing/2014/main" id="{2F4D35BB-8144-4C61-8A57-7EA2389CC2F6}"/>
                </a:ext>
              </a:extLst>
            </p:cNvPr>
            <p:cNvPicPr>
              <a:picLocks noChangeAspect="1"/>
            </p:cNvPicPr>
            <p:nvPr/>
          </p:nvPicPr>
          <p:blipFill>
            <a:blip r:embed="rId4"/>
            <a:stretch>
              <a:fillRect/>
            </a:stretch>
          </p:blipFill>
          <p:spPr>
            <a:xfrm>
              <a:off x="4297830" y="1908348"/>
              <a:ext cx="815079" cy="815080"/>
            </a:xfrm>
            <a:prstGeom prst="rect">
              <a:avLst/>
            </a:prstGeom>
          </p:spPr>
        </p:pic>
      </p:grpSp>
      <p:grpSp>
        <p:nvGrpSpPr>
          <p:cNvPr id="94" name="Group 93">
            <a:extLst>
              <a:ext uri="{FF2B5EF4-FFF2-40B4-BE49-F238E27FC236}">
                <a16:creationId xmlns:a16="http://schemas.microsoft.com/office/drawing/2014/main" id="{701062C3-9347-4C8D-A9A4-0E906DFC9E09}"/>
              </a:ext>
            </a:extLst>
          </p:cNvPr>
          <p:cNvGrpSpPr/>
          <p:nvPr/>
        </p:nvGrpSpPr>
        <p:grpSpPr>
          <a:xfrm>
            <a:off x="4116311" y="1618294"/>
            <a:ext cx="1430056" cy="1278834"/>
            <a:chOff x="1042750" y="1767922"/>
            <a:chExt cx="1486887" cy="1295352"/>
          </a:xfrm>
        </p:grpSpPr>
        <p:sp>
          <p:nvSpPr>
            <p:cNvPr id="97" name="Rectangle 96">
              <a:extLst>
                <a:ext uri="{FF2B5EF4-FFF2-40B4-BE49-F238E27FC236}">
                  <a16:creationId xmlns:a16="http://schemas.microsoft.com/office/drawing/2014/main" id="{3C179963-9A17-46DA-86C6-92B190B28070}"/>
                </a:ext>
              </a:extLst>
            </p:cNvPr>
            <p:cNvSpPr>
              <a:spLocks noChangeAspect="1"/>
            </p:cNvSpPr>
            <p:nvPr/>
          </p:nvSpPr>
          <p:spPr>
            <a:xfrm>
              <a:off x="1107254" y="1767922"/>
              <a:ext cx="1295351" cy="1295352"/>
            </a:xfrm>
            <a:prstGeom prst="rect">
              <a:avLst/>
            </a:prstGeom>
            <a:solidFill>
              <a:srgbClr val="007CB0"/>
            </a:solidFill>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199" b="1" i="0" u="none" strike="noStrike" kern="1200" cap="none" spc="0" normalizeH="0" baseline="0" noProof="0">
                <a:ln>
                  <a:noFill/>
                </a:ln>
                <a:solidFill>
                  <a:srgbClr val="FFFFFF"/>
                </a:solidFill>
                <a:effectLst/>
                <a:uLnTx/>
                <a:uFillTx/>
                <a:latin typeface="Arial"/>
                <a:ea typeface="MS PGothic"/>
                <a:cs typeface="+mn-cs"/>
              </a:endParaRPr>
            </a:p>
          </p:txBody>
        </p:sp>
        <p:sp>
          <p:nvSpPr>
            <p:cNvPr id="98" name="Title 4">
              <a:extLst>
                <a:ext uri="{FF2B5EF4-FFF2-40B4-BE49-F238E27FC236}">
                  <a16:creationId xmlns:a16="http://schemas.microsoft.com/office/drawing/2014/main" id="{5AC9853B-0128-4040-B522-3C9BA49CBD0E}"/>
                </a:ext>
              </a:extLst>
            </p:cNvPr>
            <p:cNvSpPr txBox="1">
              <a:spLocks/>
            </p:cNvSpPr>
            <p:nvPr/>
          </p:nvSpPr>
          <p:spPr>
            <a:xfrm>
              <a:off x="1042750" y="2749040"/>
              <a:ext cx="1486887" cy="213146"/>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S PGothic"/>
                  <a:cs typeface="Arial"/>
                </a:rPr>
                <a:t>Material Flow</a:t>
              </a:r>
            </a:p>
          </p:txBody>
        </p:sp>
        <p:pic>
          <p:nvPicPr>
            <p:cNvPr id="99" name="Picture 98">
              <a:extLst>
                <a:ext uri="{FF2B5EF4-FFF2-40B4-BE49-F238E27FC236}">
                  <a16:creationId xmlns:a16="http://schemas.microsoft.com/office/drawing/2014/main" id="{D4702CB7-5E60-4DAD-9B37-E7658AF9FB87}"/>
                </a:ext>
              </a:extLst>
            </p:cNvPr>
            <p:cNvPicPr>
              <a:picLocks noChangeAspect="1"/>
            </p:cNvPicPr>
            <p:nvPr/>
          </p:nvPicPr>
          <p:blipFill>
            <a:blip r:embed="rId5"/>
            <a:stretch>
              <a:fillRect/>
            </a:stretch>
          </p:blipFill>
          <p:spPr>
            <a:xfrm>
              <a:off x="1417436" y="1934307"/>
              <a:ext cx="720000" cy="720000"/>
            </a:xfrm>
            <a:prstGeom prst="rect">
              <a:avLst/>
            </a:prstGeom>
          </p:spPr>
        </p:pic>
      </p:grpSp>
      <p:sp>
        <p:nvSpPr>
          <p:cNvPr id="95" name="Right Brace 94">
            <a:extLst>
              <a:ext uri="{FF2B5EF4-FFF2-40B4-BE49-F238E27FC236}">
                <a16:creationId xmlns:a16="http://schemas.microsoft.com/office/drawing/2014/main" id="{33E97B7A-59CF-4F7E-BD00-EDE83F4E3656}"/>
              </a:ext>
            </a:extLst>
          </p:cNvPr>
          <p:cNvSpPr/>
          <p:nvPr/>
        </p:nvSpPr>
        <p:spPr>
          <a:xfrm rot="5400000" flipV="1">
            <a:off x="6624423" y="-816869"/>
            <a:ext cx="258330" cy="7840465"/>
          </a:xfrm>
          <a:prstGeom prst="rightBrace">
            <a:avLst>
              <a:gd name="adj1" fmla="val 25908"/>
              <a:gd name="adj2" fmla="val 49650"/>
            </a:avLst>
          </a:prstGeom>
          <a:ln w="31750">
            <a:solidFill>
              <a:srgbClr val="007CB0"/>
            </a:solidFill>
            <a:tailEnd type="none"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S PGothic"/>
              <a:cs typeface="+mn-cs"/>
            </a:endParaRPr>
          </a:p>
        </p:txBody>
      </p:sp>
      <p:sp>
        <p:nvSpPr>
          <p:cNvPr id="96" name="Title 1">
            <a:extLst>
              <a:ext uri="{FF2B5EF4-FFF2-40B4-BE49-F238E27FC236}">
                <a16:creationId xmlns:a16="http://schemas.microsoft.com/office/drawing/2014/main" id="{5E9C00E9-1D49-42F1-9D40-526CD1B12D40}"/>
              </a:ext>
            </a:extLst>
          </p:cNvPr>
          <p:cNvSpPr txBox="1">
            <a:spLocks/>
          </p:cNvSpPr>
          <p:nvPr/>
        </p:nvSpPr>
        <p:spPr>
          <a:xfrm>
            <a:off x="127046" y="1882585"/>
            <a:ext cx="3399344" cy="442823"/>
          </a:xfrm>
          <a:prstGeom prst="rect">
            <a:avLst/>
          </a:prstGeom>
        </p:spPr>
        <p:txBody>
          <a:bodyPr vert="horz" lIns="91416" tIns="45708" rIns="91416" bIns="45708" rtlCol="0" anchor="t" anchorCtr="0">
            <a:noAutofit/>
          </a:bodyPr>
          <a:lstStyle>
            <a:lvl1pPr algn="l" rtl="0" eaLnBrk="1" fontAlgn="base" hangingPunct="1">
              <a:lnSpc>
                <a:spcPct val="95000"/>
              </a:lnSpc>
              <a:spcBef>
                <a:spcPct val="0"/>
              </a:spcBef>
              <a:spcAft>
                <a:spcPct val="0"/>
              </a:spcAft>
              <a:defRPr sz="3400" b="1">
                <a:solidFill>
                  <a:schemeClr val="accent1"/>
                </a:solidFill>
                <a:latin typeface="+mj-lt"/>
                <a:ea typeface="MS PGothic" pitchFamily="34" charset="-128"/>
                <a:cs typeface="MS PGothic"/>
              </a:defRPr>
            </a:lvl1pPr>
            <a:lvl2pPr algn="l" rtl="0" eaLnBrk="1" fontAlgn="base" hangingPunct="1">
              <a:lnSpc>
                <a:spcPct val="80000"/>
              </a:lnSpc>
              <a:spcBef>
                <a:spcPct val="0"/>
              </a:spcBef>
              <a:spcAft>
                <a:spcPct val="0"/>
              </a:spcAft>
              <a:defRPr sz="4300" b="1">
                <a:solidFill>
                  <a:srgbClr val="0079C2"/>
                </a:solidFill>
                <a:latin typeface="Arial" pitchFamily="34" charset="0"/>
                <a:ea typeface="MS PGothic" pitchFamily="34" charset="-128"/>
                <a:cs typeface="MS PGothic"/>
              </a:defRPr>
            </a:lvl2pPr>
            <a:lvl3pPr algn="l" rtl="0" eaLnBrk="1" fontAlgn="base" hangingPunct="1">
              <a:lnSpc>
                <a:spcPct val="80000"/>
              </a:lnSpc>
              <a:spcBef>
                <a:spcPct val="0"/>
              </a:spcBef>
              <a:spcAft>
                <a:spcPct val="0"/>
              </a:spcAft>
              <a:defRPr sz="4300" b="1">
                <a:solidFill>
                  <a:srgbClr val="0079C2"/>
                </a:solidFill>
                <a:latin typeface="Arial" pitchFamily="34" charset="0"/>
                <a:ea typeface="MS PGothic" pitchFamily="34" charset="-128"/>
                <a:cs typeface="MS PGothic"/>
              </a:defRPr>
            </a:lvl3pPr>
            <a:lvl4pPr algn="l" rtl="0" eaLnBrk="1" fontAlgn="base" hangingPunct="1">
              <a:lnSpc>
                <a:spcPct val="80000"/>
              </a:lnSpc>
              <a:spcBef>
                <a:spcPct val="0"/>
              </a:spcBef>
              <a:spcAft>
                <a:spcPct val="0"/>
              </a:spcAft>
              <a:defRPr sz="4300" b="1">
                <a:solidFill>
                  <a:srgbClr val="0079C2"/>
                </a:solidFill>
                <a:latin typeface="Arial" pitchFamily="34" charset="0"/>
                <a:ea typeface="MS PGothic" pitchFamily="34" charset="-128"/>
                <a:cs typeface="MS PGothic"/>
              </a:defRPr>
            </a:lvl4pPr>
            <a:lvl5pPr algn="l" rtl="0" eaLnBrk="1" fontAlgn="base" hangingPunct="1">
              <a:lnSpc>
                <a:spcPct val="80000"/>
              </a:lnSpc>
              <a:spcBef>
                <a:spcPct val="0"/>
              </a:spcBef>
              <a:spcAft>
                <a:spcPct val="0"/>
              </a:spcAft>
              <a:defRPr sz="4300" b="1">
                <a:solidFill>
                  <a:srgbClr val="0079C2"/>
                </a:solidFill>
                <a:latin typeface="Arial" pitchFamily="34" charset="0"/>
                <a:ea typeface="MS PGothic" pitchFamily="34" charset="-128"/>
                <a:cs typeface="MS PGothic"/>
              </a:defRPr>
            </a:lvl5pPr>
            <a:lvl6pPr marL="60943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6pPr>
            <a:lvl7pPr marL="121886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7pPr>
            <a:lvl8pPr marL="182829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8pPr>
            <a:lvl9pPr marL="243772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7CB0"/>
                </a:solidFill>
                <a:effectLst/>
                <a:uLnTx/>
                <a:uFillTx/>
                <a:latin typeface="Arial"/>
                <a:ea typeface="MS PGothic" pitchFamily="34" charset="-128"/>
              </a:rPr>
              <a:t>Business Application</a:t>
            </a:r>
          </a:p>
          <a:p>
            <a:pPr marL="0" marR="0" lvl="0" indent="0" algn="l" defTabSz="914400" rtl="0" eaLnBrk="1" fontAlgn="base" latinLnBrk="0" hangingPunct="1">
              <a:lnSpc>
                <a:spcPct val="95000"/>
              </a:lnSpc>
              <a:spcBef>
                <a:spcPct val="0"/>
              </a:spcBef>
              <a:spcAft>
                <a:spcPct val="0"/>
              </a:spcAft>
              <a:buClrTx/>
              <a:buSzTx/>
              <a:buFontTx/>
              <a:buNone/>
              <a:tabLst/>
              <a:defRPr/>
            </a:pPr>
            <a:r>
              <a:rPr kumimoji="0" lang="en-GB" sz="1050" b="1" i="0" u="none" strike="noStrike" kern="0" cap="none" spc="0" normalizeH="0" baseline="0" noProof="0" dirty="0">
                <a:ln>
                  <a:noFill/>
                </a:ln>
                <a:solidFill>
                  <a:srgbClr val="007CB0"/>
                </a:solidFill>
                <a:effectLst/>
                <a:uLnTx/>
                <a:uFillTx/>
                <a:latin typeface="Arial"/>
                <a:ea typeface="MS PGothic" pitchFamily="34" charset="-128"/>
              </a:rPr>
              <a:t>(Zebra and 3</a:t>
            </a:r>
            <a:r>
              <a:rPr kumimoji="0" lang="en-GB" sz="1050" b="1" i="0" u="none" strike="noStrike" kern="0" cap="none" spc="0" normalizeH="0" baseline="30000" noProof="0" dirty="0">
                <a:ln>
                  <a:noFill/>
                </a:ln>
                <a:solidFill>
                  <a:srgbClr val="007CB0"/>
                </a:solidFill>
                <a:effectLst/>
                <a:uLnTx/>
                <a:uFillTx/>
                <a:latin typeface="Arial"/>
                <a:ea typeface="MS PGothic" pitchFamily="34" charset="-128"/>
              </a:rPr>
              <a:t>rd</a:t>
            </a:r>
            <a:r>
              <a:rPr kumimoji="0" lang="en-GB" sz="1050" b="1" i="0" u="none" strike="noStrike" kern="0" cap="none" spc="0" normalizeH="0" baseline="0" noProof="0" dirty="0">
                <a:ln>
                  <a:noFill/>
                </a:ln>
                <a:solidFill>
                  <a:srgbClr val="007CB0"/>
                </a:solidFill>
                <a:effectLst/>
                <a:uLnTx/>
                <a:uFillTx/>
                <a:latin typeface="Arial"/>
                <a:ea typeface="MS PGothic" pitchFamily="34" charset="-128"/>
              </a:rPr>
              <a:t> Party Business Solutions:</a:t>
            </a:r>
          </a:p>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007CB0"/>
                </a:solidFill>
                <a:effectLst/>
                <a:uLnTx/>
                <a:uFillTx/>
                <a:latin typeface="Arial" panose="020B0604020202020204"/>
                <a:ea typeface="MS PGothic" pitchFamily="34" charset="-128"/>
              </a:rPr>
              <a:t>UI/UX, Business Workflows, Dashboard, </a:t>
            </a:r>
            <a:br>
              <a:rPr kumimoji="0" lang="en-US" sz="1050" b="1" i="0" u="none" strike="noStrike" kern="0" cap="none" spc="0" normalizeH="0" baseline="0" noProof="0" dirty="0">
                <a:ln>
                  <a:noFill/>
                </a:ln>
                <a:solidFill>
                  <a:srgbClr val="007CB0"/>
                </a:solidFill>
                <a:effectLst/>
                <a:uLnTx/>
                <a:uFillTx/>
                <a:latin typeface="Arial" panose="020B0604020202020204"/>
                <a:ea typeface="MS PGothic" pitchFamily="34" charset="-128"/>
              </a:rPr>
            </a:br>
            <a:r>
              <a:rPr kumimoji="0" lang="en-US" sz="1050" b="1" i="0" u="none" strike="noStrike" kern="0" cap="none" spc="0" normalizeH="0" baseline="0" noProof="0" dirty="0">
                <a:ln>
                  <a:noFill/>
                </a:ln>
                <a:solidFill>
                  <a:srgbClr val="007CB0"/>
                </a:solidFill>
                <a:effectLst/>
                <a:uLnTx/>
                <a:uFillTx/>
                <a:latin typeface="Arial" panose="020B0604020202020204"/>
                <a:ea typeface="MS PGothic" pitchFamily="34" charset="-128"/>
              </a:rPr>
              <a:t>Maps, Alerts, Reports</a:t>
            </a:r>
            <a:r>
              <a:rPr kumimoji="0" lang="en-GB" sz="1050" b="1" i="0" u="none" strike="noStrike" kern="0" cap="none" spc="0" normalizeH="0" baseline="0" noProof="0" dirty="0">
                <a:ln>
                  <a:noFill/>
                </a:ln>
                <a:solidFill>
                  <a:srgbClr val="007CB0"/>
                </a:solidFill>
                <a:effectLst/>
                <a:uLnTx/>
                <a:uFillTx/>
                <a:latin typeface="Arial"/>
                <a:ea typeface="MS PGothic" pitchFamily="34" charset="-128"/>
              </a:rPr>
              <a:t>)</a:t>
            </a:r>
            <a:endParaRPr kumimoji="0" lang="fr-FR" sz="1800" b="1" i="0" u="none" strike="noStrike" kern="0" cap="none" spc="0" normalizeH="0" baseline="0" noProof="0" dirty="0">
              <a:ln>
                <a:noFill/>
              </a:ln>
              <a:solidFill>
                <a:srgbClr val="007CB0"/>
              </a:solidFill>
              <a:effectLst/>
              <a:uLnTx/>
              <a:uFillTx/>
              <a:latin typeface="Arial"/>
              <a:ea typeface="MS PGothic" pitchFamily="34" charset="-128"/>
            </a:endParaRPr>
          </a:p>
        </p:txBody>
      </p:sp>
      <p:grpSp>
        <p:nvGrpSpPr>
          <p:cNvPr id="106" name="Group 105">
            <a:extLst>
              <a:ext uri="{FF2B5EF4-FFF2-40B4-BE49-F238E27FC236}">
                <a16:creationId xmlns:a16="http://schemas.microsoft.com/office/drawing/2014/main" id="{11A0EB89-56C0-40CE-82D8-2A45CECBE28A}"/>
              </a:ext>
            </a:extLst>
          </p:cNvPr>
          <p:cNvGrpSpPr/>
          <p:nvPr/>
        </p:nvGrpSpPr>
        <p:grpSpPr>
          <a:xfrm>
            <a:off x="10627648" y="1505642"/>
            <a:ext cx="1665004" cy="4777660"/>
            <a:chOff x="10628822" y="1703916"/>
            <a:chExt cx="1665436" cy="4778905"/>
          </a:xfrm>
        </p:grpSpPr>
        <p:sp>
          <p:nvSpPr>
            <p:cNvPr id="107" name="Title 1">
              <a:extLst>
                <a:ext uri="{FF2B5EF4-FFF2-40B4-BE49-F238E27FC236}">
                  <a16:creationId xmlns:a16="http://schemas.microsoft.com/office/drawing/2014/main" id="{A848FF11-2B54-4121-BE23-218F7A35AA51}"/>
                </a:ext>
              </a:extLst>
            </p:cNvPr>
            <p:cNvSpPr txBox="1">
              <a:spLocks/>
            </p:cNvSpPr>
            <p:nvPr/>
          </p:nvSpPr>
          <p:spPr>
            <a:xfrm>
              <a:off x="10654310" y="3670096"/>
              <a:ext cx="1639948" cy="2331226"/>
            </a:xfrm>
            <a:prstGeom prst="rect">
              <a:avLst/>
            </a:prstGeom>
          </p:spPr>
          <p:txBody>
            <a:bodyPr vert="horz" lIns="91416" tIns="45708" rIns="91416" bIns="45708" rtlCol="0" anchor="t" anchorCtr="0">
              <a:noAutofit/>
            </a:bodyPr>
            <a:lstStyle>
              <a:lvl1pPr algn="l" rtl="0" eaLnBrk="1" fontAlgn="base" hangingPunct="1">
                <a:lnSpc>
                  <a:spcPct val="95000"/>
                </a:lnSpc>
                <a:spcBef>
                  <a:spcPct val="0"/>
                </a:spcBef>
                <a:spcAft>
                  <a:spcPct val="0"/>
                </a:spcAft>
                <a:defRPr sz="3400" b="1">
                  <a:solidFill>
                    <a:schemeClr val="accent1"/>
                  </a:solidFill>
                  <a:latin typeface="+mj-lt"/>
                  <a:ea typeface="MS PGothic" pitchFamily="34" charset="-128"/>
                  <a:cs typeface="MS PGothic"/>
                </a:defRPr>
              </a:lvl1pPr>
              <a:lvl2pPr algn="l" rtl="0" eaLnBrk="1" fontAlgn="base" hangingPunct="1">
                <a:lnSpc>
                  <a:spcPct val="80000"/>
                </a:lnSpc>
                <a:spcBef>
                  <a:spcPct val="0"/>
                </a:spcBef>
                <a:spcAft>
                  <a:spcPct val="0"/>
                </a:spcAft>
                <a:defRPr sz="4300" b="1">
                  <a:solidFill>
                    <a:srgbClr val="0079C2"/>
                  </a:solidFill>
                  <a:latin typeface="Arial" pitchFamily="34" charset="0"/>
                  <a:ea typeface="MS PGothic" pitchFamily="34" charset="-128"/>
                  <a:cs typeface="MS PGothic"/>
                </a:defRPr>
              </a:lvl2pPr>
              <a:lvl3pPr algn="l" rtl="0" eaLnBrk="1" fontAlgn="base" hangingPunct="1">
                <a:lnSpc>
                  <a:spcPct val="80000"/>
                </a:lnSpc>
                <a:spcBef>
                  <a:spcPct val="0"/>
                </a:spcBef>
                <a:spcAft>
                  <a:spcPct val="0"/>
                </a:spcAft>
                <a:defRPr sz="4300" b="1">
                  <a:solidFill>
                    <a:srgbClr val="0079C2"/>
                  </a:solidFill>
                  <a:latin typeface="Arial" pitchFamily="34" charset="0"/>
                  <a:ea typeface="MS PGothic" pitchFamily="34" charset="-128"/>
                  <a:cs typeface="MS PGothic"/>
                </a:defRPr>
              </a:lvl3pPr>
              <a:lvl4pPr algn="l" rtl="0" eaLnBrk="1" fontAlgn="base" hangingPunct="1">
                <a:lnSpc>
                  <a:spcPct val="80000"/>
                </a:lnSpc>
                <a:spcBef>
                  <a:spcPct val="0"/>
                </a:spcBef>
                <a:spcAft>
                  <a:spcPct val="0"/>
                </a:spcAft>
                <a:defRPr sz="4300" b="1">
                  <a:solidFill>
                    <a:srgbClr val="0079C2"/>
                  </a:solidFill>
                  <a:latin typeface="Arial" pitchFamily="34" charset="0"/>
                  <a:ea typeface="MS PGothic" pitchFamily="34" charset="-128"/>
                  <a:cs typeface="MS PGothic"/>
                </a:defRPr>
              </a:lvl4pPr>
              <a:lvl5pPr algn="l" rtl="0" eaLnBrk="1" fontAlgn="base" hangingPunct="1">
                <a:lnSpc>
                  <a:spcPct val="80000"/>
                </a:lnSpc>
                <a:spcBef>
                  <a:spcPct val="0"/>
                </a:spcBef>
                <a:spcAft>
                  <a:spcPct val="0"/>
                </a:spcAft>
                <a:defRPr sz="4300" b="1">
                  <a:solidFill>
                    <a:srgbClr val="0079C2"/>
                  </a:solidFill>
                  <a:latin typeface="Arial" pitchFamily="34" charset="0"/>
                  <a:ea typeface="MS PGothic" pitchFamily="34" charset="-128"/>
                  <a:cs typeface="MS PGothic"/>
                </a:defRPr>
              </a:lvl5pPr>
              <a:lvl6pPr marL="60943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6pPr>
              <a:lvl7pPr marL="121886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7pPr>
              <a:lvl8pPr marL="182829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8pPr>
              <a:lvl9pPr marL="243772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7CB0"/>
                  </a:solidFill>
                  <a:effectLst/>
                  <a:uLnTx/>
                  <a:uFillTx/>
                  <a:latin typeface="Arial"/>
                  <a:ea typeface="MS PGothic" pitchFamily="34" charset="-128"/>
                </a:rPr>
                <a:t>Zebra Signature Services</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en-GB" sz="1050" b="1" i="0" u="none" strike="noStrike" kern="0" cap="none" spc="0" normalizeH="0" baseline="0" noProof="0" dirty="0">
                  <a:ln>
                    <a:noFill/>
                  </a:ln>
                  <a:solidFill>
                    <a:srgbClr val="007CB0"/>
                  </a:solidFill>
                  <a:effectLst/>
                  <a:uLnTx/>
                  <a:uFillTx/>
                  <a:latin typeface="Arial"/>
                  <a:ea typeface="MS PGothic" pitchFamily="34" charset="-128"/>
                </a:rPr>
                <a:t>(Discovery, Design, Implementation, </a:t>
              </a:r>
              <a:br>
                <a:rPr kumimoji="0" lang="en-GB" sz="1050" b="1" i="0" u="none" strike="noStrike" kern="0" cap="none" spc="0" normalizeH="0" baseline="0" noProof="0" dirty="0">
                  <a:ln>
                    <a:noFill/>
                  </a:ln>
                  <a:solidFill>
                    <a:srgbClr val="007CB0"/>
                  </a:solidFill>
                  <a:effectLst/>
                  <a:uLnTx/>
                  <a:uFillTx/>
                  <a:latin typeface="Arial"/>
                  <a:ea typeface="MS PGothic" pitchFamily="34" charset="-128"/>
                </a:rPr>
              </a:br>
              <a:r>
                <a:rPr kumimoji="0" lang="en-GB" sz="1050" b="1" i="0" u="none" strike="noStrike" kern="0" cap="none" spc="0" normalizeH="0" baseline="0" noProof="0" dirty="0">
                  <a:ln>
                    <a:noFill/>
                  </a:ln>
                  <a:solidFill>
                    <a:srgbClr val="007CB0"/>
                  </a:solidFill>
                  <a:effectLst/>
                  <a:uLnTx/>
                  <a:uFillTx/>
                  <a:latin typeface="Arial"/>
                  <a:ea typeface="MS PGothic" pitchFamily="34" charset="-128"/>
                </a:rPr>
                <a:t>SW &amp; Data </a:t>
              </a:r>
              <a:br>
                <a:rPr kumimoji="0" lang="en-GB" sz="1050" b="1" i="0" u="none" strike="noStrike" kern="0" cap="none" spc="0" normalizeH="0" baseline="0" noProof="0" dirty="0">
                  <a:ln>
                    <a:noFill/>
                  </a:ln>
                  <a:solidFill>
                    <a:srgbClr val="007CB0"/>
                  </a:solidFill>
                  <a:effectLst/>
                  <a:uLnTx/>
                  <a:uFillTx/>
                  <a:latin typeface="Arial"/>
                  <a:ea typeface="MS PGothic" pitchFamily="34" charset="-128"/>
                </a:rPr>
              </a:br>
              <a:r>
                <a:rPr kumimoji="0" lang="en-GB" sz="1050" b="1" i="0" u="none" strike="noStrike" kern="0" cap="none" spc="0" normalizeH="0" baseline="0" noProof="0" dirty="0">
                  <a:ln>
                    <a:noFill/>
                  </a:ln>
                  <a:solidFill>
                    <a:srgbClr val="007CB0"/>
                  </a:solidFill>
                  <a:effectLst/>
                  <a:uLnTx/>
                  <a:uFillTx/>
                  <a:latin typeface="Arial"/>
                  <a:ea typeface="MS PGothic" pitchFamily="34" charset="-128"/>
                </a:rPr>
                <a:t>Integration, Training)</a:t>
              </a:r>
              <a:endParaRPr kumimoji="0" lang="en-GB" sz="1800" b="1" i="0" u="none" strike="noStrike" kern="0" cap="none" spc="0" normalizeH="0" baseline="0" noProof="0" dirty="0">
                <a:ln>
                  <a:noFill/>
                </a:ln>
                <a:solidFill>
                  <a:srgbClr val="007CB0"/>
                </a:solidFill>
                <a:effectLst/>
                <a:uLnTx/>
                <a:uFillTx/>
                <a:latin typeface="Arial"/>
                <a:ea typeface="MS PGothic" pitchFamily="34" charset="-128"/>
              </a:endParaRPr>
            </a:p>
          </p:txBody>
        </p:sp>
        <p:sp>
          <p:nvSpPr>
            <p:cNvPr id="108" name="Right Brace 107">
              <a:extLst>
                <a:ext uri="{FF2B5EF4-FFF2-40B4-BE49-F238E27FC236}">
                  <a16:creationId xmlns:a16="http://schemas.microsoft.com/office/drawing/2014/main" id="{8EC4E0D4-8AB4-4692-AF3B-16259AFF48F1}"/>
                </a:ext>
              </a:extLst>
            </p:cNvPr>
            <p:cNvSpPr/>
            <p:nvPr/>
          </p:nvSpPr>
          <p:spPr>
            <a:xfrm>
              <a:off x="10628822" y="1703916"/>
              <a:ext cx="280185" cy="4778905"/>
            </a:xfrm>
            <a:prstGeom prst="rightBrace">
              <a:avLst>
                <a:gd name="adj1" fmla="val 45706"/>
                <a:gd name="adj2" fmla="val 52823"/>
              </a:avLst>
            </a:prstGeom>
            <a:ln w="31750">
              <a:solidFill>
                <a:srgbClr val="007CB0"/>
              </a:solidFill>
              <a:tailEnd type="none"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S PGothic"/>
                <a:cs typeface="+mn-cs"/>
              </a:endParaRPr>
            </a:p>
          </p:txBody>
        </p:sp>
      </p:grpSp>
      <p:grpSp>
        <p:nvGrpSpPr>
          <p:cNvPr id="61" name="Group 60">
            <a:extLst>
              <a:ext uri="{FF2B5EF4-FFF2-40B4-BE49-F238E27FC236}">
                <a16:creationId xmlns:a16="http://schemas.microsoft.com/office/drawing/2014/main" id="{1C45B763-CF9D-4985-9DF4-A312FE39C6C2}"/>
              </a:ext>
            </a:extLst>
          </p:cNvPr>
          <p:cNvGrpSpPr/>
          <p:nvPr/>
        </p:nvGrpSpPr>
        <p:grpSpPr>
          <a:xfrm>
            <a:off x="127045" y="5186054"/>
            <a:ext cx="9984066" cy="1114719"/>
            <a:chOff x="125491" y="5320966"/>
            <a:chExt cx="9986667" cy="1115009"/>
          </a:xfrm>
        </p:grpSpPr>
        <p:grpSp>
          <p:nvGrpSpPr>
            <p:cNvPr id="112" name="Group 111">
              <a:extLst>
                <a:ext uri="{FF2B5EF4-FFF2-40B4-BE49-F238E27FC236}">
                  <a16:creationId xmlns:a16="http://schemas.microsoft.com/office/drawing/2014/main" id="{29EFB14A-1359-406B-B7A8-21ECD3CA857B}"/>
                </a:ext>
              </a:extLst>
            </p:cNvPr>
            <p:cNvGrpSpPr/>
            <p:nvPr/>
          </p:nvGrpSpPr>
          <p:grpSpPr>
            <a:xfrm>
              <a:off x="9350158" y="5321137"/>
              <a:ext cx="762000" cy="1104629"/>
              <a:chOff x="7581901" y="5029323"/>
              <a:chExt cx="762000" cy="1274763"/>
            </a:xfrm>
          </p:grpSpPr>
          <p:sp>
            <p:nvSpPr>
              <p:cNvPr id="131" name="Rounded Rectangle 17">
                <a:extLst>
                  <a:ext uri="{FF2B5EF4-FFF2-40B4-BE49-F238E27FC236}">
                    <a16:creationId xmlns:a16="http://schemas.microsoft.com/office/drawing/2014/main" id="{253EDC25-FEF3-4B29-8155-E22B83B528A5}"/>
                  </a:ext>
                </a:extLst>
              </p:cNvPr>
              <p:cNvSpPr/>
              <p:nvPr/>
            </p:nvSpPr>
            <p:spPr bwMode="auto">
              <a:xfrm>
                <a:off x="7581901" y="5029323"/>
                <a:ext cx="762000" cy="1274763"/>
              </a:xfrm>
              <a:prstGeom prst="roundRect">
                <a:avLst/>
              </a:prstGeom>
              <a:noFill/>
              <a:ln>
                <a:solidFill>
                  <a:srgbClr val="333399"/>
                </a:solidFill>
              </a:ln>
            </p:spPr>
            <p:txBody>
              <a:bodyPr anchor="b"/>
              <a:lstStyle/>
              <a:p>
                <a:pPr marL="0" marR="0" lvl="0" indent="0" algn="ctr" defTabSz="457063"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S PGothic"/>
                    <a:cs typeface="+mn-cs"/>
                  </a:rPr>
                  <a:t>BLE</a:t>
                </a:r>
              </a:p>
            </p:txBody>
          </p:sp>
          <p:pic>
            <p:nvPicPr>
              <p:cNvPr id="132" name="Picture 3" descr="C:\Users\nbdm83\AppData\Local\Microsoft\Windows\Temporary Internet Files\Content.Outlook\6AVK63BN\SWIRL-1.png">
                <a:extLst>
                  <a:ext uri="{FF2B5EF4-FFF2-40B4-BE49-F238E27FC236}">
                    <a16:creationId xmlns:a16="http://schemas.microsoft.com/office/drawing/2014/main" id="{3D13376D-51BA-4E7E-9AE4-55ADFBF5D40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55035" y="5359694"/>
                <a:ext cx="615732" cy="507553"/>
              </a:xfrm>
              <a:prstGeom prst="rect">
                <a:avLst/>
              </a:prstGeom>
              <a:noFill/>
            </p:spPr>
          </p:pic>
        </p:grpSp>
        <p:grpSp>
          <p:nvGrpSpPr>
            <p:cNvPr id="113" name="Group 112">
              <a:extLst>
                <a:ext uri="{FF2B5EF4-FFF2-40B4-BE49-F238E27FC236}">
                  <a16:creationId xmlns:a16="http://schemas.microsoft.com/office/drawing/2014/main" id="{7EBB4CB4-882F-4F6E-A305-2E2A35EFF41F}"/>
                </a:ext>
              </a:extLst>
            </p:cNvPr>
            <p:cNvGrpSpPr/>
            <p:nvPr/>
          </p:nvGrpSpPr>
          <p:grpSpPr>
            <a:xfrm>
              <a:off x="3243911" y="5331346"/>
              <a:ext cx="1066800" cy="1104629"/>
              <a:chOff x="2819400" y="5029200"/>
              <a:chExt cx="1066800" cy="1274763"/>
            </a:xfrm>
            <a:noFill/>
          </p:grpSpPr>
          <p:sp>
            <p:nvSpPr>
              <p:cNvPr id="129" name="Rounded Rectangle 75">
                <a:extLst>
                  <a:ext uri="{FF2B5EF4-FFF2-40B4-BE49-F238E27FC236}">
                    <a16:creationId xmlns:a16="http://schemas.microsoft.com/office/drawing/2014/main" id="{E5E7E206-1D35-46EF-93BB-22242B2F56BB}"/>
                  </a:ext>
                </a:extLst>
              </p:cNvPr>
              <p:cNvSpPr/>
              <p:nvPr/>
            </p:nvSpPr>
            <p:spPr bwMode="auto">
              <a:xfrm>
                <a:off x="2819400" y="5029200"/>
                <a:ext cx="1066800" cy="1274763"/>
              </a:xfrm>
              <a:prstGeom prst="roundRect">
                <a:avLst>
                  <a:gd name="adj" fmla="val 9822"/>
                </a:avLst>
              </a:prstGeom>
              <a:grpFill/>
              <a:ln>
                <a:solidFill>
                  <a:srgbClr val="333399"/>
                </a:solidFill>
              </a:ln>
            </p:spPr>
            <p:txBody>
              <a:bodyPr anchor="b"/>
              <a:lstStyle/>
              <a:p>
                <a:pPr marL="0" marR="0" lvl="0" indent="0" algn="ctr" defTabSz="457063"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S PGothic"/>
                    <a:cs typeface="+mn-cs"/>
                  </a:rPr>
                  <a:t>1D and 2D Barcode </a:t>
                </a:r>
              </a:p>
            </p:txBody>
          </p:sp>
          <p:pic>
            <p:nvPicPr>
              <p:cNvPr id="130" name="Picture 2" descr="http://www.ebridgeconnections.com/blog/wp-content/uploads/2010/01/zebra-barcode.jpg">
                <a:extLst>
                  <a:ext uri="{FF2B5EF4-FFF2-40B4-BE49-F238E27FC236}">
                    <a16:creationId xmlns:a16="http://schemas.microsoft.com/office/drawing/2014/main" id="{A186B7C1-5C3C-4CB6-82C1-E60A7C4A8F9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906339" y="5219700"/>
                <a:ext cx="892923" cy="634696"/>
              </a:xfrm>
              <a:prstGeom prst="rect">
                <a:avLst/>
              </a:prstGeom>
              <a:grpFill/>
            </p:spPr>
          </p:pic>
        </p:grpSp>
        <p:grpSp>
          <p:nvGrpSpPr>
            <p:cNvPr id="114" name="Group 113">
              <a:extLst>
                <a:ext uri="{FF2B5EF4-FFF2-40B4-BE49-F238E27FC236}">
                  <a16:creationId xmlns:a16="http://schemas.microsoft.com/office/drawing/2014/main" id="{88063E83-A747-4DCD-BD78-00AD468D83CE}"/>
                </a:ext>
              </a:extLst>
            </p:cNvPr>
            <p:cNvGrpSpPr/>
            <p:nvPr/>
          </p:nvGrpSpPr>
          <p:grpSpPr>
            <a:xfrm>
              <a:off x="4587080" y="5331345"/>
              <a:ext cx="762000" cy="1104629"/>
              <a:chOff x="3962400" y="4991100"/>
              <a:chExt cx="762000" cy="1274763"/>
            </a:xfrm>
            <a:noFill/>
          </p:grpSpPr>
          <p:sp>
            <p:nvSpPr>
              <p:cNvPr id="127" name="Rounded Rectangle 80">
                <a:extLst>
                  <a:ext uri="{FF2B5EF4-FFF2-40B4-BE49-F238E27FC236}">
                    <a16:creationId xmlns:a16="http://schemas.microsoft.com/office/drawing/2014/main" id="{B8E81216-F62A-42F5-B1C3-75BFFDABE8E6}"/>
                  </a:ext>
                </a:extLst>
              </p:cNvPr>
              <p:cNvSpPr/>
              <p:nvPr/>
            </p:nvSpPr>
            <p:spPr bwMode="auto">
              <a:xfrm>
                <a:off x="3962400" y="4991100"/>
                <a:ext cx="762000" cy="1274763"/>
              </a:xfrm>
              <a:prstGeom prst="roundRect">
                <a:avLst>
                  <a:gd name="adj" fmla="val 15000"/>
                </a:avLst>
              </a:prstGeom>
              <a:grpFill/>
              <a:ln>
                <a:solidFill>
                  <a:srgbClr val="333399"/>
                </a:solidFill>
              </a:ln>
            </p:spPr>
            <p:txBody>
              <a:bodyPr anchor="b"/>
              <a:lstStyle/>
              <a:p>
                <a:pPr marL="0" marR="0" lvl="0" indent="0" algn="ctr" defTabSz="457063"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S PGothic"/>
                    <a:cs typeface="+mn-cs"/>
                  </a:rPr>
                  <a:t>Passive RFID</a:t>
                </a:r>
              </a:p>
            </p:txBody>
          </p:sp>
          <p:pic>
            <p:nvPicPr>
              <p:cNvPr id="128" name="Picture 119">
                <a:extLst>
                  <a:ext uri="{FF2B5EF4-FFF2-40B4-BE49-F238E27FC236}">
                    <a16:creationId xmlns:a16="http://schemas.microsoft.com/office/drawing/2014/main" id="{E94D96E2-8926-4B43-B3D6-0B4AEEA139E5}"/>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114800" y="5334000"/>
                <a:ext cx="468313" cy="482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15" name="Group 114">
              <a:extLst>
                <a:ext uri="{FF2B5EF4-FFF2-40B4-BE49-F238E27FC236}">
                  <a16:creationId xmlns:a16="http://schemas.microsoft.com/office/drawing/2014/main" id="{042E0368-5DE7-4BED-9943-CFC819DE9C97}"/>
                </a:ext>
              </a:extLst>
            </p:cNvPr>
            <p:cNvGrpSpPr/>
            <p:nvPr/>
          </p:nvGrpSpPr>
          <p:grpSpPr>
            <a:xfrm>
              <a:off x="6727270" y="5320966"/>
              <a:ext cx="1017340" cy="1104629"/>
              <a:chOff x="6540452" y="4990901"/>
              <a:chExt cx="1017340" cy="1274763"/>
            </a:xfrm>
            <a:noFill/>
          </p:grpSpPr>
          <p:sp>
            <p:nvSpPr>
              <p:cNvPr id="123" name="Rounded Rectangle 85">
                <a:extLst>
                  <a:ext uri="{FF2B5EF4-FFF2-40B4-BE49-F238E27FC236}">
                    <a16:creationId xmlns:a16="http://schemas.microsoft.com/office/drawing/2014/main" id="{B7E6F904-4896-453D-A26B-3B2D1A3DBDC4}"/>
                  </a:ext>
                </a:extLst>
              </p:cNvPr>
              <p:cNvSpPr/>
              <p:nvPr/>
            </p:nvSpPr>
            <p:spPr bwMode="auto">
              <a:xfrm>
                <a:off x="6540452" y="4990901"/>
                <a:ext cx="1017340" cy="1274763"/>
              </a:xfrm>
              <a:prstGeom prst="roundRect">
                <a:avLst>
                  <a:gd name="adj" fmla="val 11980"/>
                </a:avLst>
              </a:prstGeom>
              <a:grpFill/>
              <a:ln>
                <a:solidFill>
                  <a:srgbClr val="333399"/>
                </a:solidFill>
              </a:ln>
            </p:spPr>
            <p:txBody>
              <a:bodyPr anchor="b"/>
              <a:lstStyle/>
              <a:p>
                <a:pPr marL="0" marR="0" lvl="0" indent="0" algn="ctr" defTabSz="457063"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S PGothic"/>
                    <a:cs typeface="+mn-cs"/>
                  </a:rPr>
                  <a:t>Dart</a:t>
                </a:r>
              </a:p>
              <a:p>
                <a:pPr marL="0" marR="0" lvl="0" indent="0" algn="ctr" defTabSz="457063"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a:ea typeface="MS PGothic"/>
                  <a:cs typeface="+mn-cs"/>
                </a:endParaRPr>
              </a:p>
              <a:p>
                <a:pPr marL="0" marR="0" lvl="0" indent="0" algn="ctr" defTabSz="457063"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a:ea typeface="MS PGothic"/>
                  <a:cs typeface="+mn-cs"/>
                </a:endParaRPr>
              </a:p>
              <a:p>
                <a:pPr marL="0" marR="0" lvl="0" indent="0" algn="ctr" defTabSz="457063"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a:ea typeface="MS PGothic"/>
                  <a:cs typeface="+mn-cs"/>
                </a:endParaRPr>
              </a:p>
              <a:p>
                <a:pPr marL="0" marR="0" lvl="0" indent="0" algn="ctr" defTabSz="457063"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S PGothic"/>
                    <a:cs typeface="+mn-cs"/>
                  </a:rPr>
                  <a:t>Ultra Wideband</a:t>
                </a:r>
              </a:p>
            </p:txBody>
          </p:sp>
          <p:grpSp>
            <p:nvGrpSpPr>
              <p:cNvPr id="124" name="Group 123">
                <a:extLst>
                  <a:ext uri="{FF2B5EF4-FFF2-40B4-BE49-F238E27FC236}">
                    <a16:creationId xmlns:a16="http://schemas.microsoft.com/office/drawing/2014/main" id="{37843296-C346-486D-A6A0-23C1A2CED0BC}"/>
                  </a:ext>
                </a:extLst>
              </p:cNvPr>
              <p:cNvGrpSpPr/>
              <p:nvPr/>
            </p:nvGrpSpPr>
            <p:grpSpPr>
              <a:xfrm>
                <a:off x="6649077" y="5270503"/>
                <a:ext cx="776832" cy="547997"/>
                <a:chOff x="6586850" y="5270503"/>
                <a:chExt cx="776832" cy="547997"/>
              </a:xfrm>
              <a:grpFill/>
            </p:grpSpPr>
            <p:pic>
              <p:nvPicPr>
                <p:cNvPr id="125" name="Picture 2">
                  <a:extLst>
                    <a:ext uri="{FF2B5EF4-FFF2-40B4-BE49-F238E27FC236}">
                      <a16:creationId xmlns:a16="http://schemas.microsoft.com/office/drawing/2014/main" id="{EC9F8B52-E7B3-483A-83CB-0AD50875C3F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586850" y="5349958"/>
                  <a:ext cx="453399" cy="468542"/>
                </a:xfrm>
                <a:prstGeom prst="rect">
                  <a:avLst/>
                </a:prstGeom>
                <a:grpFill/>
                <a:ln w="9525">
                  <a:noFill/>
                  <a:miter lim="800000"/>
                  <a:headEnd/>
                  <a:tailEnd/>
                </a:ln>
              </p:spPr>
            </p:pic>
            <p:pic>
              <p:nvPicPr>
                <p:cNvPr id="126" name="Picture 3">
                  <a:extLst>
                    <a:ext uri="{FF2B5EF4-FFF2-40B4-BE49-F238E27FC236}">
                      <a16:creationId xmlns:a16="http://schemas.microsoft.com/office/drawing/2014/main" id="{236EE03E-4FAF-44BD-ACD4-3C407F18E60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040249" y="5270503"/>
                  <a:ext cx="323433" cy="547997"/>
                </a:xfrm>
                <a:prstGeom prst="rect">
                  <a:avLst/>
                </a:prstGeom>
                <a:grpFill/>
                <a:ln w="9525">
                  <a:noFill/>
                  <a:miter lim="800000"/>
                  <a:headEnd/>
                  <a:tailEnd/>
                </a:ln>
              </p:spPr>
            </p:pic>
          </p:grpSp>
        </p:grpSp>
        <p:grpSp>
          <p:nvGrpSpPr>
            <p:cNvPr id="116" name="Group 115">
              <a:extLst>
                <a:ext uri="{FF2B5EF4-FFF2-40B4-BE49-F238E27FC236}">
                  <a16:creationId xmlns:a16="http://schemas.microsoft.com/office/drawing/2014/main" id="{31415531-8867-4E0E-B5C5-43F3FDCADD97}"/>
                </a:ext>
              </a:extLst>
            </p:cNvPr>
            <p:cNvGrpSpPr/>
            <p:nvPr/>
          </p:nvGrpSpPr>
          <p:grpSpPr>
            <a:xfrm>
              <a:off x="5625449" y="5321030"/>
              <a:ext cx="852005" cy="1104629"/>
              <a:chOff x="5638800" y="4991099"/>
              <a:chExt cx="852005" cy="1274764"/>
            </a:xfrm>
            <a:noFill/>
          </p:grpSpPr>
          <p:sp>
            <p:nvSpPr>
              <p:cNvPr id="121" name="Rounded Rectangle 92">
                <a:extLst>
                  <a:ext uri="{FF2B5EF4-FFF2-40B4-BE49-F238E27FC236}">
                    <a16:creationId xmlns:a16="http://schemas.microsoft.com/office/drawing/2014/main" id="{BB1072C0-E275-4744-A5D2-5A7CC53C9A19}"/>
                  </a:ext>
                </a:extLst>
              </p:cNvPr>
              <p:cNvSpPr/>
              <p:nvPr/>
            </p:nvSpPr>
            <p:spPr bwMode="auto">
              <a:xfrm>
                <a:off x="5638800" y="4991099"/>
                <a:ext cx="852005" cy="1274764"/>
              </a:xfrm>
              <a:prstGeom prst="roundRect">
                <a:avLst/>
              </a:prstGeom>
              <a:grpFill/>
              <a:ln>
                <a:solidFill>
                  <a:srgbClr val="333399"/>
                </a:solidFill>
              </a:ln>
            </p:spPr>
            <p:txBody>
              <a:bodyPr anchor="b"/>
              <a:lstStyle/>
              <a:p>
                <a:pPr marL="0" marR="0" lvl="0" indent="0" algn="ctr" defTabSz="457063"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S PGothic"/>
                    <a:cs typeface="+mn-cs"/>
                  </a:rPr>
                  <a:t>Wherenet</a:t>
                </a:r>
              </a:p>
              <a:p>
                <a:pPr marL="0" marR="0" lvl="0" indent="0" algn="ctr" defTabSz="457063"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a:ea typeface="MS PGothic"/>
                  <a:cs typeface="+mn-cs"/>
                </a:endParaRPr>
              </a:p>
              <a:p>
                <a:pPr marL="0" marR="0" lvl="0" indent="0" algn="ctr" defTabSz="457063"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a:ea typeface="MS PGothic"/>
                  <a:cs typeface="+mn-cs"/>
                </a:endParaRPr>
              </a:p>
              <a:p>
                <a:pPr marL="0" marR="0" lvl="0" indent="0" algn="ctr" defTabSz="457063"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a:ea typeface="MS PGothic"/>
                  <a:cs typeface="+mn-cs"/>
                </a:endParaRPr>
              </a:p>
              <a:p>
                <a:pPr marL="0" marR="0" lvl="0" indent="0" algn="ctr" defTabSz="457063"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S PGothic"/>
                    <a:cs typeface="+mn-cs"/>
                  </a:rPr>
                  <a:t>ISO/IEC 24730-2</a:t>
                </a:r>
              </a:p>
            </p:txBody>
          </p:sp>
          <p:pic>
            <p:nvPicPr>
              <p:cNvPr id="122" name="Picture 2">
                <a:extLst>
                  <a:ext uri="{FF2B5EF4-FFF2-40B4-BE49-F238E27FC236}">
                    <a16:creationId xmlns:a16="http://schemas.microsoft.com/office/drawing/2014/main" id="{2A2F1D50-F59C-43B9-9305-EE96A62EFE1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762903" y="5270627"/>
                <a:ext cx="489653" cy="532839"/>
              </a:xfrm>
              <a:prstGeom prst="rect">
                <a:avLst/>
              </a:prstGeom>
              <a:grpFill/>
              <a:ln w="9525">
                <a:noFill/>
                <a:miter lim="800000"/>
                <a:headEnd/>
                <a:tailEnd/>
              </a:ln>
            </p:spPr>
          </p:pic>
        </p:grpSp>
        <p:grpSp>
          <p:nvGrpSpPr>
            <p:cNvPr id="117" name="Group 116">
              <a:extLst>
                <a:ext uri="{FF2B5EF4-FFF2-40B4-BE49-F238E27FC236}">
                  <a16:creationId xmlns:a16="http://schemas.microsoft.com/office/drawing/2014/main" id="{B8B972F8-8063-4C7B-B140-12BBBC091F42}"/>
                </a:ext>
              </a:extLst>
            </p:cNvPr>
            <p:cNvGrpSpPr/>
            <p:nvPr/>
          </p:nvGrpSpPr>
          <p:grpSpPr>
            <a:xfrm>
              <a:off x="8006987" y="5321030"/>
              <a:ext cx="1066800" cy="1104629"/>
              <a:chOff x="7620000" y="4991099"/>
              <a:chExt cx="1066800" cy="1274763"/>
            </a:xfrm>
            <a:solidFill>
              <a:schemeClr val="bg1"/>
            </a:solidFill>
          </p:grpSpPr>
          <p:sp>
            <p:nvSpPr>
              <p:cNvPr id="119" name="Rounded Rectangle 96">
                <a:extLst>
                  <a:ext uri="{FF2B5EF4-FFF2-40B4-BE49-F238E27FC236}">
                    <a16:creationId xmlns:a16="http://schemas.microsoft.com/office/drawing/2014/main" id="{C91E0A2B-999F-4BD7-A676-AA88E9F7CB88}"/>
                  </a:ext>
                </a:extLst>
              </p:cNvPr>
              <p:cNvSpPr/>
              <p:nvPr/>
            </p:nvSpPr>
            <p:spPr bwMode="auto">
              <a:xfrm>
                <a:off x="7620000" y="4991099"/>
                <a:ext cx="1066800" cy="1274763"/>
              </a:xfrm>
              <a:prstGeom prst="roundRect">
                <a:avLst>
                  <a:gd name="adj" fmla="val 11980"/>
                </a:avLst>
              </a:prstGeom>
              <a:grpFill/>
              <a:ln>
                <a:solidFill>
                  <a:srgbClr val="333399"/>
                </a:solidFill>
              </a:ln>
            </p:spPr>
            <p:txBody>
              <a:bodyPr anchor="b"/>
              <a:lstStyle/>
              <a:p>
                <a:pPr marL="0" marR="0" lvl="0" indent="0" algn="ctr" defTabSz="457063"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Calibri"/>
                    <a:ea typeface="MS PGothic"/>
                    <a:cs typeface="+mn-cs"/>
                  </a:rPr>
                  <a:t>GPS</a:t>
                </a:r>
                <a:endParaRPr kumimoji="0" lang="en-US" sz="1050" b="0" i="0" u="none" strike="noStrike" kern="1200" cap="none" spc="0" normalizeH="0" baseline="0" noProof="0">
                  <a:ln>
                    <a:noFill/>
                  </a:ln>
                  <a:solidFill>
                    <a:srgbClr val="000000"/>
                  </a:solidFill>
                  <a:effectLst/>
                  <a:uLnTx/>
                  <a:uFillTx/>
                  <a:latin typeface="Calibri"/>
                  <a:ea typeface="MS PGothic"/>
                  <a:cs typeface="+mn-cs"/>
                </a:endParaRPr>
              </a:p>
            </p:txBody>
          </p:sp>
          <p:pic>
            <p:nvPicPr>
              <p:cNvPr id="120" name="Picture 119" descr="Pair from data sheet.jpeg">
                <a:extLst>
                  <a:ext uri="{FF2B5EF4-FFF2-40B4-BE49-F238E27FC236}">
                    <a16:creationId xmlns:a16="http://schemas.microsoft.com/office/drawing/2014/main" id="{AA83DC3E-23EB-412C-9BA7-8B17CC9870B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r="50000"/>
              <a:stretch/>
            </p:blipFill>
            <p:spPr>
              <a:xfrm>
                <a:off x="7691530" y="5334000"/>
                <a:ext cx="919068" cy="505248"/>
              </a:xfrm>
              <a:prstGeom prst="rect">
                <a:avLst/>
              </a:prstGeom>
              <a:grpFill/>
            </p:spPr>
          </p:pic>
        </p:grpSp>
        <p:sp>
          <p:nvSpPr>
            <p:cNvPr id="118" name="Title 1">
              <a:extLst>
                <a:ext uri="{FF2B5EF4-FFF2-40B4-BE49-F238E27FC236}">
                  <a16:creationId xmlns:a16="http://schemas.microsoft.com/office/drawing/2014/main" id="{8E685DB7-1327-460F-987C-C701DF47FB9D}"/>
                </a:ext>
              </a:extLst>
            </p:cNvPr>
            <p:cNvSpPr txBox="1">
              <a:spLocks/>
            </p:cNvSpPr>
            <p:nvPr/>
          </p:nvSpPr>
          <p:spPr>
            <a:xfrm>
              <a:off x="125491" y="5757737"/>
              <a:ext cx="3400229" cy="383822"/>
            </a:xfrm>
            <a:prstGeom prst="rect">
              <a:avLst/>
            </a:prstGeom>
          </p:spPr>
          <p:txBody>
            <a:bodyPr vert="horz" lIns="91416" tIns="45708" rIns="91416" bIns="45708" rtlCol="0" anchor="t" anchorCtr="0">
              <a:noAutofit/>
            </a:bodyPr>
            <a:lstStyle>
              <a:lvl1pPr algn="l" rtl="0" eaLnBrk="1" fontAlgn="base" hangingPunct="1">
                <a:lnSpc>
                  <a:spcPct val="95000"/>
                </a:lnSpc>
                <a:spcBef>
                  <a:spcPct val="0"/>
                </a:spcBef>
                <a:spcAft>
                  <a:spcPct val="0"/>
                </a:spcAft>
                <a:defRPr sz="3400" b="1">
                  <a:solidFill>
                    <a:schemeClr val="accent1"/>
                  </a:solidFill>
                  <a:latin typeface="+mj-lt"/>
                  <a:ea typeface="MS PGothic" pitchFamily="34" charset="-128"/>
                  <a:cs typeface="MS PGothic"/>
                </a:defRPr>
              </a:lvl1pPr>
              <a:lvl2pPr algn="l" rtl="0" eaLnBrk="1" fontAlgn="base" hangingPunct="1">
                <a:lnSpc>
                  <a:spcPct val="80000"/>
                </a:lnSpc>
                <a:spcBef>
                  <a:spcPct val="0"/>
                </a:spcBef>
                <a:spcAft>
                  <a:spcPct val="0"/>
                </a:spcAft>
                <a:defRPr sz="4300" b="1">
                  <a:solidFill>
                    <a:srgbClr val="0079C2"/>
                  </a:solidFill>
                  <a:latin typeface="Arial" pitchFamily="34" charset="0"/>
                  <a:ea typeface="MS PGothic" pitchFamily="34" charset="-128"/>
                  <a:cs typeface="MS PGothic"/>
                </a:defRPr>
              </a:lvl2pPr>
              <a:lvl3pPr algn="l" rtl="0" eaLnBrk="1" fontAlgn="base" hangingPunct="1">
                <a:lnSpc>
                  <a:spcPct val="80000"/>
                </a:lnSpc>
                <a:spcBef>
                  <a:spcPct val="0"/>
                </a:spcBef>
                <a:spcAft>
                  <a:spcPct val="0"/>
                </a:spcAft>
                <a:defRPr sz="4300" b="1">
                  <a:solidFill>
                    <a:srgbClr val="0079C2"/>
                  </a:solidFill>
                  <a:latin typeface="Arial" pitchFamily="34" charset="0"/>
                  <a:ea typeface="MS PGothic" pitchFamily="34" charset="-128"/>
                  <a:cs typeface="MS PGothic"/>
                </a:defRPr>
              </a:lvl3pPr>
              <a:lvl4pPr algn="l" rtl="0" eaLnBrk="1" fontAlgn="base" hangingPunct="1">
                <a:lnSpc>
                  <a:spcPct val="80000"/>
                </a:lnSpc>
                <a:spcBef>
                  <a:spcPct val="0"/>
                </a:spcBef>
                <a:spcAft>
                  <a:spcPct val="0"/>
                </a:spcAft>
                <a:defRPr sz="4300" b="1">
                  <a:solidFill>
                    <a:srgbClr val="0079C2"/>
                  </a:solidFill>
                  <a:latin typeface="Arial" pitchFamily="34" charset="0"/>
                  <a:ea typeface="MS PGothic" pitchFamily="34" charset="-128"/>
                  <a:cs typeface="MS PGothic"/>
                </a:defRPr>
              </a:lvl4pPr>
              <a:lvl5pPr algn="l" rtl="0" eaLnBrk="1" fontAlgn="base" hangingPunct="1">
                <a:lnSpc>
                  <a:spcPct val="80000"/>
                </a:lnSpc>
                <a:spcBef>
                  <a:spcPct val="0"/>
                </a:spcBef>
                <a:spcAft>
                  <a:spcPct val="0"/>
                </a:spcAft>
                <a:defRPr sz="4300" b="1">
                  <a:solidFill>
                    <a:srgbClr val="0079C2"/>
                  </a:solidFill>
                  <a:latin typeface="Arial" pitchFamily="34" charset="0"/>
                  <a:ea typeface="MS PGothic" pitchFamily="34" charset="-128"/>
                  <a:cs typeface="MS PGothic"/>
                </a:defRPr>
              </a:lvl5pPr>
              <a:lvl6pPr marL="60943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6pPr>
              <a:lvl7pPr marL="121886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7pPr>
              <a:lvl8pPr marL="182829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8pPr>
              <a:lvl9pPr marL="243772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7CB0"/>
                  </a:solidFill>
                  <a:effectLst/>
                  <a:uLnTx/>
                  <a:uFillTx/>
                  <a:latin typeface="Arial"/>
                  <a:ea typeface="MS PGothic" pitchFamily="34" charset="-128"/>
                </a:rPr>
                <a:t>Sensing Hardware</a:t>
              </a:r>
            </a:p>
            <a:p>
              <a:pPr marL="0" marR="0" lvl="0" indent="0" algn="l" defTabSz="914400" rtl="0" eaLnBrk="1" fontAlgn="base" latinLnBrk="0" hangingPunct="1">
                <a:lnSpc>
                  <a:spcPct val="95000"/>
                </a:lnSpc>
                <a:spcBef>
                  <a:spcPct val="0"/>
                </a:spcBef>
                <a:spcAft>
                  <a:spcPct val="0"/>
                </a:spcAft>
                <a:buClrTx/>
                <a:buSzTx/>
                <a:buFontTx/>
                <a:buNone/>
                <a:tabLst/>
                <a:defRPr/>
              </a:pPr>
              <a:r>
                <a:rPr kumimoji="0" lang="en-GB" sz="1050" b="1" i="0" u="none" strike="noStrike" kern="0" cap="none" spc="0" normalizeH="0" baseline="0" noProof="0" dirty="0">
                  <a:ln>
                    <a:noFill/>
                  </a:ln>
                  <a:solidFill>
                    <a:srgbClr val="007CB0"/>
                  </a:solidFill>
                  <a:effectLst/>
                  <a:uLnTx/>
                  <a:uFillTx/>
                  <a:latin typeface="Arial"/>
                  <a:ea typeface="MS PGothic" pitchFamily="34" charset="-128"/>
                </a:rPr>
                <a:t>(Location &amp; identification infrastructure)</a:t>
              </a:r>
              <a:endParaRPr kumimoji="0" lang="fr-FR" sz="1600" b="1" i="0" u="none" strike="noStrike" kern="0" cap="none" spc="0" normalizeH="0" baseline="0" noProof="0" dirty="0">
                <a:ln>
                  <a:noFill/>
                </a:ln>
                <a:solidFill>
                  <a:srgbClr val="007CB0"/>
                </a:solidFill>
                <a:effectLst/>
                <a:uLnTx/>
                <a:uFillTx/>
                <a:latin typeface="Arial"/>
                <a:ea typeface="MS PGothic" pitchFamily="34" charset="-128"/>
              </a:endParaRPr>
            </a:p>
          </p:txBody>
        </p:sp>
      </p:grpSp>
      <p:grpSp>
        <p:nvGrpSpPr>
          <p:cNvPr id="3" name="Group 2">
            <a:extLst>
              <a:ext uri="{FF2B5EF4-FFF2-40B4-BE49-F238E27FC236}">
                <a16:creationId xmlns:a16="http://schemas.microsoft.com/office/drawing/2014/main" id="{D3527724-E83E-4F76-A89B-EBD397C5779D}"/>
              </a:ext>
            </a:extLst>
          </p:cNvPr>
          <p:cNvGrpSpPr/>
          <p:nvPr/>
        </p:nvGrpSpPr>
        <p:grpSpPr>
          <a:xfrm>
            <a:off x="10853695" y="1742124"/>
            <a:ext cx="1144825" cy="964330"/>
            <a:chOff x="10657810" y="5244054"/>
            <a:chExt cx="1233662" cy="1104629"/>
          </a:xfrm>
        </p:grpSpPr>
        <p:pic>
          <p:nvPicPr>
            <p:cNvPr id="59" name="Picture 58">
              <a:extLst>
                <a:ext uri="{FF2B5EF4-FFF2-40B4-BE49-F238E27FC236}">
                  <a16:creationId xmlns:a16="http://schemas.microsoft.com/office/drawing/2014/main" id="{2EC6D99C-9471-464A-A30F-E3A0B25DD25B}"/>
                </a:ext>
              </a:extLst>
            </p:cNvPr>
            <p:cNvPicPr>
              <a:picLocks noChangeAspect="1"/>
            </p:cNvPicPr>
            <p:nvPr/>
          </p:nvPicPr>
          <p:blipFill rotWithShape="1">
            <a:blip r:embed="rId13"/>
            <a:srcRect b="34693"/>
            <a:stretch/>
          </p:blipFill>
          <p:spPr>
            <a:xfrm>
              <a:off x="10716071" y="5354391"/>
              <a:ext cx="1133475" cy="646931"/>
            </a:xfrm>
            <a:prstGeom prst="rect">
              <a:avLst/>
            </a:prstGeom>
          </p:spPr>
        </p:pic>
        <p:sp>
          <p:nvSpPr>
            <p:cNvPr id="110" name="Rounded Rectangle 17">
              <a:extLst>
                <a:ext uri="{FF2B5EF4-FFF2-40B4-BE49-F238E27FC236}">
                  <a16:creationId xmlns:a16="http://schemas.microsoft.com/office/drawing/2014/main" id="{EF247EF1-E0B8-41BC-95B7-7E8E343209AF}"/>
                </a:ext>
              </a:extLst>
            </p:cNvPr>
            <p:cNvSpPr/>
            <p:nvPr/>
          </p:nvSpPr>
          <p:spPr bwMode="auto">
            <a:xfrm>
              <a:off x="10657810" y="5244054"/>
              <a:ext cx="1233662" cy="1104629"/>
            </a:xfrm>
            <a:prstGeom prst="roundRect">
              <a:avLst/>
            </a:prstGeom>
            <a:noFill/>
            <a:ln>
              <a:solidFill>
                <a:srgbClr val="333399"/>
              </a:solidFill>
            </a:ln>
          </p:spPr>
          <p:txBody>
            <a:bodyPr anchor="b"/>
            <a:lstStyle/>
            <a:p>
              <a:pPr marL="0" marR="0" lvl="0" indent="0" algn="ctr" defTabSz="457063"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S PGothic"/>
                  <a:cs typeface="+mn-cs"/>
                </a:rPr>
                <a:t>MC &amp; Tablets</a:t>
              </a:r>
            </a:p>
          </p:txBody>
        </p:sp>
      </p:grpSp>
      <p:sp>
        <p:nvSpPr>
          <p:cNvPr id="54" name="Text Placeholder 2">
            <a:extLst>
              <a:ext uri="{FF2B5EF4-FFF2-40B4-BE49-F238E27FC236}">
                <a16:creationId xmlns:a16="http://schemas.microsoft.com/office/drawing/2014/main" id="{B1417E42-39A2-463C-BFD0-A7528168C959}"/>
              </a:ext>
            </a:extLst>
          </p:cNvPr>
          <p:cNvSpPr>
            <a:spLocks noGrp="1"/>
          </p:cNvSpPr>
          <p:nvPr>
            <p:ph type="body" sz="quarter" idx="10"/>
          </p:nvPr>
        </p:nvSpPr>
        <p:spPr>
          <a:xfrm>
            <a:off x="451853" y="932088"/>
            <a:ext cx="11225908" cy="365760"/>
          </a:xfrm>
        </p:spPr>
        <p:txBody>
          <a:bodyPr/>
          <a:lstStyle/>
          <a:p>
            <a:endParaRPr lang="en-US" dirty="0"/>
          </a:p>
        </p:txBody>
      </p:sp>
      <p:sp>
        <p:nvSpPr>
          <p:cNvPr id="55" name="Rectangle 54">
            <a:extLst>
              <a:ext uri="{FF2B5EF4-FFF2-40B4-BE49-F238E27FC236}">
                <a16:creationId xmlns:a16="http://schemas.microsoft.com/office/drawing/2014/main" id="{D9694A9B-05E5-408C-9ADD-464CCD633BB5}"/>
              </a:ext>
            </a:extLst>
          </p:cNvPr>
          <p:cNvSpPr>
            <a:spLocks noChangeAspect="1"/>
          </p:cNvSpPr>
          <p:nvPr/>
        </p:nvSpPr>
        <p:spPr>
          <a:xfrm>
            <a:off x="5253865" y="3462549"/>
            <a:ext cx="1279730" cy="128230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798" b="0" i="0" u="none" strike="noStrike" kern="1200" cap="none" spc="0" normalizeH="0" baseline="0" noProof="0" dirty="0">
              <a:ln>
                <a:noFill/>
              </a:ln>
              <a:solidFill>
                <a:srgbClr val="FFFFFF"/>
              </a:solidFill>
              <a:effectLst/>
              <a:uLnTx/>
              <a:uFillTx/>
              <a:latin typeface="Arial"/>
              <a:ea typeface="MS PGothic"/>
              <a:cs typeface="+mn-cs"/>
            </a:endParaRPr>
          </a:p>
        </p:txBody>
      </p:sp>
      <p:sp>
        <p:nvSpPr>
          <p:cNvPr id="56" name="Title 4">
            <a:extLst>
              <a:ext uri="{FF2B5EF4-FFF2-40B4-BE49-F238E27FC236}">
                <a16:creationId xmlns:a16="http://schemas.microsoft.com/office/drawing/2014/main" id="{1E3A9984-A629-4B5D-8FB7-F515F9F68986}"/>
              </a:ext>
            </a:extLst>
          </p:cNvPr>
          <p:cNvSpPr txBox="1">
            <a:spLocks/>
          </p:cNvSpPr>
          <p:nvPr/>
        </p:nvSpPr>
        <p:spPr>
          <a:xfrm>
            <a:off x="5156196" y="4309550"/>
            <a:ext cx="1491630" cy="213092"/>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Location Engine</a:t>
            </a:r>
          </a:p>
        </p:txBody>
      </p:sp>
      <p:pic>
        <p:nvPicPr>
          <p:cNvPr id="57" name="Picture 56">
            <a:extLst>
              <a:ext uri="{FF2B5EF4-FFF2-40B4-BE49-F238E27FC236}">
                <a16:creationId xmlns:a16="http://schemas.microsoft.com/office/drawing/2014/main" id="{ECD77283-A8A4-4FAE-A772-102226AC5CA9}"/>
              </a:ext>
            </a:extLst>
          </p:cNvPr>
          <p:cNvPicPr>
            <a:picLocks noChangeAspect="1"/>
          </p:cNvPicPr>
          <p:nvPr/>
        </p:nvPicPr>
        <p:blipFill>
          <a:blip r:embed="rId14"/>
          <a:stretch>
            <a:fillRect/>
          </a:stretch>
        </p:blipFill>
        <p:spPr>
          <a:xfrm>
            <a:off x="5605013" y="3566591"/>
            <a:ext cx="637631" cy="638915"/>
          </a:xfrm>
          <a:prstGeom prst="rect">
            <a:avLst/>
          </a:prstGeom>
        </p:spPr>
      </p:pic>
      <p:grpSp>
        <p:nvGrpSpPr>
          <p:cNvPr id="19" name="Group 18">
            <a:extLst>
              <a:ext uri="{FF2B5EF4-FFF2-40B4-BE49-F238E27FC236}">
                <a16:creationId xmlns:a16="http://schemas.microsoft.com/office/drawing/2014/main" id="{7EA77EB2-6B7B-4FEC-A2A7-6BBE2D5EBB4C}"/>
              </a:ext>
            </a:extLst>
          </p:cNvPr>
          <p:cNvGrpSpPr/>
          <p:nvPr/>
        </p:nvGrpSpPr>
        <p:grpSpPr>
          <a:xfrm>
            <a:off x="7982977" y="1607609"/>
            <a:ext cx="1458430" cy="1272697"/>
            <a:chOff x="9297622" y="1618294"/>
            <a:chExt cx="1430517" cy="1296941"/>
          </a:xfrm>
        </p:grpSpPr>
        <p:grpSp>
          <p:nvGrpSpPr>
            <p:cNvPr id="64" name="Group 63">
              <a:extLst>
                <a:ext uri="{FF2B5EF4-FFF2-40B4-BE49-F238E27FC236}">
                  <a16:creationId xmlns:a16="http://schemas.microsoft.com/office/drawing/2014/main" id="{621C6396-E3B8-425E-9431-E8C715EEB7FC}"/>
                </a:ext>
              </a:extLst>
            </p:cNvPr>
            <p:cNvGrpSpPr/>
            <p:nvPr/>
          </p:nvGrpSpPr>
          <p:grpSpPr>
            <a:xfrm>
              <a:off x="9297622" y="1618294"/>
              <a:ext cx="1430517" cy="1296941"/>
              <a:chOff x="3958429" y="1758724"/>
              <a:chExt cx="1487366" cy="1322663"/>
            </a:xfrm>
          </p:grpSpPr>
          <p:sp>
            <p:nvSpPr>
              <p:cNvPr id="65" name="Rectangle 64">
                <a:extLst>
                  <a:ext uri="{FF2B5EF4-FFF2-40B4-BE49-F238E27FC236}">
                    <a16:creationId xmlns:a16="http://schemas.microsoft.com/office/drawing/2014/main" id="{03E13962-8263-40EA-B1A4-AC0BE6B1CA5A}"/>
                  </a:ext>
                </a:extLst>
              </p:cNvPr>
              <p:cNvSpPr>
                <a:spLocks noChangeAspect="1"/>
              </p:cNvSpPr>
              <p:nvPr/>
            </p:nvSpPr>
            <p:spPr>
              <a:xfrm>
                <a:off x="4066658" y="1758724"/>
                <a:ext cx="1322661" cy="1322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798" b="0" i="0" u="none" strike="noStrike" kern="1200" cap="none" spc="0" normalizeH="0" baseline="0" noProof="0">
                  <a:ln>
                    <a:noFill/>
                  </a:ln>
                  <a:solidFill>
                    <a:srgbClr val="FFFFFF"/>
                  </a:solidFill>
                  <a:effectLst/>
                  <a:uLnTx/>
                  <a:uFillTx/>
                  <a:latin typeface="Arial"/>
                  <a:ea typeface="MS PGothic"/>
                  <a:cs typeface="+mn-cs"/>
                </a:endParaRPr>
              </a:p>
            </p:txBody>
          </p:sp>
          <p:sp>
            <p:nvSpPr>
              <p:cNvPr id="66" name="Title 4">
                <a:extLst>
                  <a:ext uri="{FF2B5EF4-FFF2-40B4-BE49-F238E27FC236}">
                    <a16:creationId xmlns:a16="http://schemas.microsoft.com/office/drawing/2014/main" id="{0CF5DF6F-36D9-45C9-89F9-5C62AA5F05B7}"/>
                  </a:ext>
                </a:extLst>
              </p:cNvPr>
              <p:cNvSpPr txBox="1">
                <a:spLocks/>
              </p:cNvSpPr>
              <p:nvPr/>
            </p:nvSpPr>
            <p:spPr>
              <a:xfrm>
                <a:off x="3958429" y="2709902"/>
                <a:ext cx="1487366" cy="297017"/>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Arial"/>
                    <a:ea typeface="MS PGothic"/>
                    <a:cs typeface="Arial"/>
                  </a:rPr>
                  <a:t>Medical Eqp Mgmt</a:t>
                </a:r>
                <a:endParaRPr kumimoji="0" lang="en-US" sz="1100" b="0" i="0" u="none" strike="noStrike" kern="1200" cap="none" spc="0" normalizeH="0" baseline="0" noProof="0" dirty="0">
                  <a:ln>
                    <a:noFill/>
                  </a:ln>
                  <a:solidFill>
                    <a:srgbClr val="FFFFFF"/>
                  </a:solidFill>
                  <a:effectLst/>
                  <a:uLnTx/>
                  <a:uFillTx/>
                  <a:latin typeface="Arial"/>
                  <a:ea typeface="MS PGothic"/>
                  <a:cs typeface="Arial"/>
                </a:endParaRPr>
              </a:p>
            </p:txBody>
          </p:sp>
        </p:grpSp>
        <p:pic>
          <p:nvPicPr>
            <p:cNvPr id="11" name="Picture 10" descr="A close up of a sign&#10;&#10;Description automatically generated">
              <a:extLst>
                <a:ext uri="{FF2B5EF4-FFF2-40B4-BE49-F238E27FC236}">
                  <a16:creationId xmlns:a16="http://schemas.microsoft.com/office/drawing/2014/main" id="{840AB2CC-843E-4C9F-A550-2851225B4257}"/>
                </a:ext>
              </a:extLst>
            </p:cNvPr>
            <p:cNvPicPr>
              <a:picLocks noChangeAspect="1"/>
            </p:cNvPicPr>
            <p:nvPr/>
          </p:nvPicPr>
          <p:blipFill>
            <a:blip r:embed="rId15" cstate="print">
              <a:clrChange>
                <a:clrFrom>
                  <a:srgbClr val="02A1E3"/>
                </a:clrFrom>
                <a:clrTo>
                  <a:srgbClr val="02A1E3">
                    <a:alpha val="0"/>
                  </a:srgbClr>
                </a:clrTo>
              </a:clrChange>
              <a:extLst>
                <a:ext uri="{28A0092B-C50C-407E-A947-70E740481C1C}">
                  <a14:useLocalDpi xmlns:a14="http://schemas.microsoft.com/office/drawing/2010/main" val="0"/>
                </a:ext>
              </a:extLst>
            </a:blip>
            <a:stretch>
              <a:fillRect/>
            </a:stretch>
          </p:blipFill>
          <p:spPr>
            <a:xfrm>
              <a:off x="9497403" y="1635386"/>
              <a:ext cx="1000112" cy="1000112"/>
            </a:xfrm>
            <a:prstGeom prst="rect">
              <a:avLst/>
            </a:prstGeom>
          </p:spPr>
        </p:pic>
      </p:grpSp>
      <p:grpSp>
        <p:nvGrpSpPr>
          <p:cNvPr id="17" name="Group 16">
            <a:extLst>
              <a:ext uri="{FF2B5EF4-FFF2-40B4-BE49-F238E27FC236}">
                <a16:creationId xmlns:a16="http://schemas.microsoft.com/office/drawing/2014/main" id="{02DC5437-BF76-408E-8856-3D60348253CA}"/>
              </a:ext>
            </a:extLst>
          </p:cNvPr>
          <p:cNvGrpSpPr/>
          <p:nvPr/>
        </p:nvGrpSpPr>
        <p:grpSpPr>
          <a:xfrm>
            <a:off x="9359176" y="1606408"/>
            <a:ext cx="1430056" cy="1278834"/>
            <a:chOff x="8050995" y="1627150"/>
            <a:chExt cx="1430056" cy="1278834"/>
          </a:xfrm>
        </p:grpSpPr>
        <p:grpSp>
          <p:nvGrpSpPr>
            <p:cNvPr id="68" name="Group 67">
              <a:extLst>
                <a:ext uri="{FF2B5EF4-FFF2-40B4-BE49-F238E27FC236}">
                  <a16:creationId xmlns:a16="http://schemas.microsoft.com/office/drawing/2014/main" id="{91F28B8F-2E25-4431-A5CA-22AAB40AD3E3}"/>
                </a:ext>
              </a:extLst>
            </p:cNvPr>
            <p:cNvGrpSpPr/>
            <p:nvPr/>
          </p:nvGrpSpPr>
          <p:grpSpPr>
            <a:xfrm>
              <a:off x="8050995" y="1627150"/>
              <a:ext cx="1430056" cy="1278834"/>
              <a:chOff x="1042750" y="1767922"/>
              <a:chExt cx="1486887" cy="1295352"/>
            </a:xfrm>
          </p:grpSpPr>
          <p:sp>
            <p:nvSpPr>
              <p:cNvPr id="69" name="Rectangle 68">
                <a:extLst>
                  <a:ext uri="{FF2B5EF4-FFF2-40B4-BE49-F238E27FC236}">
                    <a16:creationId xmlns:a16="http://schemas.microsoft.com/office/drawing/2014/main" id="{F3A3C613-59FE-47E3-A949-EF87F114AACC}"/>
                  </a:ext>
                </a:extLst>
              </p:cNvPr>
              <p:cNvSpPr>
                <a:spLocks noChangeAspect="1"/>
              </p:cNvSpPr>
              <p:nvPr/>
            </p:nvSpPr>
            <p:spPr>
              <a:xfrm>
                <a:off x="1107254" y="1767922"/>
                <a:ext cx="1295351" cy="1295352"/>
              </a:xfrm>
              <a:prstGeom prst="rect">
                <a:avLst/>
              </a:prstGeom>
              <a:solidFill>
                <a:srgbClr val="007CB0"/>
              </a:solidFill>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199" b="1" i="0" u="none" strike="noStrike" kern="1200" cap="none" spc="0" normalizeH="0" baseline="0" noProof="0">
                  <a:ln>
                    <a:noFill/>
                  </a:ln>
                  <a:solidFill>
                    <a:srgbClr val="FFFFFF"/>
                  </a:solidFill>
                  <a:effectLst/>
                  <a:uLnTx/>
                  <a:uFillTx/>
                  <a:latin typeface="Arial"/>
                  <a:ea typeface="MS PGothic"/>
                  <a:cs typeface="+mn-cs"/>
                </a:endParaRPr>
              </a:p>
            </p:txBody>
          </p:sp>
          <p:sp>
            <p:nvSpPr>
              <p:cNvPr id="70" name="Title 4">
                <a:extLst>
                  <a:ext uri="{FF2B5EF4-FFF2-40B4-BE49-F238E27FC236}">
                    <a16:creationId xmlns:a16="http://schemas.microsoft.com/office/drawing/2014/main" id="{AB54BF68-C6BD-4F7D-B261-73BE091C0AB3}"/>
                  </a:ext>
                </a:extLst>
              </p:cNvPr>
              <p:cNvSpPr txBox="1">
                <a:spLocks/>
              </p:cNvSpPr>
              <p:nvPr/>
            </p:nvSpPr>
            <p:spPr>
              <a:xfrm>
                <a:off x="1042750" y="2749040"/>
                <a:ext cx="1486887" cy="213146"/>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S PGothic"/>
                    <a:cs typeface="Arial"/>
                  </a:rPr>
                  <a:t>Warehouse</a:t>
                </a:r>
              </a:p>
            </p:txBody>
          </p:sp>
        </p:grpSp>
        <p:grpSp>
          <p:nvGrpSpPr>
            <p:cNvPr id="147" name="Group 146">
              <a:extLst>
                <a:ext uri="{FF2B5EF4-FFF2-40B4-BE49-F238E27FC236}">
                  <a16:creationId xmlns:a16="http://schemas.microsoft.com/office/drawing/2014/main" id="{70904F4D-42ED-48AF-8D6D-5B44891AACA8}"/>
                </a:ext>
              </a:extLst>
            </p:cNvPr>
            <p:cNvGrpSpPr/>
            <p:nvPr/>
          </p:nvGrpSpPr>
          <p:grpSpPr>
            <a:xfrm flipH="1">
              <a:off x="8203018" y="1830997"/>
              <a:ext cx="946052" cy="678473"/>
              <a:chOff x="-3388765" y="283430"/>
              <a:chExt cx="2369711" cy="1739499"/>
            </a:xfrm>
          </p:grpSpPr>
          <p:sp>
            <p:nvSpPr>
              <p:cNvPr id="148" name="Freeform: Shape 147">
                <a:extLst>
                  <a:ext uri="{FF2B5EF4-FFF2-40B4-BE49-F238E27FC236}">
                    <a16:creationId xmlns:a16="http://schemas.microsoft.com/office/drawing/2014/main" id="{9F703AB7-1062-4CFF-8027-AD2E9F2838B5}"/>
                  </a:ext>
                </a:extLst>
              </p:cNvPr>
              <p:cNvSpPr/>
              <p:nvPr/>
            </p:nvSpPr>
            <p:spPr>
              <a:xfrm>
                <a:off x="-2501500" y="1539317"/>
                <a:ext cx="483614" cy="483612"/>
              </a:xfrm>
              <a:custGeom>
                <a:avLst/>
                <a:gdLst>
                  <a:gd name="connsiteX0" fmla="*/ 241807 w 483614"/>
                  <a:gd name="connsiteY0" fmla="*/ 91456 h 483612"/>
                  <a:gd name="connsiteX1" fmla="*/ 91456 w 483614"/>
                  <a:gd name="connsiteY1" fmla="*/ 241807 h 483612"/>
                  <a:gd name="connsiteX2" fmla="*/ 241807 w 483614"/>
                  <a:gd name="connsiteY2" fmla="*/ 392157 h 483612"/>
                  <a:gd name="connsiteX3" fmla="*/ 392159 w 483614"/>
                  <a:gd name="connsiteY3" fmla="*/ 241807 h 483612"/>
                  <a:gd name="connsiteX4" fmla="*/ 241807 w 483614"/>
                  <a:gd name="connsiteY4" fmla="*/ 91456 h 483612"/>
                  <a:gd name="connsiteX5" fmla="*/ 241807 w 483614"/>
                  <a:gd name="connsiteY5" fmla="*/ 0 h 483612"/>
                  <a:gd name="connsiteX6" fmla="*/ 483614 w 483614"/>
                  <a:gd name="connsiteY6" fmla="*/ 241806 h 483612"/>
                  <a:gd name="connsiteX7" fmla="*/ 241807 w 483614"/>
                  <a:gd name="connsiteY7" fmla="*/ 483612 h 483612"/>
                  <a:gd name="connsiteX8" fmla="*/ 0 w 483614"/>
                  <a:gd name="connsiteY8" fmla="*/ 241806 h 483612"/>
                  <a:gd name="connsiteX9" fmla="*/ 241807 w 483614"/>
                  <a:gd name="connsiteY9" fmla="*/ 0 h 483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614" h="483612">
                    <a:moveTo>
                      <a:pt x="241807" y="91456"/>
                    </a:moveTo>
                    <a:cubicBezTo>
                      <a:pt x="158970" y="91456"/>
                      <a:pt x="91456" y="158970"/>
                      <a:pt x="91456" y="241807"/>
                    </a:cubicBezTo>
                    <a:cubicBezTo>
                      <a:pt x="91456" y="324643"/>
                      <a:pt x="158970" y="392157"/>
                      <a:pt x="241807" y="392157"/>
                    </a:cubicBezTo>
                    <a:cubicBezTo>
                      <a:pt x="324644" y="392157"/>
                      <a:pt x="392159" y="324643"/>
                      <a:pt x="392159" y="241807"/>
                    </a:cubicBezTo>
                    <a:cubicBezTo>
                      <a:pt x="392159" y="158970"/>
                      <a:pt x="324644" y="91456"/>
                      <a:pt x="241807" y="91456"/>
                    </a:cubicBezTo>
                    <a:close/>
                    <a:moveTo>
                      <a:pt x="241807" y="0"/>
                    </a:moveTo>
                    <a:cubicBezTo>
                      <a:pt x="374921" y="0"/>
                      <a:pt x="483614" y="108214"/>
                      <a:pt x="483614" y="241806"/>
                    </a:cubicBezTo>
                    <a:cubicBezTo>
                      <a:pt x="483614" y="375398"/>
                      <a:pt x="375400" y="483612"/>
                      <a:pt x="241807" y="483612"/>
                    </a:cubicBezTo>
                    <a:cubicBezTo>
                      <a:pt x="108215" y="483612"/>
                      <a:pt x="0" y="374919"/>
                      <a:pt x="0" y="241806"/>
                    </a:cubicBezTo>
                    <a:cubicBezTo>
                      <a:pt x="0" y="108214"/>
                      <a:pt x="108693" y="0"/>
                      <a:pt x="241807" y="0"/>
                    </a:cubicBezTo>
                    <a:close/>
                  </a:path>
                </a:pathLst>
              </a:custGeom>
              <a:solidFill>
                <a:schemeClr val="bg1"/>
              </a:solidFill>
              <a:ln w="47819"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49" name="Freeform: Shape 148">
                <a:extLst>
                  <a:ext uri="{FF2B5EF4-FFF2-40B4-BE49-F238E27FC236}">
                    <a16:creationId xmlns:a16="http://schemas.microsoft.com/office/drawing/2014/main" id="{0C8DD19D-E376-474F-ABB5-777AEB84CC99}"/>
                  </a:ext>
                </a:extLst>
              </p:cNvPr>
              <p:cNvSpPr/>
              <p:nvPr/>
            </p:nvSpPr>
            <p:spPr>
              <a:xfrm>
                <a:off x="-3388765" y="305389"/>
                <a:ext cx="2369711" cy="1477171"/>
              </a:xfrm>
              <a:custGeom>
                <a:avLst/>
                <a:gdLst>
                  <a:gd name="connsiteX0" fmla="*/ 443873 w 2369711"/>
                  <a:gd name="connsiteY0" fmla="*/ 334698 h 1477171"/>
                  <a:gd name="connsiteX1" fmla="*/ 415143 w 2369711"/>
                  <a:gd name="connsiteY1" fmla="*/ 770907 h 1477171"/>
                  <a:gd name="connsiteX2" fmla="*/ 1120454 w 2369711"/>
                  <a:gd name="connsiteY2" fmla="*/ 770907 h 1477171"/>
                  <a:gd name="connsiteX3" fmla="*/ 998353 w 2369711"/>
                  <a:gd name="connsiteY3" fmla="*/ 335656 h 1477171"/>
                  <a:gd name="connsiteX4" fmla="*/ 1220049 w 2369711"/>
                  <a:gd name="connsiteY4" fmla="*/ 0 h 1477171"/>
                  <a:gd name="connsiteX5" fmla="*/ 1318687 w 2369711"/>
                  <a:gd name="connsiteY5" fmla="*/ 479 h 1477171"/>
                  <a:gd name="connsiteX6" fmla="*/ 1466166 w 2369711"/>
                  <a:gd name="connsiteY6" fmla="*/ 637314 h 1477171"/>
                  <a:gd name="connsiteX7" fmla="*/ 2363965 w 2369711"/>
                  <a:gd name="connsiteY7" fmla="*/ 507074 h 1477171"/>
                  <a:gd name="connsiteX8" fmla="*/ 2369711 w 2369711"/>
                  <a:gd name="connsiteY8" fmla="*/ 538198 h 1477171"/>
                  <a:gd name="connsiteX9" fmla="*/ 1496332 w 2369711"/>
                  <a:gd name="connsiteY9" fmla="*/ 786229 h 1477171"/>
                  <a:gd name="connsiteX10" fmla="*/ 1596885 w 2369711"/>
                  <a:gd name="connsiteY10" fmla="*/ 1392898 h 1477171"/>
                  <a:gd name="connsiteX11" fmla="*/ 1454674 w 2369711"/>
                  <a:gd name="connsiteY11" fmla="*/ 1477171 h 1477171"/>
                  <a:gd name="connsiteX12" fmla="*/ 1416847 w 2369711"/>
                  <a:gd name="connsiteY12" fmla="*/ 1477171 h 1477171"/>
                  <a:gd name="connsiteX13" fmla="*/ 1416847 w 2369711"/>
                  <a:gd name="connsiteY13" fmla="*/ 1475256 h 1477171"/>
                  <a:gd name="connsiteX14" fmla="*/ 1129072 w 2369711"/>
                  <a:gd name="connsiteY14" fmla="*/ 1187483 h 1477171"/>
                  <a:gd name="connsiteX15" fmla="*/ 841298 w 2369711"/>
                  <a:gd name="connsiteY15" fmla="*/ 1475256 h 1477171"/>
                  <a:gd name="connsiteX16" fmla="*/ 841298 w 2369711"/>
                  <a:gd name="connsiteY16" fmla="*/ 1475735 h 1477171"/>
                  <a:gd name="connsiteX17" fmla="*/ 621995 w 2369711"/>
                  <a:gd name="connsiteY17" fmla="*/ 1475256 h 1477171"/>
                  <a:gd name="connsiteX18" fmla="*/ 388328 w 2369711"/>
                  <a:gd name="connsiteY18" fmla="*/ 1285642 h 1477171"/>
                  <a:gd name="connsiteX19" fmla="*/ 155140 w 2369711"/>
                  <a:gd name="connsiteY19" fmla="*/ 1473820 h 1477171"/>
                  <a:gd name="connsiteX20" fmla="*/ 43573 w 2369711"/>
                  <a:gd name="connsiteY20" fmla="*/ 1473341 h 1477171"/>
                  <a:gd name="connsiteX21" fmla="*/ 42616 w 2369711"/>
                  <a:gd name="connsiteY21" fmla="*/ 1290909 h 1477171"/>
                  <a:gd name="connsiteX22" fmla="*/ 0 w 2369711"/>
                  <a:gd name="connsiteY22" fmla="*/ 1220522 h 1477171"/>
                  <a:gd name="connsiteX23" fmla="*/ 0 w 2369711"/>
                  <a:gd name="connsiteY23" fmla="*/ 768512 h 1477171"/>
                  <a:gd name="connsiteX24" fmla="*/ 0 w 2369711"/>
                  <a:gd name="connsiteY24" fmla="*/ 670353 h 1477171"/>
                  <a:gd name="connsiteX25" fmla="*/ 264312 w 2369711"/>
                  <a:gd name="connsiteY25" fmla="*/ 670353 h 1477171"/>
                  <a:gd name="connsiteX26" fmla="*/ 315068 w 2369711"/>
                  <a:gd name="connsiteY26" fmla="*/ 191051 h 1477171"/>
                  <a:gd name="connsiteX27" fmla="*/ 1089329 w 2369711"/>
                  <a:gd name="connsiteY27" fmla="*/ 190093 h 1477171"/>
                  <a:gd name="connsiteX28" fmla="*/ 1356036 w 2369711"/>
                  <a:gd name="connsiteY28" fmla="*/ 1009361 h 147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69711" h="1477171">
                    <a:moveTo>
                      <a:pt x="443873" y="334698"/>
                    </a:moveTo>
                    <a:lnTo>
                      <a:pt x="415143" y="770907"/>
                    </a:lnTo>
                    <a:lnTo>
                      <a:pt x="1120454" y="770907"/>
                    </a:lnTo>
                    <a:lnTo>
                      <a:pt x="998353" y="335656"/>
                    </a:lnTo>
                    <a:close/>
                    <a:moveTo>
                      <a:pt x="1220049" y="0"/>
                    </a:moveTo>
                    <a:lnTo>
                      <a:pt x="1318687" y="479"/>
                    </a:lnTo>
                    <a:lnTo>
                      <a:pt x="1466166" y="637314"/>
                    </a:lnTo>
                    <a:lnTo>
                      <a:pt x="2363965" y="507074"/>
                    </a:lnTo>
                    <a:lnTo>
                      <a:pt x="2369711" y="538198"/>
                    </a:lnTo>
                    <a:lnTo>
                      <a:pt x="1496332" y="786229"/>
                    </a:lnTo>
                    <a:lnTo>
                      <a:pt x="1596885" y="1392898"/>
                    </a:lnTo>
                    <a:lnTo>
                      <a:pt x="1454674" y="1477171"/>
                    </a:lnTo>
                    <a:lnTo>
                      <a:pt x="1416847" y="1477171"/>
                    </a:lnTo>
                    <a:cubicBezTo>
                      <a:pt x="1416847" y="1476693"/>
                      <a:pt x="1416847" y="1476214"/>
                      <a:pt x="1416847" y="1475256"/>
                    </a:cubicBezTo>
                    <a:cubicBezTo>
                      <a:pt x="1416847" y="1316765"/>
                      <a:pt x="1287563" y="1187483"/>
                      <a:pt x="1129072" y="1187483"/>
                    </a:cubicBezTo>
                    <a:cubicBezTo>
                      <a:pt x="970581" y="1187483"/>
                      <a:pt x="841298" y="1316765"/>
                      <a:pt x="841298" y="1475256"/>
                    </a:cubicBezTo>
                    <a:lnTo>
                      <a:pt x="841298" y="1475735"/>
                    </a:lnTo>
                    <a:lnTo>
                      <a:pt x="621995" y="1475256"/>
                    </a:lnTo>
                    <a:cubicBezTo>
                      <a:pt x="599012" y="1367042"/>
                      <a:pt x="503246" y="1285642"/>
                      <a:pt x="388328" y="1285642"/>
                    </a:cubicBezTo>
                    <a:cubicBezTo>
                      <a:pt x="274367" y="1285642"/>
                      <a:pt x="178602" y="1366563"/>
                      <a:pt x="155140" y="1473820"/>
                    </a:cubicBezTo>
                    <a:lnTo>
                      <a:pt x="43573" y="1473341"/>
                    </a:lnTo>
                    <a:lnTo>
                      <a:pt x="42616" y="1290909"/>
                    </a:lnTo>
                    <a:lnTo>
                      <a:pt x="0" y="1220522"/>
                    </a:lnTo>
                    <a:lnTo>
                      <a:pt x="0" y="768512"/>
                    </a:lnTo>
                    <a:lnTo>
                      <a:pt x="0" y="670353"/>
                    </a:lnTo>
                    <a:lnTo>
                      <a:pt x="264312" y="670353"/>
                    </a:lnTo>
                    <a:lnTo>
                      <a:pt x="315068" y="191051"/>
                    </a:lnTo>
                    <a:lnTo>
                      <a:pt x="1089329" y="190093"/>
                    </a:lnTo>
                    <a:cubicBezTo>
                      <a:pt x="1089329" y="190093"/>
                      <a:pt x="1266016" y="777610"/>
                      <a:pt x="1356036" y="1009361"/>
                    </a:cubicBezTo>
                    <a:close/>
                  </a:path>
                </a:pathLst>
              </a:custGeom>
              <a:solidFill>
                <a:schemeClr val="bg1"/>
              </a:solidFill>
              <a:ln w="47819"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50" name="Freeform: Shape 149">
                <a:extLst>
                  <a:ext uri="{FF2B5EF4-FFF2-40B4-BE49-F238E27FC236}">
                    <a16:creationId xmlns:a16="http://schemas.microsoft.com/office/drawing/2014/main" id="{AA8D1845-1891-4534-A0A3-A42F280C7B26}"/>
                  </a:ext>
                </a:extLst>
              </p:cNvPr>
              <p:cNvSpPr/>
              <p:nvPr/>
            </p:nvSpPr>
            <p:spPr>
              <a:xfrm>
                <a:off x="-3192446" y="1637956"/>
                <a:ext cx="384019" cy="384017"/>
              </a:xfrm>
              <a:custGeom>
                <a:avLst/>
                <a:gdLst>
                  <a:gd name="connsiteX0" fmla="*/ 192009 w 384019"/>
                  <a:gd name="connsiteY0" fmla="*/ 80442 h 384017"/>
                  <a:gd name="connsiteX1" fmla="*/ 79964 w 384019"/>
                  <a:gd name="connsiteY1" fmla="*/ 192487 h 384017"/>
                  <a:gd name="connsiteX2" fmla="*/ 192009 w 384019"/>
                  <a:gd name="connsiteY2" fmla="*/ 304531 h 384017"/>
                  <a:gd name="connsiteX3" fmla="*/ 304055 w 384019"/>
                  <a:gd name="connsiteY3" fmla="*/ 192487 h 384017"/>
                  <a:gd name="connsiteX4" fmla="*/ 192009 w 384019"/>
                  <a:gd name="connsiteY4" fmla="*/ 80442 h 384017"/>
                  <a:gd name="connsiteX5" fmla="*/ 192009 w 384019"/>
                  <a:gd name="connsiteY5" fmla="*/ 0 h 384017"/>
                  <a:gd name="connsiteX6" fmla="*/ 384019 w 384019"/>
                  <a:gd name="connsiteY6" fmla="*/ 192008 h 384017"/>
                  <a:gd name="connsiteX7" fmla="*/ 192009 w 384019"/>
                  <a:gd name="connsiteY7" fmla="*/ 384017 h 384017"/>
                  <a:gd name="connsiteX8" fmla="*/ 0 w 384019"/>
                  <a:gd name="connsiteY8" fmla="*/ 192008 h 384017"/>
                  <a:gd name="connsiteX9" fmla="*/ 192009 w 384019"/>
                  <a:gd name="connsiteY9" fmla="*/ 0 h 38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019" h="384017">
                    <a:moveTo>
                      <a:pt x="192009" y="80442"/>
                    </a:moveTo>
                    <a:cubicBezTo>
                      <a:pt x="130241" y="80442"/>
                      <a:pt x="79964" y="130718"/>
                      <a:pt x="79964" y="192487"/>
                    </a:cubicBezTo>
                    <a:cubicBezTo>
                      <a:pt x="79964" y="254255"/>
                      <a:pt x="130241" y="304531"/>
                      <a:pt x="192009" y="304531"/>
                    </a:cubicBezTo>
                    <a:cubicBezTo>
                      <a:pt x="253778" y="304531"/>
                      <a:pt x="304055" y="254255"/>
                      <a:pt x="304055" y="192487"/>
                    </a:cubicBezTo>
                    <a:cubicBezTo>
                      <a:pt x="304055" y="130718"/>
                      <a:pt x="253778" y="80442"/>
                      <a:pt x="192009" y="80442"/>
                    </a:cubicBezTo>
                    <a:close/>
                    <a:moveTo>
                      <a:pt x="192009" y="0"/>
                    </a:moveTo>
                    <a:cubicBezTo>
                      <a:pt x="297830" y="0"/>
                      <a:pt x="384019" y="86188"/>
                      <a:pt x="384019" y="192008"/>
                    </a:cubicBezTo>
                    <a:cubicBezTo>
                      <a:pt x="384019" y="297828"/>
                      <a:pt x="297830" y="384017"/>
                      <a:pt x="192009" y="384017"/>
                    </a:cubicBezTo>
                    <a:cubicBezTo>
                      <a:pt x="86189" y="384017"/>
                      <a:pt x="0" y="297828"/>
                      <a:pt x="0" y="192008"/>
                    </a:cubicBezTo>
                    <a:cubicBezTo>
                      <a:pt x="0" y="86188"/>
                      <a:pt x="86189" y="0"/>
                      <a:pt x="192009" y="0"/>
                    </a:cubicBezTo>
                    <a:close/>
                  </a:path>
                </a:pathLst>
              </a:custGeom>
              <a:solidFill>
                <a:schemeClr val="bg1"/>
              </a:solidFill>
              <a:ln w="47819"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51" name="Freeform: Shape 150">
                <a:extLst>
                  <a:ext uri="{FF2B5EF4-FFF2-40B4-BE49-F238E27FC236}">
                    <a16:creationId xmlns:a16="http://schemas.microsoft.com/office/drawing/2014/main" id="{1E968BE9-9080-43B4-8A4F-311903B5D919}"/>
                  </a:ext>
                </a:extLst>
              </p:cNvPr>
              <p:cNvSpPr/>
              <p:nvPr/>
            </p:nvSpPr>
            <p:spPr>
              <a:xfrm rot="21107381">
                <a:off x="-1874291" y="283430"/>
                <a:ext cx="688038" cy="553492"/>
              </a:xfrm>
              <a:custGeom>
                <a:avLst/>
                <a:gdLst>
                  <a:gd name="connsiteX0" fmla="*/ 0 w 688038"/>
                  <a:gd name="connsiteY0" fmla="*/ 0 h 553492"/>
                  <a:gd name="connsiteX1" fmla="*/ 688038 w 688038"/>
                  <a:gd name="connsiteY1" fmla="*/ 0 h 553492"/>
                  <a:gd name="connsiteX2" fmla="*/ 688038 w 688038"/>
                  <a:gd name="connsiteY2" fmla="*/ 553492 h 553492"/>
                  <a:gd name="connsiteX3" fmla="*/ 0 w 688038"/>
                  <a:gd name="connsiteY3" fmla="*/ 553492 h 553492"/>
                </a:gdLst>
                <a:ahLst/>
                <a:cxnLst>
                  <a:cxn ang="0">
                    <a:pos x="connsiteX0" y="connsiteY0"/>
                  </a:cxn>
                  <a:cxn ang="0">
                    <a:pos x="connsiteX1" y="connsiteY1"/>
                  </a:cxn>
                  <a:cxn ang="0">
                    <a:pos x="connsiteX2" y="connsiteY2"/>
                  </a:cxn>
                  <a:cxn ang="0">
                    <a:pos x="connsiteX3" y="connsiteY3"/>
                  </a:cxn>
                </a:cxnLst>
                <a:rect l="l" t="t" r="r" b="b"/>
                <a:pathLst>
                  <a:path w="688038" h="553492">
                    <a:moveTo>
                      <a:pt x="0" y="0"/>
                    </a:moveTo>
                    <a:lnTo>
                      <a:pt x="688038" y="0"/>
                    </a:lnTo>
                    <a:lnTo>
                      <a:pt x="688038" y="553492"/>
                    </a:lnTo>
                    <a:lnTo>
                      <a:pt x="0" y="553492"/>
                    </a:lnTo>
                    <a:close/>
                  </a:path>
                </a:pathLst>
              </a:custGeom>
              <a:solidFill>
                <a:schemeClr val="bg1"/>
              </a:solidFill>
              <a:ln w="47817"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pSp>
      </p:grpSp>
      <p:grpSp>
        <p:nvGrpSpPr>
          <p:cNvPr id="20" name="Group 19">
            <a:extLst>
              <a:ext uri="{FF2B5EF4-FFF2-40B4-BE49-F238E27FC236}">
                <a16:creationId xmlns:a16="http://schemas.microsoft.com/office/drawing/2014/main" id="{328C45AE-AD90-46CA-ACE9-88867729009B}"/>
              </a:ext>
            </a:extLst>
          </p:cNvPr>
          <p:cNvGrpSpPr/>
          <p:nvPr/>
        </p:nvGrpSpPr>
        <p:grpSpPr>
          <a:xfrm>
            <a:off x="6696297" y="1610871"/>
            <a:ext cx="1437208" cy="1315195"/>
            <a:chOff x="5846878" y="104547"/>
            <a:chExt cx="1437208" cy="1315195"/>
          </a:xfrm>
        </p:grpSpPr>
        <p:sp>
          <p:nvSpPr>
            <p:cNvPr id="154" name="Rectangle 153">
              <a:extLst>
                <a:ext uri="{FF2B5EF4-FFF2-40B4-BE49-F238E27FC236}">
                  <a16:creationId xmlns:a16="http://schemas.microsoft.com/office/drawing/2014/main" id="{F01769A6-97CF-4E5B-8B53-0A3FBD422B25}"/>
                </a:ext>
              </a:extLst>
            </p:cNvPr>
            <p:cNvSpPr>
              <a:spLocks noChangeAspect="1"/>
            </p:cNvSpPr>
            <p:nvPr/>
          </p:nvSpPr>
          <p:spPr>
            <a:xfrm>
              <a:off x="5936173" y="104547"/>
              <a:ext cx="1245841" cy="1278834"/>
            </a:xfrm>
            <a:prstGeom prst="rect">
              <a:avLst/>
            </a:prstGeom>
            <a:solidFill>
              <a:srgbClr val="007CB0"/>
            </a:solidFill>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199" b="1" i="0" u="none" strike="noStrike" kern="1200" cap="none" spc="0" normalizeH="0" baseline="0" noProof="0">
                <a:ln>
                  <a:noFill/>
                </a:ln>
                <a:solidFill>
                  <a:srgbClr val="FFFFFF"/>
                </a:solidFill>
                <a:effectLst/>
                <a:uLnTx/>
                <a:uFillTx/>
                <a:latin typeface="Arial"/>
                <a:ea typeface="MS PGothic"/>
                <a:cs typeface="+mn-cs"/>
              </a:endParaRPr>
            </a:p>
          </p:txBody>
        </p:sp>
        <p:sp>
          <p:nvSpPr>
            <p:cNvPr id="62" name="Title 4">
              <a:extLst>
                <a:ext uri="{FF2B5EF4-FFF2-40B4-BE49-F238E27FC236}">
                  <a16:creationId xmlns:a16="http://schemas.microsoft.com/office/drawing/2014/main" id="{F6DDAF54-4D35-40AF-B97F-047E66635D78}"/>
                </a:ext>
              </a:extLst>
            </p:cNvPr>
            <p:cNvSpPr txBox="1">
              <a:spLocks/>
            </p:cNvSpPr>
            <p:nvPr/>
          </p:nvSpPr>
          <p:spPr>
            <a:xfrm>
              <a:off x="5846878" y="969072"/>
              <a:ext cx="1437208" cy="45067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S PGothic"/>
                  <a:cs typeface="Arial"/>
                </a:rPr>
                <a:t>IT Asset &amp; Tool Tracking</a:t>
              </a:r>
            </a:p>
          </p:txBody>
        </p:sp>
        <p:pic>
          <p:nvPicPr>
            <p:cNvPr id="9220" name="Picture 4" descr="Image result for laptop icon which">
              <a:extLst>
                <a:ext uri="{FF2B5EF4-FFF2-40B4-BE49-F238E27FC236}">
                  <a16:creationId xmlns:a16="http://schemas.microsoft.com/office/drawing/2014/main" id="{000C59DC-FF6A-46B8-81DA-DBAFAC437361}"/>
                </a:ext>
              </a:extLst>
            </p:cNvPr>
            <p:cNvPicPr>
              <a:picLocks noChangeAspect="1" noChangeArrowheads="1"/>
            </p:cNvPicPr>
            <p:nvPr/>
          </p:nvPicPr>
          <p:blipFill>
            <a:blip r:embed="rId1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002410" y="172649"/>
              <a:ext cx="591318" cy="591318"/>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51" descr="A picture containing drawing&#10;&#10;Description automatically generated">
              <a:extLst>
                <a:ext uri="{FF2B5EF4-FFF2-40B4-BE49-F238E27FC236}">
                  <a16:creationId xmlns:a16="http://schemas.microsoft.com/office/drawing/2014/main" id="{4ACA881A-9EE4-423C-8D4A-AF07EAC4305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16661" y="347351"/>
              <a:ext cx="621720" cy="621720"/>
            </a:xfrm>
            <a:prstGeom prst="rect">
              <a:avLst/>
            </a:prstGeom>
          </p:spPr>
        </p:pic>
      </p:grpSp>
      <p:grpSp>
        <p:nvGrpSpPr>
          <p:cNvPr id="12" name="Group 11">
            <a:extLst>
              <a:ext uri="{FF2B5EF4-FFF2-40B4-BE49-F238E27FC236}">
                <a16:creationId xmlns:a16="http://schemas.microsoft.com/office/drawing/2014/main" id="{A7AE81EC-B6AA-4969-B295-EB336705A8C5}"/>
              </a:ext>
            </a:extLst>
          </p:cNvPr>
          <p:cNvGrpSpPr/>
          <p:nvPr/>
        </p:nvGrpSpPr>
        <p:grpSpPr>
          <a:xfrm>
            <a:off x="6533595" y="3475098"/>
            <a:ext cx="1507916" cy="1260129"/>
            <a:chOff x="6516661" y="3475098"/>
            <a:chExt cx="1507916" cy="1260129"/>
          </a:xfrm>
        </p:grpSpPr>
        <p:grpSp>
          <p:nvGrpSpPr>
            <p:cNvPr id="85" name="Group 84">
              <a:extLst>
                <a:ext uri="{FF2B5EF4-FFF2-40B4-BE49-F238E27FC236}">
                  <a16:creationId xmlns:a16="http://schemas.microsoft.com/office/drawing/2014/main" id="{3E3C9998-C389-44CF-932B-682248B8AE9F}"/>
                </a:ext>
              </a:extLst>
            </p:cNvPr>
            <p:cNvGrpSpPr/>
            <p:nvPr/>
          </p:nvGrpSpPr>
          <p:grpSpPr>
            <a:xfrm>
              <a:off x="6532947" y="3549322"/>
              <a:ext cx="1491630" cy="1122068"/>
              <a:chOff x="4705933" y="3476413"/>
              <a:chExt cx="1495014" cy="1122353"/>
            </a:xfrm>
          </p:grpSpPr>
          <p:sp>
            <p:nvSpPr>
              <p:cNvPr id="88" name="Rectangle 87">
                <a:extLst>
                  <a:ext uri="{FF2B5EF4-FFF2-40B4-BE49-F238E27FC236}">
                    <a16:creationId xmlns:a16="http://schemas.microsoft.com/office/drawing/2014/main" id="{37FD6683-E331-41ED-A7D7-50BE884AE2B4}"/>
                  </a:ext>
                </a:extLst>
              </p:cNvPr>
              <p:cNvSpPr>
                <a:spLocks noChangeAspect="1"/>
              </p:cNvSpPr>
              <p:nvPr/>
            </p:nvSpPr>
            <p:spPr>
              <a:xfrm>
                <a:off x="4847572" y="3476413"/>
                <a:ext cx="1282633" cy="112235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798" b="0" i="0" u="none" strike="noStrike" kern="1200" cap="none" spc="0" normalizeH="0" baseline="0" noProof="0" dirty="0">
                  <a:ln>
                    <a:noFill/>
                  </a:ln>
                  <a:solidFill>
                    <a:srgbClr val="FFFFFF"/>
                  </a:solidFill>
                  <a:effectLst/>
                  <a:uLnTx/>
                  <a:uFillTx/>
                  <a:latin typeface="Arial"/>
                  <a:ea typeface="MS PGothic"/>
                  <a:cs typeface="+mn-cs"/>
                </a:endParaRPr>
              </a:p>
            </p:txBody>
          </p:sp>
          <p:sp>
            <p:nvSpPr>
              <p:cNvPr id="89" name="Title 4">
                <a:extLst>
                  <a:ext uri="{FF2B5EF4-FFF2-40B4-BE49-F238E27FC236}">
                    <a16:creationId xmlns:a16="http://schemas.microsoft.com/office/drawing/2014/main" id="{805A0163-5507-4B08-9BEF-8BDB0652FABF}"/>
                  </a:ext>
                </a:extLst>
              </p:cNvPr>
              <p:cNvSpPr txBox="1">
                <a:spLocks/>
              </p:cNvSpPr>
              <p:nvPr/>
            </p:nvSpPr>
            <p:spPr>
              <a:xfrm>
                <a:off x="4705933" y="4164290"/>
                <a:ext cx="1495014" cy="213146"/>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50" b="1" i="1" u="none" strike="noStrike" kern="120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 Location Engine Lite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(pRFID, BLE)</a:t>
                </a:r>
              </a:p>
            </p:txBody>
          </p:sp>
          <p:pic>
            <p:nvPicPr>
              <p:cNvPr id="90" name="Picture 89">
                <a:extLst>
                  <a:ext uri="{FF2B5EF4-FFF2-40B4-BE49-F238E27FC236}">
                    <a16:creationId xmlns:a16="http://schemas.microsoft.com/office/drawing/2014/main" id="{CCC85723-A902-47F9-B6FB-F8A15CD6E66B}"/>
                  </a:ext>
                </a:extLst>
              </p:cNvPr>
              <p:cNvPicPr>
                <a:picLocks noChangeAspect="1"/>
              </p:cNvPicPr>
              <p:nvPr/>
            </p:nvPicPr>
            <p:blipFill>
              <a:blip r:embed="rId14"/>
              <a:stretch>
                <a:fillRect/>
              </a:stretch>
            </p:blipFill>
            <p:spPr>
              <a:xfrm>
                <a:off x="5218397" y="3543005"/>
                <a:ext cx="487842" cy="487842"/>
              </a:xfrm>
              <a:prstGeom prst="rect">
                <a:avLst/>
              </a:prstGeom>
            </p:spPr>
          </p:pic>
        </p:grpSp>
        <p:cxnSp>
          <p:nvCxnSpPr>
            <p:cNvPr id="4" name="Straight Connector 3">
              <a:extLst>
                <a:ext uri="{FF2B5EF4-FFF2-40B4-BE49-F238E27FC236}">
                  <a16:creationId xmlns:a16="http://schemas.microsoft.com/office/drawing/2014/main" id="{5A83BD78-6D05-4B05-A071-052285F00082}"/>
                </a:ext>
              </a:extLst>
            </p:cNvPr>
            <p:cNvCxnSpPr>
              <a:cxnSpLocks/>
            </p:cNvCxnSpPr>
            <p:nvPr/>
          </p:nvCxnSpPr>
          <p:spPr>
            <a:xfrm>
              <a:off x="6516661" y="3475098"/>
              <a:ext cx="195715" cy="81624"/>
            </a:xfrm>
            <a:prstGeom prst="line">
              <a:avLst/>
            </a:prstGeom>
            <a:ln w="22225">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BC3E931-60B3-42B1-A4C7-1327AB03DA2C}"/>
                </a:ext>
              </a:extLst>
            </p:cNvPr>
            <p:cNvCxnSpPr>
              <a:cxnSpLocks/>
            </p:cNvCxnSpPr>
            <p:nvPr/>
          </p:nvCxnSpPr>
          <p:spPr>
            <a:xfrm flipV="1">
              <a:off x="6526632" y="4674948"/>
              <a:ext cx="195904" cy="60279"/>
            </a:xfrm>
            <a:prstGeom prst="line">
              <a:avLst/>
            </a:prstGeom>
            <a:ln w="22225">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0509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0720B-0A39-4CF6-8758-7C9326D8FF30}"/>
              </a:ext>
            </a:extLst>
          </p:cNvPr>
          <p:cNvSpPr>
            <a:spLocks noGrp="1"/>
          </p:cNvSpPr>
          <p:nvPr>
            <p:ph type="title"/>
          </p:nvPr>
        </p:nvSpPr>
        <p:spPr/>
        <p:txBody>
          <a:bodyPr/>
          <a:lstStyle/>
          <a:p>
            <a:r>
              <a:rPr lang="en-US" dirty="0" err="1"/>
              <a:t>MotionWorks</a:t>
            </a:r>
            <a:r>
              <a:rPr lang="en-US" dirty="0"/>
              <a:t> Enterprise</a:t>
            </a:r>
          </a:p>
        </p:txBody>
      </p:sp>
      <p:grpSp>
        <p:nvGrpSpPr>
          <p:cNvPr id="5" name="Group 4">
            <a:extLst>
              <a:ext uri="{FF2B5EF4-FFF2-40B4-BE49-F238E27FC236}">
                <a16:creationId xmlns:a16="http://schemas.microsoft.com/office/drawing/2014/main" id="{3FC96ABF-75E5-4724-BC0F-407768C29BE4}"/>
              </a:ext>
            </a:extLst>
          </p:cNvPr>
          <p:cNvGrpSpPr/>
          <p:nvPr/>
        </p:nvGrpSpPr>
        <p:grpSpPr>
          <a:xfrm>
            <a:off x="5044819" y="1567235"/>
            <a:ext cx="3486263" cy="2135450"/>
            <a:chOff x="4746760" y="1510980"/>
            <a:chExt cx="3672248" cy="2110043"/>
          </a:xfrm>
        </p:grpSpPr>
        <p:pic>
          <p:nvPicPr>
            <p:cNvPr id="6" name="Content Placeholder 7">
              <a:extLst>
                <a:ext uri="{FF2B5EF4-FFF2-40B4-BE49-F238E27FC236}">
                  <a16:creationId xmlns:a16="http://schemas.microsoft.com/office/drawing/2014/main" id="{AE86D55C-6BE1-4A76-8721-AAA22D41E4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4408" y="1614488"/>
              <a:ext cx="2817542" cy="1760711"/>
            </a:xfrm>
            <a:prstGeom prst="rect">
              <a:avLst/>
            </a:prstGeom>
          </p:spPr>
        </p:pic>
        <p:pic>
          <p:nvPicPr>
            <p:cNvPr id="7" name="Picture 6" descr="MacBook-Pro-mockup.png">
              <a:extLst>
                <a:ext uri="{FF2B5EF4-FFF2-40B4-BE49-F238E27FC236}">
                  <a16:creationId xmlns:a16="http://schemas.microsoft.com/office/drawing/2014/main" id="{14CC673E-640D-496B-901B-A79EDA6046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6760" y="1510980"/>
              <a:ext cx="3672248" cy="2110043"/>
            </a:xfrm>
            <a:prstGeom prst="rect">
              <a:avLst/>
            </a:prstGeom>
            <a:effectLst>
              <a:reflection blurRad="6350" stA="35000" endA="300" endPos="11000" dir="5400000" sy="-100000" algn="bl" rotWithShape="0"/>
            </a:effectLst>
          </p:spPr>
        </p:pic>
      </p:grpSp>
      <p:pic>
        <p:nvPicPr>
          <p:cNvPr id="8" name="Picture 7">
            <a:extLst>
              <a:ext uri="{FF2B5EF4-FFF2-40B4-BE49-F238E27FC236}">
                <a16:creationId xmlns:a16="http://schemas.microsoft.com/office/drawing/2014/main" id="{E18D7266-E83E-47AE-9617-853081A18B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878" y="1567236"/>
            <a:ext cx="2533045" cy="1699338"/>
          </a:xfrm>
          <a:prstGeom prst="rect">
            <a:avLst/>
          </a:prstGeom>
          <a:ln>
            <a:solidFill>
              <a:schemeClr val="accent1"/>
            </a:solidFill>
          </a:ln>
        </p:spPr>
      </p:pic>
      <p:pic>
        <p:nvPicPr>
          <p:cNvPr id="9" name="Picture 8">
            <a:extLst>
              <a:ext uri="{FF2B5EF4-FFF2-40B4-BE49-F238E27FC236}">
                <a16:creationId xmlns:a16="http://schemas.microsoft.com/office/drawing/2014/main" id="{1ADB2613-40F0-4348-8937-37BB3DEBCE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8076" y="2782817"/>
            <a:ext cx="2533044" cy="1757061"/>
          </a:xfrm>
          <a:prstGeom prst="rect">
            <a:avLst/>
          </a:prstGeom>
          <a:ln>
            <a:solidFill>
              <a:schemeClr val="accent1"/>
            </a:solidFill>
          </a:ln>
        </p:spPr>
      </p:pic>
      <p:pic>
        <p:nvPicPr>
          <p:cNvPr id="10" name="Picture 9">
            <a:extLst>
              <a:ext uri="{FF2B5EF4-FFF2-40B4-BE49-F238E27FC236}">
                <a16:creationId xmlns:a16="http://schemas.microsoft.com/office/drawing/2014/main" id="{F4D5C18C-B402-4A59-8661-ABFC6B0C68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76782" y="4217394"/>
            <a:ext cx="2533044" cy="1757035"/>
          </a:xfrm>
          <a:prstGeom prst="rect">
            <a:avLst/>
          </a:prstGeom>
          <a:ln>
            <a:solidFill>
              <a:schemeClr val="accent1"/>
            </a:solidFill>
          </a:ln>
        </p:spPr>
      </p:pic>
      <p:grpSp>
        <p:nvGrpSpPr>
          <p:cNvPr id="11" name="Group 10">
            <a:extLst>
              <a:ext uri="{FF2B5EF4-FFF2-40B4-BE49-F238E27FC236}">
                <a16:creationId xmlns:a16="http://schemas.microsoft.com/office/drawing/2014/main" id="{CC57FC22-A567-4C62-9E72-C0CB1CB9BD83}"/>
              </a:ext>
            </a:extLst>
          </p:cNvPr>
          <p:cNvGrpSpPr>
            <a:grpSpLocks noChangeAspect="1"/>
          </p:cNvGrpSpPr>
          <p:nvPr/>
        </p:nvGrpSpPr>
        <p:grpSpPr>
          <a:xfrm>
            <a:off x="8707605" y="2919150"/>
            <a:ext cx="2370892" cy="1825458"/>
            <a:chOff x="117281" y="1319971"/>
            <a:chExt cx="2827763" cy="2177222"/>
          </a:xfrm>
        </p:grpSpPr>
        <p:grpSp>
          <p:nvGrpSpPr>
            <p:cNvPr id="12" name="Group 11">
              <a:extLst>
                <a:ext uri="{FF2B5EF4-FFF2-40B4-BE49-F238E27FC236}">
                  <a16:creationId xmlns:a16="http://schemas.microsoft.com/office/drawing/2014/main" id="{CE0FB059-A204-4EA9-835E-8ABC10590EB3}"/>
                </a:ext>
              </a:extLst>
            </p:cNvPr>
            <p:cNvGrpSpPr/>
            <p:nvPr/>
          </p:nvGrpSpPr>
          <p:grpSpPr>
            <a:xfrm>
              <a:off x="387350" y="1535276"/>
              <a:ext cx="2299275" cy="1746612"/>
              <a:chOff x="387350" y="1535276"/>
              <a:chExt cx="2299275" cy="1746612"/>
            </a:xfrm>
          </p:grpSpPr>
          <p:pic>
            <p:nvPicPr>
              <p:cNvPr id="14" name="Picture 13">
                <a:extLst>
                  <a:ext uri="{FF2B5EF4-FFF2-40B4-BE49-F238E27FC236}">
                    <a16:creationId xmlns:a16="http://schemas.microsoft.com/office/drawing/2014/main" id="{64404C7B-F104-4320-A1CC-70DF96A81D1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31396"/>
              <a:stretch/>
            </p:blipFill>
            <p:spPr>
              <a:xfrm>
                <a:off x="387350" y="1535276"/>
                <a:ext cx="1780183" cy="1746612"/>
              </a:xfrm>
              <a:prstGeom prst="rect">
                <a:avLst/>
              </a:prstGeom>
            </p:spPr>
          </p:pic>
          <p:pic>
            <p:nvPicPr>
              <p:cNvPr id="15" name="Picture 14">
                <a:extLst>
                  <a:ext uri="{FF2B5EF4-FFF2-40B4-BE49-F238E27FC236}">
                    <a16:creationId xmlns:a16="http://schemas.microsoft.com/office/drawing/2014/main" id="{2F260820-234B-4C77-82A9-EBC22BF0AED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73300"/>
              <a:stretch/>
            </p:blipFill>
            <p:spPr>
              <a:xfrm>
                <a:off x="1993788" y="1535276"/>
                <a:ext cx="692837" cy="1746612"/>
              </a:xfrm>
              <a:prstGeom prst="rect">
                <a:avLst/>
              </a:prstGeom>
            </p:spPr>
          </p:pic>
        </p:grpSp>
        <p:pic>
          <p:nvPicPr>
            <p:cNvPr id="13" name="Picture 12" descr="ipad-edges.png">
              <a:extLst>
                <a:ext uri="{FF2B5EF4-FFF2-40B4-BE49-F238E27FC236}">
                  <a16:creationId xmlns:a16="http://schemas.microsoft.com/office/drawing/2014/main" id="{2DD142D9-D4FD-43A0-827E-B4CB89EE6C72}"/>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7281" y="1319971"/>
              <a:ext cx="2827763" cy="2177222"/>
            </a:xfrm>
            <a:prstGeom prst="rect">
              <a:avLst/>
            </a:prstGeom>
            <a:noFill/>
            <a:ln>
              <a:noFill/>
            </a:ln>
            <a:effectLst>
              <a:outerShdw blurRad="193675" dist="215899" dir="2700000" algn="tl" rotWithShape="0">
                <a:srgbClr val="808080">
                  <a:alpha val="2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15">
            <a:extLst>
              <a:ext uri="{FF2B5EF4-FFF2-40B4-BE49-F238E27FC236}">
                <a16:creationId xmlns:a16="http://schemas.microsoft.com/office/drawing/2014/main" id="{1AE1B79E-C70F-450A-9EC6-D19FA40406E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78699" y="4070626"/>
            <a:ext cx="788752" cy="1485270"/>
          </a:xfrm>
          <a:prstGeom prst="rect">
            <a:avLst/>
          </a:prstGeom>
        </p:spPr>
      </p:pic>
      <p:sp>
        <p:nvSpPr>
          <p:cNvPr id="17" name="Title 1">
            <a:extLst>
              <a:ext uri="{FF2B5EF4-FFF2-40B4-BE49-F238E27FC236}">
                <a16:creationId xmlns:a16="http://schemas.microsoft.com/office/drawing/2014/main" id="{B347824A-D3C7-4A43-9ADF-70047B0B9398}"/>
              </a:ext>
            </a:extLst>
          </p:cNvPr>
          <p:cNvSpPr txBox="1">
            <a:spLocks/>
          </p:cNvSpPr>
          <p:nvPr/>
        </p:nvSpPr>
        <p:spPr bwMode="auto">
          <a:xfrm>
            <a:off x="5273719" y="4091476"/>
            <a:ext cx="5172485" cy="2127623"/>
          </a:xfrm>
          <a:prstGeom prst="rect">
            <a:avLst/>
          </a:prstGeom>
          <a:noFill/>
          <a:ln>
            <a:noFill/>
          </a:ln>
          <a:extLst>
            <a:ext uri="{909E8E84-426E-40dd-AFC4-6F175D3DCCD1}"/>
            <a:ext uri="{91240B29-F687-4f45-9708-019B960494DF}"/>
          </a:extLst>
        </p:spPr>
        <p:txBody>
          <a:bodyPr spcCol="182880"/>
          <a:lstStyle>
            <a:lvl1pPr eaLnBrk="0" hangingPunct="0">
              <a:defRPr>
                <a:solidFill>
                  <a:schemeClr val="tx1"/>
                </a:solidFill>
                <a:latin typeface="Arial" charset="0"/>
                <a:ea typeface="ヒラギノ角ゴ Pro W3" charset="-128"/>
              </a:defRPr>
            </a:lvl1pPr>
            <a:lvl2pPr marL="742950" indent="-285750" eaLnBrk="0" hangingPunct="0">
              <a:defRPr>
                <a:solidFill>
                  <a:schemeClr val="tx1"/>
                </a:solidFill>
                <a:latin typeface="Arial" charset="0"/>
                <a:ea typeface="ヒラギノ角ゴ Pro W3" charset="-128"/>
              </a:defRPr>
            </a:lvl2pPr>
            <a:lvl3pPr marL="1143000" indent="-228600" eaLnBrk="0" hangingPunct="0">
              <a:defRPr>
                <a:solidFill>
                  <a:schemeClr val="tx1"/>
                </a:solidFill>
                <a:latin typeface="Arial" charset="0"/>
                <a:ea typeface="ヒラギノ角ゴ Pro W3" charset="-128"/>
              </a:defRPr>
            </a:lvl3pPr>
            <a:lvl4pPr marL="1600200" indent="-228600" eaLnBrk="0" hangingPunct="0">
              <a:defRPr>
                <a:solidFill>
                  <a:schemeClr val="tx1"/>
                </a:solidFill>
                <a:latin typeface="Arial" charset="0"/>
                <a:ea typeface="ヒラギノ角ゴ Pro W3" charset="-128"/>
              </a:defRPr>
            </a:lvl4pPr>
            <a:lvl5pPr marL="2057400" indent="-228600" eaLnBrk="0" hangingPunct="0">
              <a:defRPr>
                <a:solidFill>
                  <a:schemeClr val="tx1"/>
                </a:solidFill>
                <a:latin typeface="Arial"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charset="-128"/>
              </a:defRPr>
            </a:lvl9pPr>
          </a:lstStyle>
          <a:p>
            <a:pPr marL="150145" lvl="1" indent="-150145" eaLnBrk="1" hangingPunct="1">
              <a:spcAft>
                <a:spcPts val="800"/>
              </a:spcAft>
              <a:buFont typeface="Arial"/>
              <a:buChar char="•"/>
              <a:defRPr/>
            </a:pPr>
            <a:r>
              <a:rPr lang="en-US" sz="1400" dirty="0">
                <a:solidFill>
                  <a:srgbClr val="0D749F"/>
                </a:solidFill>
                <a:latin typeface="Arial"/>
                <a:ea typeface="+mj-ea"/>
              </a:rPr>
              <a:t>Enterprise </a:t>
            </a:r>
          </a:p>
          <a:p>
            <a:pPr marL="150145" lvl="1" indent="-150145" eaLnBrk="1" hangingPunct="1">
              <a:spcAft>
                <a:spcPts val="800"/>
              </a:spcAft>
              <a:buFont typeface="Arial"/>
              <a:buChar char="•"/>
              <a:defRPr/>
            </a:pPr>
            <a:r>
              <a:rPr lang="en-US" sz="1400" dirty="0">
                <a:solidFill>
                  <a:srgbClr val="0D749F"/>
                </a:solidFill>
                <a:latin typeface="Arial"/>
                <a:ea typeface="+mj-ea"/>
              </a:rPr>
              <a:t>Customizable reports</a:t>
            </a:r>
          </a:p>
          <a:p>
            <a:pPr marL="150145" lvl="1" indent="-150145" eaLnBrk="1" hangingPunct="1">
              <a:spcAft>
                <a:spcPts val="800"/>
              </a:spcAft>
              <a:buFont typeface="Arial"/>
              <a:buChar char="•"/>
              <a:defRPr/>
            </a:pPr>
            <a:r>
              <a:rPr lang="en-US" sz="1400" dirty="0">
                <a:solidFill>
                  <a:srgbClr val="0D749F"/>
                </a:solidFill>
                <a:latin typeface="Arial"/>
                <a:ea typeface="+mj-ea"/>
              </a:rPr>
              <a:t>Resource Alerts</a:t>
            </a:r>
          </a:p>
          <a:p>
            <a:pPr marL="150145" lvl="1" indent="-150145" eaLnBrk="1" hangingPunct="1">
              <a:spcAft>
                <a:spcPts val="800"/>
              </a:spcAft>
              <a:buFont typeface="Arial"/>
              <a:buChar char="•"/>
              <a:defRPr/>
            </a:pPr>
            <a:r>
              <a:rPr lang="en-US" sz="1400" dirty="0">
                <a:solidFill>
                  <a:srgbClr val="0D749F"/>
                </a:solidFill>
                <a:latin typeface="Arial"/>
                <a:ea typeface="+mj-ea"/>
              </a:rPr>
              <a:t>Data Import and Export</a:t>
            </a:r>
          </a:p>
          <a:p>
            <a:pPr marL="150145" lvl="1" indent="-150145" eaLnBrk="1" hangingPunct="1">
              <a:spcAft>
                <a:spcPts val="800"/>
              </a:spcAft>
              <a:buFont typeface="Arial"/>
              <a:buChar char="•"/>
              <a:defRPr/>
            </a:pPr>
            <a:r>
              <a:rPr lang="en-US" sz="1400" dirty="0">
                <a:solidFill>
                  <a:srgbClr val="0D749F"/>
                </a:solidFill>
                <a:latin typeface="Arial"/>
                <a:ea typeface="+mj-ea"/>
              </a:rPr>
              <a:t>Role Based Access Control</a:t>
            </a:r>
          </a:p>
          <a:p>
            <a:pPr marL="0" lvl="1" indent="0" eaLnBrk="1" hangingPunct="1">
              <a:spcAft>
                <a:spcPts val="800"/>
              </a:spcAft>
              <a:defRPr/>
            </a:pPr>
            <a:br>
              <a:rPr lang="en-US" altLang="en-US" sz="1400" b="1" i="1" dirty="0">
                <a:solidFill>
                  <a:srgbClr val="0D749F"/>
                </a:solidFill>
                <a:latin typeface="Arial"/>
                <a:ea typeface="+mj-ea"/>
              </a:rPr>
            </a:br>
            <a:endParaRPr lang="en-US" altLang="en-US" sz="1400" kern="0" dirty="0">
              <a:solidFill>
                <a:schemeClr val="bg1">
                  <a:lumMod val="50000"/>
                </a:schemeClr>
              </a:solidFill>
              <a:latin typeface="Arial"/>
              <a:cs typeface="Arial"/>
              <a:sym typeface="Arial"/>
            </a:endParaRPr>
          </a:p>
        </p:txBody>
      </p:sp>
      <p:sp>
        <p:nvSpPr>
          <p:cNvPr id="19" name="Title 4">
            <a:extLst>
              <a:ext uri="{FF2B5EF4-FFF2-40B4-BE49-F238E27FC236}">
                <a16:creationId xmlns:a16="http://schemas.microsoft.com/office/drawing/2014/main" id="{D081A7B7-785B-4244-9EA9-D6A7E3BC4C8E}"/>
              </a:ext>
            </a:extLst>
          </p:cNvPr>
          <p:cNvSpPr txBox="1">
            <a:spLocks/>
          </p:cNvSpPr>
          <p:nvPr/>
        </p:nvSpPr>
        <p:spPr>
          <a:xfrm>
            <a:off x="10571381" y="2039577"/>
            <a:ext cx="1486979" cy="29694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GB" sz="1050" dirty="0">
                <a:solidFill>
                  <a:schemeClr val="bg1"/>
                </a:solidFill>
                <a:latin typeface="Arial" panose="020B0604020202020204" pitchFamily="34" charset="0"/>
                <a:ea typeface="+mj-ea"/>
                <a:cs typeface="Arial" panose="020B0604020202020204" pitchFamily="34" charset="0"/>
              </a:rPr>
              <a:t>Visualisation and Mapping</a:t>
            </a:r>
            <a:endParaRPr lang="en-US" sz="1050" dirty="0">
              <a:solidFill>
                <a:schemeClr val="bg1"/>
              </a:solidFill>
              <a:latin typeface="Arial" panose="020B0604020202020204" pitchFamily="34" charset="0"/>
              <a:ea typeface="+mj-ea"/>
              <a:cs typeface="Arial" panose="020B0604020202020204" pitchFamily="34" charset="0"/>
            </a:endParaRPr>
          </a:p>
        </p:txBody>
      </p:sp>
      <p:pic>
        <p:nvPicPr>
          <p:cNvPr id="20" name="Picture 19">
            <a:extLst>
              <a:ext uri="{FF2B5EF4-FFF2-40B4-BE49-F238E27FC236}">
                <a16:creationId xmlns:a16="http://schemas.microsoft.com/office/drawing/2014/main" id="{97706D56-73ED-4501-B10A-9AFC632F79EF}"/>
              </a:ext>
            </a:extLst>
          </p:cNvPr>
          <p:cNvPicPr>
            <a:picLocks noChangeAspect="1"/>
          </p:cNvPicPr>
          <p:nvPr/>
        </p:nvPicPr>
        <p:blipFill>
          <a:blip r:embed="rId11"/>
          <a:stretch>
            <a:fillRect/>
          </a:stretch>
        </p:blipFill>
        <p:spPr>
          <a:xfrm>
            <a:off x="10933094" y="1043367"/>
            <a:ext cx="719243" cy="719243"/>
          </a:xfrm>
          <a:prstGeom prst="rect">
            <a:avLst/>
          </a:prstGeom>
        </p:spPr>
      </p:pic>
    </p:spTree>
    <p:extLst>
      <p:ext uri="{BB962C8B-B14F-4D97-AF65-F5344CB8AC3E}">
        <p14:creationId xmlns:p14="http://schemas.microsoft.com/office/powerpoint/2010/main" val="66526178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5276036" y="3242894"/>
            <a:ext cx="1506170" cy="15061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fontAlgn="auto">
              <a:spcBef>
                <a:spcPts val="0"/>
              </a:spcBef>
              <a:spcAft>
                <a:spcPts val="0"/>
              </a:spcAft>
            </a:pPr>
            <a:endParaRPr lang="fr-FR" sz="1798" dirty="0">
              <a:solidFill>
                <a:srgbClr val="FFFFFF"/>
              </a:solidFill>
              <a:latin typeface="Arial"/>
              <a:ea typeface="MS PGothic"/>
            </a:endParaRPr>
          </a:p>
        </p:txBody>
      </p:sp>
      <p:sp>
        <p:nvSpPr>
          <p:cNvPr id="57" name="Rectangle 56"/>
          <p:cNvSpPr>
            <a:spLocks noChangeAspect="1"/>
          </p:cNvSpPr>
          <p:nvPr/>
        </p:nvSpPr>
        <p:spPr>
          <a:xfrm>
            <a:off x="5283059" y="4796647"/>
            <a:ext cx="1506169" cy="1506170"/>
          </a:xfrm>
          <a:prstGeom prst="rect">
            <a:avLst/>
          </a:prstGeom>
          <a:solidFill>
            <a:schemeClr val="accent1">
              <a:lumMod val="40000"/>
              <a:lumOff val="60000"/>
            </a:schemeClr>
          </a:solidFill>
        </p:spPr>
        <p:txBody>
          <a:bodyPr anchor="ctr"/>
          <a:lstStyle/>
          <a:p>
            <a:pPr algn="ctr" defTabSz="914171" fontAlgn="auto">
              <a:spcAft>
                <a:spcPts val="0"/>
              </a:spcAft>
            </a:pPr>
            <a:endParaRPr lang="fr-FR" b="1" dirty="0">
              <a:solidFill>
                <a:srgbClr val="000000"/>
              </a:solidFill>
              <a:latin typeface="Arial"/>
              <a:ea typeface="MS PGothic"/>
            </a:endParaRPr>
          </a:p>
        </p:txBody>
      </p:sp>
      <p:sp>
        <p:nvSpPr>
          <p:cNvPr id="4" name="Slide Number Placeholder 3"/>
          <p:cNvSpPr>
            <a:spLocks noGrp="1"/>
          </p:cNvSpPr>
          <p:nvPr>
            <p:ph type="sldNum" sz="quarter" idx="4"/>
          </p:nvPr>
        </p:nvSpPr>
        <p:spPr/>
        <p:txBody>
          <a:bodyPr/>
          <a:lstStyle/>
          <a:p>
            <a:pPr defTabSz="914171" fontAlgn="auto">
              <a:spcBef>
                <a:spcPts val="0"/>
              </a:spcBef>
              <a:spcAft>
                <a:spcPts val="0"/>
              </a:spcAft>
            </a:pPr>
            <a:fld id="{B49F4571-797E-F142-9C8A-F3F3AD6D4F24}" type="slidenum">
              <a:rPr lang="en-US">
                <a:solidFill>
                  <a:srgbClr val="000000"/>
                </a:solidFill>
                <a:latin typeface="Arial"/>
                <a:ea typeface="MS PGothic"/>
              </a:rPr>
              <a:pPr defTabSz="914171" fontAlgn="auto">
                <a:spcBef>
                  <a:spcPts val="0"/>
                </a:spcBef>
                <a:spcAft>
                  <a:spcPts val="0"/>
                </a:spcAft>
              </a:pPr>
              <a:t>43</a:t>
            </a:fld>
            <a:endParaRPr lang="en-US" dirty="0">
              <a:solidFill>
                <a:srgbClr val="000000"/>
              </a:solidFill>
              <a:latin typeface="Arial"/>
              <a:ea typeface="MS PGothic"/>
            </a:endParaRPr>
          </a:p>
        </p:txBody>
      </p:sp>
      <p:sp>
        <p:nvSpPr>
          <p:cNvPr id="5" name="Footer Placeholder 4"/>
          <p:cNvSpPr>
            <a:spLocks noGrp="1"/>
          </p:cNvSpPr>
          <p:nvPr>
            <p:ph type="ftr" sz="quarter" idx="3"/>
          </p:nvPr>
        </p:nvSpPr>
        <p:spPr/>
        <p:txBody>
          <a:bodyPr/>
          <a:lstStyle/>
          <a:p>
            <a:pPr defTabSz="914171" fontAlgn="auto">
              <a:spcBef>
                <a:spcPts val="0"/>
              </a:spcBef>
              <a:spcAft>
                <a:spcPts val="0"/>
              </a:spcAft>
            </a:pPr>
            <a:endParaRPr lang="en-US" dirty="0">
              <a:solidFill>
                <a:srgbClr val="7F7F7F"/>
              </a:solidFill>
              <a:latin typeface="Arial"/>
              <a:ea typeface="MS PGothic"/>
            </a:endParaRPr>
          </a:p>
        </p:txBody>
      </p:sp>
      <p:sp>
        <p:nvSpPr>
          <p:cNvPr id="12" name="Title 4"/>
          <p:cNvSpPr txBox="1">
            <a:spLocks/>
          </p:cNvSpPr>
          <p:nvPr/>
        </p:nvSpPr>
        <p:spPr>
          <a:xfrm>
            <a:off x="5277074" y="5999085"/>
            <a:ext cx="1493934" cy="21309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086" fontAlgn="auto">
              <a:spcBef>
                <a:spcPts val="0"/>
              </a:spcBef>
              <a:spcAft>
                <a:spcPts val="0"/>
              </a:spcAft>
              <a:defRPr/>
            </a:pPr>
            <a:r>
              <a:rPr lang="en-US" sz="1050" dirty="0">
                <a:solidFill>
                  <a:srgbClr val="FFFFFF"/>
                </a:solidFill>
                <a:latin typeface="Arial" panose="020B0604020202020204" pitchFamily="34" charset="0"/>
                <a:ea typeface="MS PGothic"/>
                <a:cs typeface="Arial" panose="020B0604020202020204" pitchFamily="34" charset="0"/>
              </a:rPr>
              <a:t>AutoID Device Connectors</a:t>
            </a:r>
          </a:p>
        </p:txBody>
      </p:sp>
      <p:pic>
        <p:nvPicPr>
          <p:cNvPr id="23" name="Picture 22"/>
          <p:cNvPicPr>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a:off x="3707728" y="3242894"/>
            <a:ext cx="1506169" cy="150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4"/>
          <p:cNvSpPr txBox="1">
            <a:spLocks/>
          </p:cNvSpPr>
          <p:nvPr/>
        </p:nvSpPr>
        <p:spPr>
          <a:xfrm>
            <a:off x="3807369" y="4411188"/>
            <a:ext cx="1306886" cy="214997"/>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086" fontAlgn="auto">
              <a:spcBef>
                <a:spcPts val="0"/>
              </a:spcBef>
              <a:spcAft>
                <a:spcPts val="0"/>
              </a:spcAft>
              <a:defRPr/>
            </a:pPr>
            <a:r>
              <a:rPr lang="en-US" sz="1050" dirty="0">
                <a:solidFill>
                  <a:srgbClr val="FFFFFF"/>
                </a:solidFill>
                <a:latin typeface="Arial" panose="020B0604020202020204" pitchFamily="34" charset="0"/>
                <a:ea typeface="MS PGothic"/>
                <a:cs typeface="Arial" panose="020B0604020202020204" pitchFamily="34" charset="0"/>
              </a:rPr>
              <a:t>Historical data</a:t>
            </a:r>
          </a:p>
        </p:txBody>
      </p:sp>
      <p:sp>
        <p:nvSpPr>
          <p:cNvPr id="11" name="Title 4"/>
          <p:cNvSpPr txBox="1">
            <a:spLocks/>
          </p:cNvSpPr>
          <p:nvPr/>
        </p:nvSpPr>
        <p:spPr>
          <a:xfrm>
            <a:off x="5281810" y="4400172"/>
            <a:ext cx="1494625" cy="21309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086" fontAlgn="auto">
              <a:spcBef>
                <a:spcPts val="0"/>
              </a:spcBef>
              <a:spcAft>
                <a:spcPts val="0"/>
              </a:spcAft>
              <a:defRPr/>
            </a:pPr>
            <a:r>
              <a:rPr lang="en-US" sz="1200" b="1" i="1" dirty="0">
                <a:solidFill>
                  <a:srgbClr val="FFFFFF"/>
                </a:solidFill>
                <a:latin typeface="Arial" panose="020B0604020202020204" pitchFamily="34" charset="0"/>
                <a:ea typeface="MS PGothic"/>
                <a:cs typeface="Arial" panose="020B0604020202020204" pitchFamily="34" charset="0"/>
              </a:rPr>
              <a:t>Savanna Location Engine</a:t>
            </a:r>
          </a:p>
        </p:txBody>
      </p:sp>
      <p:sp>
        <p:nvSpPr>
          <p:cNvPr id="37" name="Rectangle 36"/>
          <p:cNvSpPr>
            <a:spLocks noChangeAspect="1"/>
          </p:cNvSpPr>
          <p:nvPr/>
        </p:nvSpPr>
        <p:spPr>
          <a:xfrm>
            <a:off x="6844349" y="3242894"/>
            <a:ext cx="1506169" cy="1506170"/>
          </a:xfrm>
          <a:prstGeom prst="rect">
            <a:avLst/>
          </a:prstGeom>
          <a:solidFill>
            <a:schemeClr val="accent1"/>
          </a:solidFill>
        </p:spPr>
        <p:txBody>
          <a:bodyPr lIns="35991" rIns="35991" anchor="ctr"/>
          <a:lstStyle/>
          <a:p>
            <a:pPr algn="ctr" defTabSz="914171" fontAlgn="auto">
              <a:spcAft>
                <a:spcPts val="0"/>
              </a:spcAft>
            </a:pPr>
            <a:endParaRPr lang="fr-FR" b="1">
              <a:solidFill>
                <a:srgbClr val="FFFFFF"/>
              </a:solidFill>
              <a:latin typeface="Arial"/>
              <a:ea typeface="MS PGothic"/>
            </a:endParaRPr>
          </a:p>
        </p:txBody>
      </p:sp>
      <p:sp>
        <p:nvSpPr>
          <p:cNvPr id="13" name="Title 4"/>
          <p:cNvSpPr txBox="1">
            <a:spLocks/>
          </p:cNvSpPr>
          <p:nvPr/>
        </p:nvSpPr>
        <p:spPr>
          <a:xfrm>
            <a:off x="6852960" y="4388903"/>
            <a:ext cx="1489979" cy="21309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086" fontAlgn="auto">
              <a:spcBef>
                <a:spcPts val="0"/>
              </a:spcBef>
              <a:spcAft>
                <a:spcPts val="0"/>
              </a:spcAft>
              <a:defRPr/>
            </a:pPr>
            <a:r>
              <a:rPr lang="en-US" sz="1050" dirty="0">
                <a:solidFill>
                  <a:srgbClr val="FFFFFF"/>
                </a:solidFill>
                <a:latin typeface="Arial" panose="020B0604020202020204" pitchFamily="34" charset="0"/>
                <a:ea typeface="MS PGothic"/>
                <a:cs typeface="Arial" panose="020B0604020202020204" pitchFamily="34" charset="0"/>
              </a:rPr>
              <a:t>Alert &amp; Monitoring  </a:t>
            </a:r>
          </a:p>
        </p:txBody>
      </p:sp>
      <p:pic>
        <p:nvPicPr>
          <p:cNvPr id="54" name="Picture 5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2247" y="3804216"/>
            <a:ext cx="429879" cy="429879"/>
          </a:xfrm>
          <a:prstGeom prst="rect">
            <a:avLst/>
          </a:prstGeom>
        </p:spPr>
      </p:pic>
      <p:pic>
        <p:nvPicPr>
          <p:cNvPr id="55" name="Picture 5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60368" y="3477570"/>
            <a:ext cx="503213" cy="503213"/>
          </a:xfrm>
          <a:prstGeom prst="rect">
            <a:avLst/>
          </a:prstGeom>
        </p:spPr>
      </p:pic>
      <p:sp>
        <p:nvSpPr>
          <p:cNvPr id="41" name="Rectangle 40"/>
          <p:cNvSpPr/>
          <p:nvPr/>
        </p:nvSpPr>
        <p:spPr>
          <a:xfrm>
            <a:off x="5277766" y="1689143"/>
            <a:ext cx="1506170" cy="1506170"/>
          </a:xfrm>
          <a:prstGeom prst="rect">
            <a:avLst/>
          </a:prstGeom>
          <a:solidFill>
            <a:schemeClr val="accent1">
              <a:lumMod val="40000"/>
              <a:lumOff val="60000"/>
              <a:alpha val="60000"/>
            </a:schemeClr>
          </a:solidFill>
        </p:spPr>
        <p:txBody>
          <a:bodyPr anchor="ctr"/>
          <a:lstStyle/>
          <a:p>
            <a:pPr algn="ctr" defTabSz="914171" fontAlgn="auto">
              <a:spcAft>
                <a:spcPts val="0"/>
              </a:spcAft>
            </a:pPr>
            <a:endParaRPr lang="fr-FR" b="1">
              <a:solidFill>
                <a:srgbClr val="000000"/>
              </a:solidFill>
              <a:latin typeface="Arial"/>
              <a:ea typeface="MS PGothic"/>
            </a:endParaRPr>
          </a:p>
        </p:txBody>
      </p:sp>
      <p:sp>
        <p:nvSpPr>
          <p:cNvPr id="45" name="Title 4"/>
          <p:cNvSpPr txBox="1">
            <a:spLocks/>
          </p:cNvSpPr>
          <p:nvPr/>
        </p:nvSpPr>
        <p:spPr>
          <a:xfrm>
            <a:off x="5283058" y="2866133"/>
            <a:ext cx="1495589" cy="21309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086" fontAlgn="auto">
              <a:spcBef>
                <a:spcPts val="0"/>
              </a:spcBef>
              <a:spcAft>
                <a:spcPts val="0"/>
              </a:spcAft>
              <a:defRPr/>
            </a:pPr>
            <a:r>
              <a:rPr lang="en-GB" sz="1050" dirty="0">
                <a:solidFill>
                  <a:srgbClr val="FFFFFF"/>
                </a:solidFill>
                <a:latin typeface="Arial" panose="020B0604020202020204" pitchFamily="34" charset="0"/>
                <a:ea typeface="MS PGothic"/>
                <a:cs typeface="Arial" panose="020B0604020202020204" pitchFamily="34" charset="0"/>
              </a:rPr>
              <a:t>Enterprise Connectors</a:t>
            </a:r>
            <a:endParaRPr lang="en-US" sz="1050" dirty="0">
              <a:solidFill>
                <a:srgbClr val="FFFFFF"/>
              </a:solidFill>
              <a:latin typeface="Arial" panose="020B0604020202020204" pitchFamily="34" charset="0"/>
              <a:ea typeface="MS PGothic"/>
              <a:cs typeface="Arial" panose="020B0604020202020204" pitchFamily="34" charset="0"/>
            </a:endParaRPr>
          </a:p>
        </p:txBody>
      </p:sp>
      <p:pic>
        <p:nvPicPr>
          <p:cNvPr id="60" name="Picture 5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67196" y="1959363"/>
            <a:ext cx="927316" cy="927316"/>
          </a:xfrm>
          <a:prstGeom prst="rect">
            <a:avLst/>
          </a:prstGeom>
        </p:spPr>
      </p:pic>
      <p:sp>
        <p:nvSpPr>
          <p:cNvPr id="51" name="Rectangle 50"/>
          <p:cNvSpPr/>
          <p:nvPr/>
        </p:nvSpPr>
        <p:spPr>
          <a:xfrm>
            <a:off x="3711185" y="1689143"/>
            <a:ext cx="1506170" cy="1506170"/>
          </a:xfrm>
          <a:prstGeom prst="rect">
            <a:avLst/>
          </a:prstGeom>
          <a:solidFill>
            <a:schemeClr val="accent1">
              <a:lumMod val="50000"/>
            </a:schemeClr>
          </a:solidFill>
        </p:spPr>
        <p:txBody>
          <a:bodyPr wrap="none" anchor="ctr"/>
          <a:lstStyle/>
          <a:p>
            <a:pPr algn="ctr" defTabSz="914171" fontAlgn="auto">
              <a:spcAft>
                <a:spcPts val="0"/>
              </a:spcAft>
            </a:pPr>
            <a:endParaRPr lang="fr-FR" sz="2199" b="1">
              <a:solidFill>
                <a:srgbClr val="FFFFFF"/>
              </a:solidFill>
              <a:latin typeface="Arial"/>
              <a:ea typeface="MS PGothic"/>
            </a:endParaRPr>
          </a:p>
        </p:txBody>
      </p:sp>
      <p:sp>
        <p:nvSpPr>
          <p:cNvPr id="52" name="Title 4"/>
          <p:cNvSpPr txBox="1">
            <a:spLocks/>
          </p:cNvSpPr>
          <p:nvPr/>
        </p:nvSpPr>
        <p:spPr>
          <a:xfrm>
            <a:off x="3721023" y="2863130"/>
            <a:ext cx="1486499" cy="213091"/>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086" fontAlgn="auto">
              <a:spcBef>
                <a:spcPts val="0"/>
              </a:spcBef>
              <a:spcAft>
                <a:spcPts val="0"/>
              </a:spcAft>
              <a:defRPr/>
            </a:pPr>
            <a:r>
              <a:rPr lang="en-US" sz="1050" dirty="0">
                <a:solidFill>
                  <a:srgbClr val="FFFFFF"/>
                </a:solidFill>
                <a:latin typeface="Arial" panose="020B0604020202020204" pitchFamily="34" charset="0"/>
                <a:ea typeface="MS PGothic"/>
                <a:cs typeface="Arial" panose="020B0604020202020204" pitchFamily="34" charset="0"/>
              </a:rPr>
              <a:t>Reporting &amp; Data Entry </a:t>
            </a:r>
          </a:p>
        </p:txBody>
      </p:sp>
      <p:pic>
        <p:nvPicPr>
          <p:cNvPr id="56"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03909" y="1966406"/>
            <a:ext cx="720724" cy="76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6844346" y="1689143"/>
            <a:ext cx="1506170" cy="1506170"/>
          </a:xfrm>
          <a:prstGeom prst="rect">
            <a:avLst/>
          </a:prstGeom>
          <a:solidFill>
            <a:srgbClr val="007CB0"/>
          </a:solidFill>
        </p:spPr>
        <p:txBody>
          <a:bodyPr wrap="none" anchor="ctr"/>
          <a:lstStyle/>
          <a:p>
            <a:pPr algn="ctr" defTabSz="914171" fontAlgn="auto">
              <a:spcAft>
                <a:spcPts val="0"/>
              </a:spcAft>
            </a:pPr>
            <a:endParaRPr lang="fr-FR" sz="2199" b="1" dirty="0">
              <a:solidFill>
                <a:srgbClr val="FFFFFF"/>
              </a:solidFill>
              <a:latin typeface="Arial"/>
              <a:ea typeface="MS PGothic"/>
            </a:endParaRPr>
          </a:p>
        </p:txBody>
      </p:sp>
      <p:sp>
        <p:nvSpPr>
          <p:cNvPr id="49" name="Title 4"/>
          <p:cNvSpPr txBox="1">
            <a:spLocks/>
          </p:cNvSpPr>
          <p:nvPr/>
        </p:nvSpPr>
        <p:spPr>
          <a:xfrm>
            <a:off x="6853943" y="2840994"/>
            <a:ext cx="1486979" cy="29694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086" fontAlgn="auto">
              <a:spcBef>
                <a:spcPts val="0"/>
              </a:spcBef>
              <a:spcAft>
                <a:spcPts val="0"/>
              </a:spcAft>
              <a:defRPr/>
            </a:pPr>
            <a:r>
              <a:rPr lang="en-GB" sz="1050" dirty="0">
                <a:solidFill>
                  <a:srgbClr val="FFFFFF"/>
                </a:solidFill>
                <a:latin typeface="Arial" panose="020B0604020202020204" pitchFamily="34" charset="0"/>
                <a:ea typeface="MS PGothic"/>
                <a:cs typeface="Arial" panose="020B0604020202020204" pitchFamily="34" charset="0"/>
              </a:rPr>
              <a:t>Visualisation and Mapping</a:t>
            </a:r>
            <a:endParaRPr lang="en-US" sz="1050" dirty="0">
              <a:solidFill>
                <a:srgbClr val="FFFFFF"/>
              </a:solidFill>
              <a:latin typeface="Arial" panose="020B0604020202020204" pitchFamily="34" charset="0"/>
              <a:ea typeface="MS PGothic"/>
              <a:cs typeface="Arial" panose="020B0604020202020204" pitchFamily="34" charset="0"/>
            </a:endParaRPr>
          </a:p>
        </p:txBody>
      </p:sp>
      <p:pic>
        <p:nvPicPr>
          <p:cNvPr id="36" name="Picture 35"/>
          <p:cNvPicPr>
            <a:picLocks noChangeAspect="1"/>
          </p:cNvPicPr>
          <p:nvPr/>
        </p:nvPicPr>
        <p:blipFill>
          <a:blip r:embed="rId8"/>
          <a:stretch>
            <a:fillRect/>
          </a:stretch>
        </p:blipFill>
        <p:spPr>
          <a:xfrm>
            <a:off x="7237812" y="1958081"/>
            <a:ext cx="719243" cy="719243"/>
          </a:xfrm>
          <a:prstGeom prst="rect">
            <a:avLst/>
          </a:prstGeom>
        </p:spPr>
      </p:pic>
      <p:sp>
        <p:nvSpPr>
          <p:cNvPr id="32" name="Rectangle 31"/>
          <p:cNvSpPr>
            <a:spLocks noChangeAspect="1"/>
          </p:cNvSpPr>
          <p:nvPr/>
        </p:nvSpPr>
        <p:spPr>
          <a:xfrm>
            <a:off x="6844349" y="4796647"/>
            <a:ext cx="1506169" cy="1506170"/>
          </a:xfrm>
          <a:prstGeom prst="rect">
            <a:avLst/>
          </a:prstGeom>
          <a:solidFill>
            <a:schemeClr val="tx2"/>
          </a:solidFill>
        </p:spPr>
        <p:txBody>
          <a:bodyPr wrap="none" anchor="ctr"/>
          <a:lstStyle/>
          <a:p>
            <a:pPr algn="ctr" defTabSz="914171" fontAlgn="auto">
              <a:spcAft>
                <a:spcPts val="0"/>
              </a:spcAft>
            </a:pPr>
            <a:endParaRPr lang="fr-FR" sz="2199" b="1">
              <a:solidFill>
                <a:srgbClr val="FFFFFF"/>
              </a:solidFill>
              <a:latin typeface="Arial"/>
              <a:ea typeface="MS PGothic"/>
            </a:endParaRPr>
          </a:p>
        </p:txBody>
      </p:sp>
      <p:sp>
        <p:nvSpPr>
          <p:cNvPr id="48" name="Title 4"/>
          <p:cNvSpPr txBox="1">
            <a:spLocks/>
          </p:cNvSpPr>
          <p:nvPr/>
        </p:nvSpPr>
        <p:spPr>
          <a:xfrm>
            <a:off x="6861973" y="5957162"/>
            <a:ext cx="1470922" cy="29694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086" fontAlgn="auto">
              <a:spcBef>
                <a:spcPts val="0"/>
              </a:spcBef>
              <a:spcAft>
                <a:spcPts val="0"/>
              </a:spcAft>
              <a:defRPr/>
            </a:pPr>
            <a:r>
              <a:rPr lang="en-GB" sz="1050" dirty="0">
                <a:solidFill>
                  <a:srgbClr val="FFFFFF"/>
                </a:solidFill>
                <a:latin typeface="Arial" panose="020B0604020202020204" pitchFamily="34" charset="0"/>
                <a:ea typeface="MS PGothic"/>
                <a:cs typeface="Arial" panose="020B0604020202020204" pitchFamily="34" charset="0"/>
              </a:rPr>
              <a:t>Configuration Tools (Zones, Groups)</a:t>
            </a:r>
            <a:endParaRPr lang="en-US" sz="1050" dirty="0">
              <a:solidFill>
                <a:srgbClr val="FFFFFF"/>
              </a:solidFill>
              <a:latin typeface="Arial" panose="020B0604020202020204" pitchFamily="34" charset="0"/>
              <a:ea typeface="MS PGothic"/>
              <a:cs typeface="Arial" panose="020B0604020202020204" pitchFamily="34" charset="0"/>
            </a:endParaRPr>
          </a:p>
        </p:txBody>
      </p:sp>
      <p:pic>
        <p:nvPicPr>
          <p:cNvPr id="38" name="Picture 37"/>
          <p:cNvPicPr>
            <a:picLocks noChangeAspect="1"/>
          </p:cNvPicPr>
          <p:nvPr/>
        </p:nvPicPr>
        <p:blipFill>
          <a:blip r:embed="rId9"/>
          <a:stretch>
            <a:fillRect/>
          </a:stretch>
        </p:blipFill>
        <p:spPr>
          <a:xfrm>
            <a:off x="7251219" y="5077663"/>
            <a:ext cx="692429" cy="692430"/>
          </a:xfrm>
          <a:prstGeom prst="rect">
            <a:avLst/>
          </a:prstGeom>
        </p:spPr>
      </p:pic>
      <p:sp>
        <p:nvSpPr>
          <p:cNvPr id="33" name="Rectangle 32"/>
          <p:cNvSpPr>
            <a:spLocks noChangeAspect="1"/>
          </p:cNvSpPr>
          <p:nvPr/>
        </p:nvSpPr>
        <p:spPr>
          <a:xfrm>
            <a:off x="3707728" y="4796647"/>
            <a:ext cx="1506169" cy="1506170"/>
          </a:xfrm>
          <a:prstGeom prst="rect">
            <a:avLst/>
          </a:prstGeom>
          <a:solidFill>
            <a:srgbClr val="333E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71" fontAlgn="auto">
              <a:spcBef>
                <a:spcPts val="0"/>
              </a:spcBef>
              <a:spcAft>
                <a:spcPts val="0"/>
              </a:spcAft>
            </a:pPr>
            <a:endParaRPr lang="fr-FR" sz="1400">
              <a:solidFill>
                <a:srgbClr val="FFFFFF"/>
              </a:solidFill>
              <a:latin typeface="Arial"/>
              <a:ea typeface="MS PGothic"/>
            </a:endParaRPr>
          </a:p>
        </p:txBody>
      </p:sp>
      <p:sp>
        <p:nvSpPr>
          <p:cNvPr id="47" name="Title 4"/>
          <p:cNvSpPr txBox="1">
            <a:spLocks/>
          </p:cNvSpPr>
          <p:nvPr/>
        </p:nvSpPr>
        <p:spPr>
          <a:xfrm>
            <a:off x="3708591" y="5984515"/>
            <a:ext cx="1493862" cy="29694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086" fontAlgn="auto">
              <a:spcBef>
                <a:spcPts val="0"/>
              </a:spcBef>
              <a:spcAft>
                <a:spcPts val="0"/>
              </a:spcAft>
              <a:defRPr/>
            </a:pPr>
            <a:r>
              <a:rPr lang="en-GB" sz="1050" dirty="0">
                <a:solidFill>
                  <a:srgbClr val="FFFFFF"/>
                </a:solidFill>
                <a:latin typeface="Arial" panose="020B0604020202020204" pitchFamily="34" charset="0"/>
                <a:ea typeface="MS PGothic"/>
                <a:cs typeface="Arial" panose="020B0604020202020204" pitchFamily="34" charset="0"/>
              </a:rPr>
              <a:t>Dwell and Cycle Time Measurement</a:t>
            </a:r>
            <a:endParaRPr lang="en-US" sz="1050" dirty="0">
              <a:solidFill>
                <a:srgbClr val="FFFFFF"/>
              </a:solidFill>
              <a:latin typeface="Arial" panose="020B0604020202020204" pitchFamily="34" charset="0"/>
              <a:ea typeface="MS PGothic"/>
              <a:cs typeface="Arial" panose="020B0604020202020204" pitchFamily="34" charset="0"/>
            </a:endParaRPr>
          </a:p>
        </p:txBody>
      </p:sp>
      <p:pic>
        <p:nvPicPr>
          <p:cNvPr id="39" name="Picture 3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82459" y="5407653"/>
            <a:ext cx="440469" cy="440471"/>
          </a:xfrm>
          <a:prstGeom prst="rect">
            <a:avLst/>
          </a:prstGeom>
        </p:spPr>
      </p:pic>
      <p:pic>
        <p:nvPicPr>
          <p:cNvPr id="42" name="Picture 4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88115" y="4973406"/>
            <a:ext cx="516831" cy="516831"/>
          </a:xfrm>
          <a:prstGeom prst="rect">
            <a:avLst/>
          </a:prstGeom>
        </p:spPr>
      </p:pic>
      <p:pic>
        <p:nvPicPr>
          <p:cNvPr id="8" name="Picture 7"/>
          <p:cNvPicPr>
            <a:picLocks noChangeAspect="1"/>
          </p:cNvPicPr>
          <p:nvPr/>
        </p:nvPicPr>
        <p:blipFill>
          <a:blip r:embed="rId12"/>
          <a:stretch>
            <a:fillRect/>
          </a:stretch>
        </p:blipFill>
        <p:spPr>
          <a:xfrm>
            <a:off x="5680157" y="5065987"/>
            <a:ext cx="701388" cy="701388"/>
          </a:xfrm>
          <a:prstGeom prst="rect">
            <a:avLst/>
          </a:prstGeom>
        </p:spPr>
      </p:pic>
      <p:pic>
        <p:nvPicPr>
          <p:cNvPr id="9" name="Picture 8"/>
          <p:cNvPicPr>
            <a:picLocks noChangeAspect="1"/>
          </p:cNvPicPr>
          <p:nvPr/>
        </p:nvPicPr>
        <p:blipFill>
          <a:blip r:embed="rId13"/>
          <a:stretch>
            <a:fillRect/>
          </a:stretch>
        </p:blipFill>
        <p:spPr>
          <a:xfrm>
            <a:off x="5606065" y="3418255"/>
            <a:ext cx="846118" cy="846118"/>
          </a:xfrm>
          <a:prstGeom prst="rect">
            <a:avLst/>
          </a:prstGeom>
        </p:spPr>
      </p:pic>
      <p:sp>
        <p:nvSpPr>
          <p:cNvPr id="35" name="TextBox 34">
            <a:extLst>
              <a:ext uri="{FF2B5EF4-FFF2-40B4-BE49-F238E27FC236}">
                <a16:creationId xmlns:a16="http://schemas.microsoft.com/office/drawing/2014/main" id="{86E6B2F6-FA1E-B84D-BF7E-684079A51248}"/>
              </a:ext>
            </a:extLst>
          </p:cNvPr>
          <p:cNvSpPr txBox="1"/>
          <p:nvPr/>
        </p:nvSpPr>
        <p:spPr>
          <a:xfrm>
            <a:off x="-1" y="811902"/>
            <a:ext cx="12188825" cy="530214"/>
          </a:xfrm>
          <a:prstGeom prst="rect">
            <a:avLst/>
          </a:prstGeom>
          <a:solidFill>
            <a:srgbClr val="007C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defTabSz="457101" fontAlgn="auto">
              <a:spcBef>
                <a:spcPts val="0"/>
              </a:spcBef>
              <a:spcAft>
                <a:spcPts val="0"/>
              </a:spcAft>
              <a:defRPr sz="1350" kern="0">
                <a:solidFill>
                  <a:srgbClr val="FFFFFF"/>
                </a:solidFill>
                <a:latin typeface="Calibri"/>
              </a:defRPr>
            </a:lvl1pPr>
            <a:lvl2pPr fontAlgn="base">
              <a:spcBef>
                <a:spcPct val="0"/>
              </a:spcBef>
              <a:spcAft>
                <a:spcPct val="0"/>
              </a:spcAft>
              <a:defRPr>
                <a:solidFill>
                  <a:schemeClr val="lt1"/>
                </a:solidFill>
              </a:defRPr>
            </a:lvl2pPr>
            <a:lvl3pPr fontAlgn="base">
              <a:spcBef>
                <a:spcPct val="0"/>
              </a:spcBef>
              <a:spcAft>
                <a:spcPct val="0"/>
              </a:spcAft>
              <a:defRPr>
                <a:solidFill>
                  <a:schemeClr val="lt1"/>
                </a:solidFill>
              </a:defRPr>
            </a:lvl3pPr>
            <a:lvl4pPr fontAlgn="base">
              <a:spcBef>
                <a:spcPct val="0"/>
              </a:spcBef>
              <a:spcAft>
                <a:spcPct val="0"/>
              </a:spcAft>
              <a:defRPr>
                <a:solidFill>
                  <a:schemeClr val="lt1"/>
                </a:solidFill>
              </a:defRPr>
            </a:lvl4pPr>
            <a:lvl5pPr fontAlgn="base">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456987"/>
            <a:r>
              <a:rPr lang="en-US" sz="2000" b="1" dirty="0">
                <a:latin typeface="Arial"/>
                <a:ea typeface="MS PGothic"/>
              </a:rPr>
              <a:t> </a:t>
            </a:r>
            <a:r>
              <a:rPr lang="en-US" sz="2000" b="1" dirty="0" err="1">
                <a:latin typeface="Arial"/>
                <a:ea typeface="MS PGothic"/>
              </a:rPr>
              <a:t>Motionworks</a:t>
            </a:r>
            <a:r>
              <a:rPr lang="en-US" sz="2000" b="1" dirty="0">
                <a:latin typeface="Arial"/>
                <a:ea typeface="MS PGothic"/>
              </a:rPr>
              <a:t> Enterprise– Core Functions</a:t>
            </a:r>
          </a:p>
        </p:txBody>
      </p:sp>
    </p:spTree>
    <p:extLst>
      <p:ext uri="{BB962C8B-B14F-4D97-AF65-F5344CB8AC3E}">
        <p14:creationId xmlns:p14="http://schemas.microsoft.com/office/powerpoint/2010/main" val="1859774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E51935-01DC-4E7A-B15F-3EC762E4978A}"/>
              </a:ext>
            </a:extLst>
          </p:cNvPr>
          <p:cNvSpPr>
            <a:spLocks noGrp="1"/>
          </p:cNvSpPr>
          <p:nvPr>
            <p:ph idx="1"/>
          </p:nvPr>
        </p:nvSpPr>
        <p:spPr>
          <a:xfrm>
            <a:off x="439874" y="1576274"/>
            <a:ext cx="5022241" cy="4775091"/>
          </a:xfrm>
        </p:spPr>
        <p:txBody>
          <a:bodyPr>
            <a:normAutofit lnSpcReduction="10000"/>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An extensive suite of tools is included:</a:t>
            </a:r>
          </a:p>
          <a:p>
            <a:pPr lvl="1"/>
            <a:r>
              <a:rPr lang="en-US" altLang="en-US" dirty="0">
                <a:latin typeface="Arial" panose="020B0604020202020204" pitchFamily="34" charset="0"/>
                <a:ea typeface="Arial" panose="020B0604020202020204" pitchFamily="34" charset="0"/>
                <a:cs typeface="Arial" panose="020B0604020202020204" pitchFamily="34" charset="0"/>
              </a:rPr>
              <a:t>System Designer</a:t>
            </a:r>
          </a:p>
          <a:p>
            <a:pPr lvl="1"/>
            <a:r>
              <a:rPr lang="en-US" altLang="en-US" dirty="0">
                <a:latin typeface="Arial" panose="020B0604020202020204" pitchFamily="34" charset="0"/>
                <a:ea typeface="Arial" panose="020B0604020202020204" pitchFamily="34" charset="0"/>
                <a:cs typeface="Arial" panose="020B0604020202020204" pitchFamily="34" charset="0"/>
              </a:rPr>
              <a:t>Model and predict operation</a:t>
            </a:r>
          </a:p>
          <a:p>
            <a:pPr lvl="1"/>
            <a:r>
              <a:rPr lang="en-US" altLang="en-US" dirty="0">
                <a:latin typeface="Arial" panose="020B0604020202020204" pitchFamily="34" charset="0"/>
                <a:ea typeface="Arial" panose="020B0604020202020204" pitchFamily="34" charset="0"/>
                <a:cs typeface="Arial" panose="020B0604020202020204" pitchFamily="34" charset="0"/>
              </a:rPr>
              <a:t>Installation</a:t>
            </a:r>
          </a:p>
          <a:p>
            <a:pPr lvl="1"/>
            <a:r>
              <a:rPr lang="en-US" altLang="en-US" dirty="0">
                <a:latin typeface="Arial" panose="020B0604020202020204" pitchFamily="34" charset="0"/>
                <a:ea typeface="Arial" panose="020B0604020202020204" pitchFamily="34" charset="0"/>
                <a:cs typeface="Arial" panose="020B0604020202020204" pitchFamily="34" charset="0"/>
              </a:rPr>
              <a:t>Configuration</a:t>
            </a:r>
          </a:p>
          <a:p>
            <a:r>
              <a:rPr lang="en-US" altLang="en-US" dirty="0">
                <a:latin typeface="Arial" panose="020B0604020202020204" pitchFamily="34" charset="0"/>
                <a:ea typeface="ＭＳ Ｐゴシック" panose="020B0600070205080204" pitchFamily="34" charset="-128"/>
                <a:cs typeface="Arial" panose="020B0604020202020204" pitchFamily="34" charset="0"/>
              </a:rPr>
              <a:t>System Builder or Site Manager:</a:t>
            </a:r>
          </a:p>
          <a:p>
            <a:pPr lvl="1"/>
            <a:r>
              <a:rPr lang="en-US" altLang="en-US" dirty="0">
                <a:latin typeface="Arial" panose="020B0604020202020204" pitchFamily="34" charset="0"/>
                <a:ea typeface="Arial" panose="020B0604020202020204" pitchFamily="34" charset="0"/>
                <a:cs typeface="Arial" panose="020B0604020202020204" pitchFamily="34" charset="0"/>
              </a:rPr>
              <a:t>Map Creation</a:t>
            </a:r>
          </a:p>
          <a:p>
            <a:pPr lvl="1"/>
            <a:r>
              <a:rPr lang="en-US" altLang="en-US" dirty="0">
                <a:latin typeface="Arial" panose="020B0604020202020204" pitchFamily="34" charset="0"/>
                <a:ea typeface="Arial" panose="020B0604020202020204" pitchFamily="34" charset="0"/>
                <a:cs typeface="Arial" panose="020B0604020202020204" pitchFamily="34" charset="0"/>
              </a:rPr>
              <a:t>Device configuration to include location</a:t>
            </a:r>
          </a:p>
          <a:p>
            <a:pPr lvl="1"/>
            <a:r>
              <a:rPr lang="en-US" altLang="en-US" dirty="0">
                <a:latin typeface="Arial" panose="020B0604020202020204" pitchFamily="34" charset="0"/>
                <a:ea typeface="Arial" panose="020B0604020202020204" pitchFamily="34" charset="0"/>
                <a:cs typeface="Arial" panose="020B0604020202020204" pitchFamily="34" charset="0"/>
              </a:rPr>
              <a:t>RTLS and fixed passive RFID system configuration</a:t>
            </a:r>
          </a:p>
          <a:p>
            <a:r>
              <a:rPr lang="en-US" altLang="en-US" dirty="0">
                <a:latin typeface="Arial" panose="020B0604020202020204" pitchFamily="34" charset="0"/>
                <a:ea typeface="ＭＳ Ｐゴシック" panose="020B0600070205080204" pitchFamily="34" charset="-128"/>
                <a:cs typeface="Arial" panose="020B0604020202020204" pitchFamily="34" charset="0"/>
              </a:rPr>
              <a:t>Zone Builder</a:t>
            </a:r>
          </a:p>
          <a:p>
            <a:pPr lvl="1"/>
            <a:r>
              <a:rPr lang="en-US" altLang="en-US" dirty="0">
                <a:latin typeface="Arial" panose="020B0604020202020204" pitchFamily="34" charset="0"/>
                <a:ea typeface="Arial" panose="020B0604020202020204" pitchFamily="34" charset="0"/>
                <a:cs typeface="Arial" panose="020B0604020202020204" pitchFamily="34" charset="0"/>
              </a:rPr>
              <a:t>Zone Group Creation</a:t>
            </a:r>
          </a:p>
          <a:p>
            <a:pPr lvl="1"/>
            <a:r>
              <a:rPr lang="en-US" altLang="en-US" dirty="0">
                <a:latin typeface="Arial" panose="020B0604020202020204" pitchFamily="34" charset="0"/>
                <a:ea typeface="Arial" panose="020B0604020202020204" pitchFamily="34" charset="0"/>
                <a:cs typeface="Arial" panose="020B0604020202020204" pitchFamily="34" charset="0"/>
              </a:rPr>
              <a:t>Zone Creation</a:t>
            </a:r>
          </a:p>
        </p:txBody>
      </p:sp>
      <p:sp>
        <p:nvSpPr>
          <p:cNvPr id="4" name="Slide Number Placeholder 3">
            <a:extLst>
              <a:ext uri="{FF2B5EF4-FFF2-40B4-BE49-F238E27FC236}">
                <a16:creationId xmlns:a16="http://schemas.microsoft.com/office/drawing/2014/main" id="{A40C15C3-38A3-434B-A4E9-A4B3E3427759}"/>
              </a:ext>
            </a:extLst>
          </p:cNvPr>
          <p:cNvSpPr>
            <a:spLocks noGrp="1"/>
          </p:cNvSpPr>
          <p:nvPr>
            <p:ph type="sldNum" sz="quarter" idx="4"/>
          </p:nvPr>
        </p:nvSpPr>
        <p:spPr/>
        <p:txBody>
          <a:bodyPr/>
          <a:lstStyle/>
          <a:p>
            <a:fld id="{B49F4571-797E-F142-9C8A-F3F3AD6D4F24}" type="slidenum">
              <a:rPr lang="en-US" smtClean="0"/>
              <a:pPr/>
              <a:t>44</a:t>
            </a:fld>
            <a:endParaRPr lang="en-US" dirty="0"/>
          </a:p>
        </p:txBody>
      </p:sp>
      <p:sp>
        <p:nvSpPr>
          <p:cNvPr id="5" name="Footer Placeholder 4">
            <a:extLst>
              <a:ext uri="{FF2B5EF4-FFF2-40B4-BE49-F238E27FC236}">
                <a16:creationId xmlns:a16="http://schemas.microsoft.com/office/drawing/2014/main" id="{C5B1EF7E-8315-4BBD-B135-42E05C4774F9}"/>
              </a:ext>
            </a:extLst>
          </p:cNvPr>
          <p:cNvSpPr>
            <a:spLocks noGrp="1"/>
          </p:cNvSpPr>
          <p:nvPr>
            <p:ph type="ftr" sz="quarter" idx="3"/>
          </p:nvPr>
        </p:nvSpPr>
        <p:spPr/>
        <p:txBody>
          <a:bodyPr/>
          <a:lstStyle/>
          <a:p>
            <a:endParaRPr lang="en-US" dirty="0">
              <a:solidFill>
                <a:srgbClr val="7F7F7F"/>
              </a:solidFill>
            </a:endParaRPr>
          </a:p>
        </p:txBody>
      </p:sp>
      <p:pic>
        <p:nvPicPr>
          <p:cNvPr id="6" name="Picture 5">
            <a:extLst>
              <a:ext uri="{FF2B5EF4-FFF2-40B4-BE49-F238E27FC236}">
                <a16:creationId xmlns:a16="http://schemas.microsoft.com/office/drawing/2014/main" id="{046B8260-0E06-46DE-B4E7-CBCF8DAE9429}"/>
              </a:ext>
            </a:extLst>
          </p:cNvPr>
          <p:cNvPicPr>
            <a:picLocks noChangeAspect="1"/>
          </p:cNvPicPr>
          <p:nvPr/>
        </p:nvPicPr>
        <p:blipFill rotWithShape="1">
          <a:blip r:embed="rId2"/>
          <a:srcRect r="14593"/>
          <a:stretch/>
        </p:blipFill>
        <p:spPr>
          <a:xfrm>
            <a:off x="5669688" y="1576274"/>
            <a:ext cx="4805395" cy="2261973"/>
          </a:xfrm>
          <a:prstGeom prst="rect">
            <a:avLst/>
          </a:prstGeom>
        </p:spPr>
      </p:pic>
      <p:pic>
        <p:nvPicPr>
          <p:cNvPr id="7" name="Picture 6">
            <a:extLst>
              <a:ext uri="{FF2B5EF4-FFF2-40B4-BE49-F238E27FC236}">
                <a16:creationId xmlns:a16="http://schemas.microsoft.com/office/drawing/2014/main" id="{7575741D-5EBE-4655-BADD-0B07E442248B}"/>
              </a:ext>
            </a:extLst>
          </p:cNvPr>
          <p:cNvPicPr>
            <a:picLocks noChangeAspect="1"/>
          </p:cNvPicPr>
          <p:nvPr/>
        </p:nvPicPr>
        <p:blipFill>
          <a:blip r:embed="rId3"/>
          <a:stretch>
            <a:fillRect/>
          </a:stretch>
        </p:blipFill>
        <p:spPr>
          <a:xfrm>
            <a:off x="5381869" y="4142246"/>
            <a:ext cx="4761489" cy="2278960"/>
          </a:xfrm>
          <a:prstGeom prst="rect">
            <a:avLst/>
          </a:prstGeom>
        </p:spPr>
      </p:pic>
      <p:sp>
        <p:nvSpPr>
          <p:cNvPr id="8" name="TextBox 7">
            <a:extLst>
              <a:ext uri="{FF2B5EF4-FFF2-40B4-BE49-F238E27FC236}">
                <a16:creationId xmlns:a16="http://schemas.microsoft.com/office/drawing/2014/main" id="{2D30DB91-0C8D-A84C-8057-2DE04277FF2F}"/>
              </a:ext>
            </a:extLst>
          </p:cNvPr>
          <p:cNvSpPr txBox="1"/>
          <p:nvPr/>
        </p:nvSpPr>
        <p:spPr>
          <a:xfrm>
            <a:off x="-1" y="811902"/>
            <a:ext cx="12188825" cy="530214"/>
          </a:xfrm>
          <a:prstGeom prst="rect">
            <a:avLst/>
          </a:prstGeom>
          <a:solidFill>
            <a:srgbClr val="007C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defTabSz="457101" fontAlgn="auto">
              <a:spcBef>
                <a:spcPts val="0"/>
              </a:spcBef>
              <a:spcAft>
                <a:spcPts val="0"/>
              </a:spcAft>
              <a:defRPr sz="1350" kern="0">
                <a:solidFill>
                  <a:srgbClr val="FFFFFF"/>
                </a:solidFill>
                <a:latin typeface="Calibri"/>
              </a:defRPr>
            </a:lvl1pPr>
            <a:lvl2pPr fontAlgn="base">
              <a:spcBef>
                <a:spcPct val="0"/>
              </a:spcBef>
              <a:spcAft>
                <a:spcPct val="0"/>
              </a:spcAft>
              <a:defRPr>
                <a:solidFill>
                  <a:schemeClr val="lt1"/>
                </a:solidFill>
              </a:defRPr>
            </a:lvl2pPr>
            <a:lvl3pPr fontAlgn="base">
              <a:spcBef>
                <a:spcPct val="0"/>
              </a:spcBef>
              <a:spcAft>
                <a:spcPct val="0"/>
              </a:spcAft>
              <a:defRPr>
                <a:solidFill>
                  <a:schemeClr val="lt1"/>
                </a:solidFill>
              </a:defRPr>
            </a:lvl3pPr>
            <a:lvl4pPr fontAlgn="base">
              <a:spcBef>
                <a:spcPct val="0"/>
              </a:spcBef>
              <a:spcAft>
                <a:spcPct val="0"/>
              </a:spcAft>
              <a:defRPr>
                <a:solidFill>
                  <a:schemeClr val="lt1"/>
                </a:solidFill>
              </a:defRPr>
            </a:lvl4pPr>
            <a:lvl5pPr fontAlgn="base">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999" b="1" dirty="0" err="1">
                <a:latin typeface="+mj-lt"/>
              </a:rPr>
              <a:t>MotionWorks</a:t>
            </a:r>
            <a:r>
              <a:rPr lang="en-US" sz="1999" b="1" dirty="0">
                <a:latin typeface="+mj-lt"/>
              </a:rPr>
              <a:t> Enterprise – Tools</a:t>
            </a:r>
          </a:p>
        </p:txBody>
      </p:sp>
      <p:sp>
        <p:nvSpPr>
          <p:cNvPr id="10" name="Title 4">
            <a:extLst>
              <a:ext uri="{FF2B5EF4-FFF2-40B4-BE49-F238E27FC236}">
                <a16:creationId xmlns:a16="http://schemas.microsoft.com/office/drawing/2014/main" id="{EE556A79-E9C2-4E9A-9E51-7C377B73335B}"/>
              </a:ext>
            </a:extLst>
          </p:cNvPr>
          <p:cNvSpPr txBox="1">
            <a:spLocks/>
          </p:cNvSpPr>
          <p:nvPr/>
        </p:nvSpPr>
        <p:spPr>
          <a:xfrm>
            <a:off x="10637691" y="2408505"/>
            <a:ext cx="1470922" cy="29694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GB" sz="1050" dirty="0">
                <a:solidFill>
                  <a:schemeClr val="bg1"/>
                </a:solidFill>
                <a:latin typeface="Arial" panose="020B0604020202020204" pitchFamily="34" charset="0"/>
                <a:ea typeface="+mj-ea"/>
                <a:cs typeface="Arial" panose="020B0604020202020204" pitchFamily="34" charset="0"/>
              </a:rPr>
              <a:t>Configuration Tools (Zones, Groups)</a:t>
            </a:r>
            <a:endParaRPr lang="en-US" sz="1050" dirty="0">
              <a:solidFill>
                <a:schemeClr val="bg1"/>
              </a:solidFill>
              <a:latin typeface="Arial" panose="020B0604020202020204" pitchFamily="34" charset="0"/>
              <a:ea typeface="+mj-ea"/>
              <a:cs typeface="Arial" panose="020B0604020202020204" pitchFamily="34" charset="0"/>
            </a:endParaRPr>
          </a:p>
        </p:txBody>
      </p:sp>
      <p:pic>
        <p:nvPicPr>
          <p:cNvPr id="11" name="Picture 10">
            <a:extLst>
              <a:ext uri="{FF2B5EF4-FFF2-40B4-BE49-F238E27FC236}">
                <a16:creationId xmlns:a16="http://schemas.microsoft.com/office/drawing/2014/main" id="{115E46EB-4642-4C07-9705-7BFC91A1E540}"/>
              </a:ext>
            </a:extLst>
          </p:cNvPr>
          <p:cNvPicPr>
            <a:picLocks noChangeAspect="1"/>
          </p:cNvPicPr>
          <p:nvPr/>
        </p:nvPicPr>
        <p:blipFill>
          <a:blip r:embed="rId4"/>
          <a:stretch>
            <a:fillRect/>
          </a:stretch>
        </p:blipFill>
        <p:spPr>
          <a:xfrm>
            <a:off x="11137111" y="1420078"/>
            <a:ext cx="692429" cy="692430"/>
          </a:xfrm>
          <a:prstGeom prst="rect">
            <a:avLst/>
          </a:prstGeom>
        </p:spPr>
      </p:pic>
    </p:spTree>
    <p:extLst>
      <p:ext uri="{BB962C8B-B14F-4D97-AF65-F5344CB8AC3E}">
        <p14:creationId xmlns:p14="http://schemas.microsoft.com/office/powerpoint/2010/main" val="3049808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D63624-8ED3-46A8-9B5F-FFD9C36D8710}"/>
              </a:ext>
            </a:extLst>
          </p:cNvPr>
          <p:cNvPicPr>
            <a:picLocks noChangeAspect="1"/>
          </p:cNvPicPr>
          <p:nvPr/>
        </p:nvPicPr>
        <p:blipFill>
          <a:blip r:embed="rId2"/>
          <a:stretch>
            <a:fillRect/>
          </a:stretch>
        </p:blipFill>
        <p:spPr>
          <a:xfrm>
            <a:off x="505838" y="851741"/>
            <a:ext cx="10958157" cy="5847054"/>
          </a:xfrm>
          <a:prstGeom prst="rect">
            <a:avLst/>
          </a:prstGeom>
        </p:spPr>
      </p:pic>
    </p:spTree>
    <p:extLst>
      <p:ext uri="{BB962C8B-B14F-4D97-AF65-F5344CB8AC3E}">
        <p14:creationId xmlns:p14="http://schemas.microsoft.com/office/powerpoint/2010/main" val="225453801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3892" y="643941"/>
            <a:ext cx="8390700" cy="5627982"/>
          </a:xfrm>
        </p:spPr>
      </p:pic>
      <p:sp>
        <p:nvSpPr>
          <p:cNvPr id="7" name="Title 1"/>
          <p:cNvSpPr txBox="1">
            <a:spLocks/>
          </p:cNvSpPr>
          <p:nvPr/>
        </p:nvSpPr>
        <p:spPr>
          <a:xfrm>
            <a:off x="2786016" y="96023"/>
            <a:ext cx="7008575" cy="394600"/>
          </a:xfrm>
          <a:prstGeom prst="rect">
            <a:avLst/>
          </a:prstGeom>
        </p:spPr>
        <p:txBody>
          <a:bodyPr vert="horz" lIns="91416" tIns="45708" rIns="91416" bIns="45708" rtlCol="0" anchor="t" anchorCtr="0">
            <a:noAutofit/>
          </a:bodyPr>
          <a:lstStyle>
            <a:lvl1pPr algn="l" defTabSz="457200" rtl="0" eaLnBrk="1" latinLnBrk="0" hangingPunct="1">
              <a:spcBef>
                <a:spcPct val="0"/>
              </a:spcBef>
              <a:buNone/>
              <a:defRPr sz="1800" b="1" i="0" kern="1200">
                <a:solidFill>
                  <a:srgbClr val="0D749F"/>
                </a:solidFill>
                <a:latin typeface="Arial"/>
                <a:ea typeface="+mj-ea"/>
                <a:cs typeface="Arial"/>
              </a:defRPr>
            </a:lvl1pPr>
          </a:lstStyle>
          <a:p>
            <a:r>
              <a:rPr lang="en-US" sz="1799" dirty="0">
                <a:solidFill>
                  <a:schemeClr val="bg1"/>
                </a:solidFill>
              </a:rPr>
              <a:t>         </a:t>
            </a:r>
            <a:r>
              <a:rPr lang="en-US" sz="1799" dirty="0" err="1">
                <a:solidFill>
                  <a:schemeClr val="bg1"/>
                </a:solidFill>
              </a:rPr>
              <a:t>MotionWorks</a:t>
            </a:r>
            <a:r>
              <a:rPr lang="en-US" sz="1799" dirty="0">
                <a:solidFill>
                  <a:schemeClr val="bg1"/>
                </a:solidFill>
              </a:rPr>
              <a:t> Enterprise – What does it look like?</a:t>
            </a:r>
          </a:p>
        </p:txBody>
      </p:sp>
      <p:pic>
        <p:nvPicPr>
          <p:cNvPr id="2" name="Picture 1">
            <a:extLst>
              <a:ext uri="{FF2B5EF4-FFF2-40B4-BE49-F238E27FC236}">
                <a16:creationId xmlns:a16="http://schemas.microsoft.com/office/drawing/2014/main" id="{466CA20D-515E-4098-9161-058BF3820EFB}"/>
              </a:ext>
            </a:extLst>
          </p:cNvPr>
          <p:cNvPicPr>
            <a:picLocks noChangeAspect="1"/>
          </p:cNvPicPr>
          <p:nvPr/>
        </p:nvPicPr>
        <p:blipFill>
          <a:blip r:embed="rId4"/>
          <a:stretch>
            <a:fillRect/>
          </a:stretch>
        </p:blipFill>
        <p:spPr>
          <a:xfrm>
            <a:off x="813342" y="643942"/>
            <a:ext cx="9836172" cy="6143761"/>
          </a:xfrm>
          <a:prstGeom prst="rect">
            <a:avLst/>
          </a:prstGeom>
        </p:spPr>
      </p:pic>
    </p:spTree>
    <p:extLst>
      <p:ext uri="{BB962C8B-B14F-4D97-AF65-F5344CB8AC3E}">
        <p14:creationId xmlns:p14="http://schemas.microsoft.com/office/powerpoint/2010/main" val="331161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853" y="892026"/>
            <a:ext cx="8367120" cy="647402"/>
          </a:xfrm>
        </p:spPr>
        <p:txBody>
          <a:bodyPr/>
          <a:lstStyle/>
          <a:p>
            <a:r>
              <a:rPr lang="en-US" dirty="0"/>
              <a:t>MWE &gt; Report and Map</a:t>
            </a:r>
          </a:p>
        </p:txBody>
      </p:sp>
      <p:pic>
        <p:nvPicPr>
          <p:cNvPr id="4" name="Picture 3">
            <a:extLst>
              <a:ext uri="{FF2B5EF4-FFF2-40B4-BE49-F238E27FC236}">
                <a16:creationId xmlns:a16="http://schemas.microsoft.com/office/drawing/2014/main" id="{4C8C5900-4D24-415A-90E0-1C1DEC4DA9D3}"/>
              </a:ext>
            </a:extLst>
          </p:cNvPr>
          <p:cNvPicPr>
            <a:picLocks noChangeAspect="1"/>
          </p:cNvPicPr>
          <p:nvPr/>
        </p:nvPicPr>
        <p:blipFill>
          <a:blip r:embed="rId2"/>
          <a:stretch>
            <a:fillRect/>
          </a:stretch>
        </p:blipFill>
        <p:spPr>
          <a:xfrm>
            <a:off x="1779999" y="1656092"/>
            <a:ext cx="8497974" cy="4280461"/>
          </a:xfrm>
          <a:prstGeom prst="rect">
            <a:avLst/>
          </a:prstGeom>
        </p:spPr>
      </p:pic>
    </p:spTree>
    <p:extLst>
      <p:ext uri="{BB962C8B-B14F-4D97-AF65-F5344CB8AC3E}">
        <p14:creationId xmlns:p14="http://schemas.microsoft.com/office/powerpoint/2010/main" val="3563593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853" y="892026"/>
            <a:ext cx="8367120" cy="647402"/>
          </a:xfrm>
        </p:spPr>
        <p:txBody>
          <a:bodyPr/>
          <a:lstStyle/>
          <a:p>
            <a:r>
              <a:rPr lang="en-US" dirty="0"/>
              <a:t>MWE &gt; History &gt; Location History Single and Multiple Playback</a:t>
            </a:r>
          </a:p>
        </p:txBody>
      </p:sp>
      <p:pic>
        <p:nvPicPr>
          <p:cNvPr id="3" name="Picture 2">
            <a:extLst>
              <a:ext uri="{FF2B5EF4-FFF2-40B4-BE49-F238E27FC236}">
                <a16:creationId xmlns:a16="http://schemas.microsoft.com/office/drawing/2014/main" id="{D7602D63-08F9-41F9-AC74-517605595477}"/>
              </a:ext>
            </a:extLst>
          </p:cNvPr>
          <p:cNvPicPr>
            <a:picLocks noChangeAspect="1"/>
          </p:cNvPicPr>
          <p:nvPr/>
        </p:nvPicPr>
        <p:blipFill>
          <a:blip r:embed="rId2"/>
          <a:stretch>
            <a:fillRect/>
          </a:stretch>
        </p:blipFill>
        <p:spPr>
          <a:xfrm>
            <a:off x="1641047" y="2183078"/>
            <a:ext cx="8754370" cy="4165098"/>
          </a:xfrm>
          <a:prstGeom prst="rect">
            <a:avLst/>
          </a:prstGeom>
        </p:spPr>
      </p:pic>
    </p:spTree>
    <p:extLst>
      <p:ext uri="{BB962C8B-B14F-4D97-AF65-F5344CB8AC3E}">
        <p14:creationId xmlns:p14="http://schemas.microsoft.com/office/powerpoint/2010/main" val="1183190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1B1BB-1673-4E0D-A3E8-03CD05265B0A}"/>
              </a:ext>
            </a:extLst>
          </p:cNvPr>
          <p:cNvSpPr>
            <a:spLocks noGrp="1"/>
          </p:cNvSpPr>
          <p:nvPr>
            <p:ph type="title"/>
          </p:nvPr>
        </p:nvSpPr>
        <p:spPr>
          <a:xfrm>
            <a:off x="481458" y="548525"/>
            <a:ext cx="11225908" cy="365760"/>
          </a:xfrm>
        </p:spPr>
        <p:txBody>
          <a:bodyPr/>
          <a:lstStyle/>
          <a:p>
            <a:r>
              <a:rPr lang="en-US" b="1" cap="all" dirty="0"/>
              <a:t>Kibana</a:t>
            </a:r>
            <a:br>
              <a:rPr lang="en-US" b="1" dirty="0"/>
            </a:br>
            <a:endParaRPr lang="en-US" dirty="0"/>
          </a:p>
        </p:txBody>
      </p:sp>
      <p:sp>
        <p:nvSpPr>
          <p:cNvPr id="3" name="Text Placeholder 2">
            <a:extLst>
              <a:ext uri="{FF2B5EF4-FFF2-40B4-BE49-F238E27FC236}">
                <a16:creationId xmlns:a16="http://schemas.microsoft.com/office/drawing/2014/main" id="{597D7148-BB08-4157-AB6D-6727702FBA02}"/>
              </a:ext>
            </a:extLst>
          </p:cNvPr>
          <p:cNvSpPr>
            <a:spLocks noGrp="1"/>
          </p:cNvSpPr>
          <p:nvPr>
            <p:ph type="body" sz="quarter" idx="10"/>
          </p:nvPr>
        </p:nvSpPr>
        <p:spPr>
          <a:xfrm>
            <a:off x="481458" y="871425"/>
            <a:ext cx="11225908" cy="365760"/>
          </a:xfrm>
        </p:spPr>
        <p:txBody>
          <a:bodyPr>
            <a:normAutofit lnSpcReduction="10000"/>
          </a:bodyPr>
          <a:lstStyle/>
          <a:p>
            <a:r>
              <a:rPr lang="en-US" sz="2000" b="1" dirty="0">
                <a:solidFill>
                  <a:srgbClr val="00B0F0"/>
                </a:solidFill>
              </a:rPr>
              <a:t>Easy to use browser-based visualization tool with interactive charts and reports</a:t>
            </a:r>
          </a:p>
        </p:txBody>
      </p:sp>
      <p:sp>
        <p:nvSpPr>
          <p:cNvPr id="5" name="Footer Placeholder 4">
            <a:extLst>
              <a:ext uri="{FF2B5EF4-FFF2-40B4-BE49-F238E27FC236}">
                <a16:creationId xmlns:a16="http://schemas.microsoft.com/office/drawing/2014/main" id="{2E997740-A3C1-41CD-A55C-438AC1897A5D}"/>
              </a:ext>
            </a:extLst>
          </p:cNvPr>
          <p:cNvSpPr>
            <a:spLocks noGrp="1"/>
          </p:cNvSpPr>
          <p:nvPr>
            <p:ph type="ftr" sz="quarter" idx="12"/>
          </p:nvPr>
        </p:nvSpPr>
        <p:spPr/>
        <p:txBody>
          <a:bodyPr/>
          <a:lstStyle/>
          <a:p>
            <a:r>
              <a:rPr lang="en-US"/>
              <a:t>ZEBRA TECHNOLOGIES</a:t>
            </a:r>
            <a:endParaRPr lang="en-US" dirty="0"/>
          </a:p>
        </p:txBody>
      </p:sp>
      <p:pic>
        <p:nvPicPr>
          <p:cNvPr id="7" name="Picture 6">
            <a:extLst>
              <a:ext uri="{FF2B5EF4-FFF2-40B4-BE49-F238E27FC236}">
                <a16:creationId xmlns:a16="http://schemas.microsoft.com/office/drawing/2014/main" id="{1A49F969-506B-4A0F-967D-BE6CE5FCA0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887" y="2162121"/>
            <a:ext cx="3263924" cy="3228702"/>
          </a:xfrm>
          <a:prstGeom prst="rect">
            <a:avLst/>
          </a:prstGeom>
          <a:ln w="76200">
            <a:solidFill>
              <a:srgbClr val="005696"/>
            </a:solidFill>
          </a:ln>
        </p:spPr>
      </p:pic>
      <p:graphicFrame>
        <p:nvGraphicFramePr>
          <p:cNvPr id="11" name="Table 11">
            <a:extLst>
              <a:ext uri="{FF2B5EF4-FFF2-40B4-BE49-F238E27FC236}">
                <a16:creationId xmlns:a16="http://schemas.microsoft.com/office/drawing/2014/main" id="{964DE29E-0DCD-4559-9E5B-EE06F57C1CBB}"/>
              </a:ext>
            </a:extLst>
          </p:cNvPr>
          <p:cNvGraphicFramePr>
            <a:graphicFrameLocks noGrp="1"/>
          </p:cNvGraphicFramePr>
          <p:nvPr/>
        </p:nvGraphicFramePr>
        <p:xfrm>
          <a:off x="3870446" y="1219200"/>
          <a:ext cx="8150088" cy="5511281"/>
        </p:xfrm>
        <a:graphic>
          <a:graphicData uri="http://schemas.openxmlformats.org/drawingml/2006/table">
            <a:tbl>
              <a:tblPr bandRow="1">
                <a:tableStyleId>{5C22544A-7EE6-4342-B048-85BDC9FD1C3A}</a:tableStyleId>
              </a:tblPr>
              <a:tblGrid>
                <a:gridCol w="2842592">
                  <a:extLst>
                    <a:ext uri="{9D8B030D-6E8A-4147-A177-3AD203B41FA5}">
                      <a16:colId xmlns:a16="http://schemas.microsoft.com/office/drawing/2014/main" val="1572961826"/>
                    </a:ext>
                  </a:extLst>
                </a:gridCol>
                <a:gridCol w="5307496">
                  <a:extLst>
                    <a:ext uri="{9D8B030D-6E8A-4147-A177-3AD203B41FA5}">
                      <a16:colId xmlns:a16="http://schemas.microsoft.com/office/drawing/2014/main" val="2789483940"/>
                    </a:ext>
                  </a:extLst>
                </a:gridCol>
              </a:tblGrid>
              <a:tr h="1333704">
                <a:tc>
                  <a:txBody>
                    <a:bodyPr/>
                    <a:lstStyle/>
                    <a:p>
                      <a:endParaRPr lang="en-US" dirty="0">
                        <a:solidFill>
                          <a:schemeClr val="bg1"/>
                        </a:solidFill>
                      </a:endParaRPr>
                    </a:p>
                  </a:txBody>
                  <a:tcPr anchor="ctr">
                    <a:solidFill>
                      <a:srgbClr val="005696"/>
                    </a:solidFill>
                  </a:tcPr>
                </a:tc>
                <a:tc>
                  <a:txBody>
                    <a:bodyPr/>
                    <a:lstStyle/>
                    <a:p>
                      <a:pPr marL="0" indent="0">
                        <a:buNone/>
                      </a:pPr>
                      <a:r>
                        <a:rPr lang="en-US" sz="1800" b="1" cap="all" dirty="0">
                          <a:solidFill>
                            <a:schemeClr val="bg1"/>
                          </a:solidFill>
                        </a:rPr>
                        <a:t>MAPPING SUPPORT</a:t>
                      </a:r>
                    </a:p>
                    <a:p>
                      <a:r>
                        <a:rPr lang="en-US" sz="1800" dirty="0">
                          <a:solidFill>
                            <a:schemeClr val="bg1"/>
                          </a:solidFill>
                        </a:rPr>
                        <a:t>Capability to layer in geographical information on top of your data and visualize results on maps.</a:t>
                      </a:r>
                    </a:p>
                  </a:txBody>
                  <a:tcPr anchor="ctr">
                    <a:solidFill>
                      <a:srgbClr val="005696"/>
                    </a:solidFill>
                  </a:tcPr>
                </a:tc>
                <a:extLst>
                  <a:ext uri="{0D108BD9-81ED-4DB2-BD59-A6C34878D82A}">
                    <a16:rowId xmlns:a16="http://schemas.microsoft.com/office/drawing/2014/main" val="1451129272"/>
                  </a:ext>
                </a:extLst>
              </a:tr>
              <a:tr h="2843873">
                <a:tc>
                  <a:txBody>
                    <a:bodyPr/>
                    <a:lstStyle/>
                    <a:p>
                      <a:endParaRPr lang="en-US" dirty="0">
                        <a:solidFill>
                          <a:schemeClr val="bg1"/>
                        </a:solidFill>
                      </a:endParaRPr>
                    </a:p>
                  </a:txBody>
                  <a:tcPr anchor="ctr">
                    <a:solidFill>
                      <a:srgbClr val="005696"/>
                    </a:solidFill>
                  </a:tcPr>
                </a:tc>
                <a:tc>
                  <a:txBody>
                    <a:bodyPr/>
                    <a:lstStyle/>
                    <a:p>
                      <a:pPr marL="0" indent="0">
                        <a:buNone/>
                      </a:pPr>
                      <a:endParaRPr lang="en-US" sz="1800" b="1" cap="all" dirty="0">
                        <a:solidFill>
                          <a:schemeClr val="bg1"/>
                        </a:solidFill>
                      </a:endParaRPr>
                    </a:p>
                    <a:p>
                      <a:pPr marL="0" indent="0">
                        <a:buNone/>
                      </a:pPr>
                      <a:r>
                        <a:rPr lang="en-US" sz="1800" b="1" cap="all" dirty="0">
                          <a:solidFill>
                            <a:schemeClr val="bg1"/>
                          </a:solidFill>
                        </a:rPr>
                        <a:t>PRE-BUILT AGGREGATIONS AND FILTERS</a:t>
                      </a:r>
                    </a:p>
                    <a:p>
                      <a:r>
                        <a:rPr lang="en-US" sz="1800" dirty="0">
                          <a:solidFill>
                            <a:schemeClr val="bg1"/>
                          </a:solidFill>
                        </a:rPr>
                        <a:t>The ability to run a variety of analytics like histograms, top-N queries, and trends with just a few clicks.</a:t>
                      </a:r>
                    </a:p>
                  </a:txBody>
                  <a:tcPr anchor="ctr">
                    <a:solidFill>
                      <a:srgbClr val="005696"/>
                    </a:solidFill>
                  </a:tcPr>
                </a:tc>
                <a:extLst>
                  <a:ext uri="{0D108BD9-81ED-4DB2-BD59-A6C34878D82A}">
                    <a16:rowId xmlns:a16="http://schemas.microsoft.com/office/drawing/2014/main" val="3100440986"/>
                  </a:ext>
                </a:extLst>
              </a:tr>
              <a:tr h="1333704">
                <a:tc>
                  <a:txBody>
                    <a:bodyPr/>
                    <a:lstStyle/>
                    <a:p>
                      <a:endParaRPr lang="en-US" dirty="0">
                        <a:solidFill>
                          <a:schemeClr val="bg1"/>
                        </a:solidFill>
                      </a:endParaRPr>
                    </a:p>
                  </a:txBody>
                  <a:tcPr anchor="ctr">
                    <a:solidFill>
                      <a:srgbClr val="005696"/>
                    </a:solidFill>
                  </a:tcPr>
                </a:tc>
                <a:tc>
                  <a:txBody>
                    <a:bodyPr/>
                    <a:lstStyle/>
                    <a:p>
                      <a:pPr marL="0" indent="0">
                        <a:buNone/>
                      </a:pPr>
                      <a:r>
                        <a:rPr lang="en-US" sz="1800" b="1" cap="all" dirty="0">
                          <a:solidFill>
                            <a:schemeClr val="bg1"/>
                          </a:solidFill>
                        </a:rPr>
                        <a:t>DASHBOARDS</a:t>
                      </a:r>
                    </a:p>
                    <a:p>
                      <a:r>
                        <a:rPr lang="en-US" sz="1800" dirty="0">
                          <a:solidFill>
                            <a:schemeClr val="bg1"/>
                          </a:solidFill>
                        </a:rPr>
                        <a:t>Easily set up dashboards and reports and share them with others – all that’s needed is a browser to view and explore the data.</a:t>
                      </a:r>
                    </a:p>
                  </a:txBody>
                  <a:tcPr anchor="ctr">
                    <a:solidFill>
                      <a:srgbClr val="005696"/>
                    </a:solidFill>
                  </a:tcPr>
                </a:tc>
                <a:extLst>
                  <a:ext uri="{0D108BD9-81ED-4DB2-BD59-A6C34878D82A}">
                    <a16:rowId xmlns:a16="http://schemas.microsoft.com/office/drawing/2014/main" val="2930767741"/>
                  </a:ext>
                </a:extLst>
              </a:tr>
            </a:tbl>
          </a:graphicData>
        </a:graphic>
      </p:graphicFrame>
      <p:pic>
        <p:nvPicPr>
          <p:cNvPr id="13" name="Picture 12">
            <a:extLst>
              <a:ext uri="{FF2B5EF4-FFF2-40B4-BE49-F238E27FC236}">
                <a16:creationId xmlns:a16="http://schemas.microsoft.com/office/drawing/2014/main" id="{D2575586-B6BB-4067-A337-5249BCE605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4545" y="1282185"/>
            <a:ext cx="2625675" cy="1222155"/>
          </a:xfrm>
          <a:prstGeom prst="rect">
            <a:avLst/>
          </a:prstGeom>
        </p:spPr>
      </p:pic>
      <p:pic>
        <p:nvPicPr>
          <p:cNvPr id="14" name="Picture 13">
            <a:extLst>
              <a:ext uri="{FF2B5EF4-FFF2-40B4-BE49-F238E27FC236}">
                <a16:creationId xmlns:a16="http://schemas.microsoft.com/office/drawing/2014/main" id="{1435F25B-2971-4263-A36F-83280BC160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69025" y="2639975"/>
            <a:ext cx="2624328" cy="1378954"/>
          </a:xfrm>
          <a:prstGeom prst="rect">
            <a:avLst/>
          </a:prstGeom>
        </p:spPr>
      </p:pic>
      <p:pic>
        <p:nvPicPr>
          <p:cNvPr id="15" name="Picture 14">
            <a:extLst>
              <a:ext uri="{FF2B5EF4-FFF2-40B4-BE49-F238E27FC236}">
                <a16:creationId xmlns:a16="http://schemas.microsoft.com/office/drawing/2014/main" id="{7D7BCEC3-BB8B-405F-95E9-39C6C9DB7A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60427" y="4080632"/>
            <a:ext cx="2624328" cy="1164499"/>
          </a:xfrm>
          <a:prstGeom prst="rect">
            <a:avLst/>
          </a:prstGeom>
        </p:spPr>
      </p:pic>
      <p:pic>
        <p:nvPicPr>
          <p:cNvPr id="16" name="Picture 15">
            <a:extLst>
              <a:ext uri="{FF2B5EF4-FFF2-40B4-BE49-F238E27FC236}">
                <a16:creationId xmlns:a16="http://schemas.microsoft.com/office/drawing/2014/main" id="{33799170-EBE0-474C-A139-80DD8986604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64680" y="5503042"/>
            <a:ext cx="2624328" cy="1130360"/>
          </a:xfrm>
          <a:prstGeom prst="rect">
            <a:avLst/>
          </a:prstGeom>
        </p:spPr>
      </p:pic>
    </p:spTree>
    <p:extLst>
      <p:ext uri="{BB962C8B-B14F-4D97-AF65-F5344CB8AC3E}">
        <p14:creationId xmlns:p14="http://schemas.microsoft.com/office/powerpoint/2010/main" val="938611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2C17630-793B-704A-BBED-89389C449843}"/>
              </a:ext>
            </a:extLst>
          </p:cNvPr>
          <p:cNvSpPr/>
          <p:nvPr/>
        </p:nvSpPr>
        <p:spPr>
          <a:xfrm>
            <a:off x="457081" y="2584783"/>
            <a:ext cx="11225908" cy="670505"/>
          </a:xfrm>
          <a:prstGeom prst="rect">
            <a:avLst/>
          </a:prstGeom>
          <a:solidFill>
            <a:srgbClr val="CCCCC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0F152BF-A2CB-2146-A1DE-F42C5B469E38}"/>
              </a:ext>
            </a:extLst>
          </p:cNvPr>
          <p:cNvCxnSpPr>
            <a:cxnSpLocks/>
          </p:cNvCxnSpPr>
          <p:nvPr/>
        </p:nvCxnSpPr>
        <p:spPr>
          <a:xfrm>
            <a:off x="457081" y="2914240"/>
            <a:ext cx="11225908" cy="0"/>
          </a:xfrm>
          <a:prstGeom prst="line">
            <a:avLst/>
          </a:prstGeom>
          <a:ln w="190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A5DA5B62-7CAA-A24E-8E2E-7FD108A0C85F}"/>
              </a:ext>
            </a:extLst>
          </p:cNvPr>
          <p:cNvSpPr/>
          <p:nvPr/>
        </p:nvSpPr>
        <p:spPr>
          <a:xfrm rot="3563664">
            <a:off x="5558560" y="2471922"/>
            <a:ext cx="914400" cy="914400"/>
          </a:xfrm>
          <a:prstGeom prst="rect">
            <a:avLst/>
          </a:prstGeom>
          <a:solidFill>
            <a:srgbClr val="95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D78DCE4-1DB5-944D-B0C0-A971934E348B}"/>
              </a:ext>
            </a:extLst>
          </p:cNvPr>
          <p:cNvSpPr/>
          <p:nvPr/>
        </p:nvSpPr>
        <p:spPr>
          <a:xfrm rot="3563664">
            <a:off x="7753121" y="2471922"/>
            <a:ext cx="914400" cy="914400"/>
          </a:xfrm>
          <a:prstGeom prst="rect">
            <a:avLst/>
          </a:prstGeom>
          <a:solidFill>
            <a:srgbClr val="95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48FCF2B-158D-444A-825A-46C1FB8B8B8C}"/>
              </a:ext>
            </a:extLst>
          </p:cNvPr>
          <p:cNvSpPr/>
          <p:nvPr/>
        </p:nvSpPr>
        <p:spPr>
          <a:xfrm rot="3563664">
            <a:off x="9984256" y="2447538"/>
            <a:ext cx="914400" cy="914400"/>
          </a:xfrm>
          <a:prstGeom prst="rect">
            <a:avLst/>
          </a:prstGeom>
          <a:solidFill>
            <a:srgbClr val="95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DB43E455-3039-2840-A96E-F02141B97628}"/>
              </a:ext>
            </a:extLst>
          </p:cNvPr>
          <p:cNvSpPr>
            <a:spLocks noGrp="1"/>
          </p:cNvSpPr>
          <p:nvPr>
            <p:ph type="ftr" sz="quarter" idx="3"/>
          </p:nvPr>
        </p:nvSpPr>
        <p:spPr/>
        <p:txBody>
          <a:bodyPr/>
          <a:lstStyle/>
          <a:p>
            <a:r>
              <a:rPr lang="en-US" dirty="0"/>
              <a:t>ZEBRA TECHNOLOGIES</a:t>
            </a:r>
          </a:p>
        </p:txBody>
      </p:sp>
      <p:sp>
        <p:nvSpPr>
          <p:cNvPr id="17" name="Rectangle 16">
            <a:extLst>
              <a:ext uri="{FF2B5EF4-FFF2-40B4-BE49-F238E27FC236}">
                <a16:creationId xmlns:a16="http://schemas.microsoft.com/office/drawing/2014/main" id="{8DEA4210-80A2-F744-8819-AACA694D3AC3}"/>
              </a:ext>
            </a:extLst>
          </p:cNvPr>
          <p:cNvSpPr/>
          <p:nvPr/>
        </p:nvSpPr>
        <p:spPr>
          <a:xfrm rot="3563664">
            <a:off x="1191425" y="2436810"/>
            <a:ext cx="913163" cy="913163"/>
          </a:xfrm>
          <a:prstGeom prst="rect">
            <a:avLst/>
          </a:prstGeom>
          <a:solidFill>
            <a:srgbClr val="95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97AEFE-AF3C-A340-93B4-2FC5DED0ADE0}"/>
              </a:ext>
            </a:extLst>
          </p:cNvPr>
          <p:cNvSpPr/>
          <p:nvPr/>
        </p:nvSpPr>
        <p:spPr>
          <a:xfrm rot="3563664">
            <a:off x="3339616" y="2435346"/>
            <a:ext cx="914400" cy="914400"/>
          </a:xfrm>
          <a:prstGeom prst="rect">
            <a:avLst/>
          </a:prstGeom>
          <a:solidFill>
            <a:srgbClr val="95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C43ABFF-2D61-A740-88C8-23D0C32CFD99}"/>
              </a:ext>
            </a:extLst>
          </p:cNvPr>
          <p:cNvPicPr>
            <a:picLocks noChangeAspect="1"/>
          </p:cNvPicPr>
          <p:nvPr/>
        </p:nvPicPr>
        <p:blipFill>
          <a:blip r:embed="rId2"/>
          <a:stretch>
            <a:fillRect/>
          </a:stretch>
        </p:blipFill>
        <p:spPr>
          <a:xfrm>
            <a:off x="1382124" y="2627031"/>
            <a:ext cx="544252" cy="544252"/>
          </a:xfrm>
          <a:prstGeom prst="rect">
            <a:avLst/>
          </a:prstGeom>
        </p:spPr>
      </p:pic>
      <p:pic>
        <p:nvPicPr>
          <p:cNvPr id="4" name="Picture 3">
            <a:extLst>
              <a:ext uri="{FF2B5EF4-FFF2-40B4-BE49-F238E27FC236}">
                <a16:creationId xmlns:a16="http://schemas.microsoft.com/office/drawing/2014/main" id="{D6983F6C-6CA1-A045-9351-960981207374}"/>
              </a:ext>
            </a:extLst>
          </p:cNvPr>
          <p:cNvPicPr>
            <a:picLocks noChangeAspect="1"/>
          </p:cNvPicPr>
          <p:nvPr/>
        </p:nvPicPr>
        <p:blipFill>
          <a:blip r:embed="rId3"/>
          <a:stretch>
            <a:fillRect/>
          </a:stretch>
        </p:blipFill>
        <p:spPr>
          <a:xfrm>
            <a:off x="7959661" y="2662932"/>
            <a:ext cx="520543" cy="520543"/>
          </a:xfrm>
          <a:prstGeom prst="rect">
            <a:avLst/>
          </a:prstGeom>
        </p:spPr>
      </p:pic>
      <p:pic>
        <p:nvPicPr>
          <p:cNvPr id="6" name="Picture 5">
            <a:extLst>
              <a:ext uri="{FF2B5EF4-FFF2-40B4-BE49-F238E27FC236}">
                <a16:creationId xmlns:a16="http://schemas.microsoft.com/office/drawing/2014/main" id="{B95D2D8D-5EC5-7744-AA95-7C7B2C3CC21D}"/>
              </a:ext>
            </a:extLst>
          </p:cNvPr>
          <p:cNvPicPr>
            <a:picLocks noChangeAspect="1"/>
          </p:cNvPicPr>
          <p:nvPr/>
        </p:nvPicPr>
        <p:blipFill>
          <a:blip r:embed="rId4"/>
          <a:stretch>
            <a:fillRect/>
          </a:stretch>
        </p:blipFill>
        <p:spPr>
          <a:xfrm>
            <a:off x="5935893" y="2584783"/>
            <a:ext cx="376287" cy="703226"/>
          </a:xfrm>
          <a:prstGeom prst="rect">
            <a:avLst/>
          </a:prstGeom>
        </p:spPr>
      </p:pic>
      <p:sp>
        <p:nvSpPr>
          <p:cNvPr id="26" name="Rectangle 25">
            <a:extLst>
              <a:ext uri="{FF2B5EF4-FFF2-40B4-BE49-F238E27FC236}">
                <a16:creationId xmlns:a16="http://schemas.microsoft.com/office/drawing/2014/main" id="{2632082C-DEEA-0A4F-B449-531F349E32C4}"/>
              </a:ext>
            </a:extLst>
          </p:cNvPr>
          <p:cNvSpPr/>
          <p:nvPr/>
        </p:nvSpPr>
        <p:spPr>
          <a:xfrm>
            <a:off x="704719" y="3813153"/>
            <a:ext cx="1853593" cy="1169551"/>
          </a:xfrm>
          <a:prstGeom prst="rect">
            <a:avLst/>
          </a:prstGeom>
        </p:spPr>
        <p:txBody>
          <a:bodyPr wrap="square">
            <a:spAutoFit/>
          </a:bodyPr>
          <a:lstStyle/>
          <a:p>
            <a:pPr lvl="0" algn="ctr" defTabSz="914126" fontAlgn="auto">
              <a:spcBef>
                <a:spcPts val="1200"/>
              </a:spcBef>
              <a:spcAft>
                <a:spcPts val="0"/>
              </a:spcAft>
            </a:pPr>
            <a:r>
              <a:rPr lang="en-US" b="1" dirty="0">
                <a:solidFill>
                  <a:srgbClr val="00A7FF"/>
                </a:solidFill>
                <a:latin typeface="Arial" panose="020B0604020202020204"/>
                <a:ea typeface="+mn-ea"/>
              </a:rPr>
              <a:t>Point in Time</a:t>
            </a:r>
          </a:p>
          <a:p>
            <a:pPr lvl="0" algn="ctr" defTabSz="914126" fontAlgn="auto">
              <a:spcBef>
                <a:spcPts val="1200"/>
              </a:spcBef>
              <a:spcAft>
                <a:spcPts val="0"/>
              </a:spcAft>
            </a:pPr>
            <a:r>
              <a:rPr lang="en-US" sz="1400" dirty="0">
                <a:latin typeface="Arial" panose="020B0604020202020204"/>
                <a:ea typeface="+mn-ea"/>
              </a:rPr>
              <a:t>Gives an indication of location at a specific point in time</a:t>
            </a:r>
          </a:p>
        </p:txBody>
      </p:sp>
      <p:sp>
        <p:nvSpPr>
          <p:cNvPr id="27" name="Rectangle 26">
            <a:extLst>
              <a:ext uri="{FF2B5EF4-FFF2-40B4-BE49-F238E27FC236}">
                <a16:creationId xmlns:a16="http://schemas.microsoft.com/office/drawing/2014/main" id="{98C68CB1-5247-574D-9CDF-D33ECF76B4C3}"/>
              </a:ext>
            </a:extLst>
          </p:cNvPr>
          <p:cNvSpPr/>
          <p:nvPr/>
        </p:nvSpPr>
        <p:spPr>
          <a:xfrm>
            <a:off x="2730131" y="3813153"/>
            <a:ext cx="2110093" cy="1169551"/>
          </a:xfrm>
          <a:prstGeom prst="rect">
            <a:avLst/>
          </a:prstGeom>
        </p:spPr>
        <p:txBody>
          <a:bodyPr wrap="square">
            <a:spAutoFit/>
          </a:bodyPr>
          <a:lstStyle/>
          <a:p>
            <a:pPr lvl="0" algn="ctr" defTabSz="914126" fontAlgn="auto">
              <a:spcBef>
                <a:spcPts val="1200"/>
              </a:spcBef>
              <a:spcAft>
                <a:spcPts val="0"/>
              </a:spcAft>
            </a:pPr>
            <a:r>
              <a:rPr lang="en-US" b="1" dirty="0">
                <a:solidFill>
                  <a:srgbClr val="00A7FF"/>
                </a:solidFill>
                <a:latin typeface="Arial" panose="020B0604020202020204"/>
                <a:ea typeface="+mn-ea"/>
              </a:rPr>
              <a:t>Persistence</a:t>
            </a:r>
          </a:p>
          <a:p>
            <a:pPr lvl="0" algn="ctr" defTabSz="914126" fontAlgn="auto">
              <a:spcBef>
                <a:spcPts val="1200"/>
              </a:spcBef>
              <a:spcAft>
                <a:spcPts val="0"/>
              </a:spcAft>
            </a:pPr>
            <a:r>
              <a:rPr lang="en-US" sz="1400" dirty="0">
                <a:latin typeface="Arial" panose="020B0604020202020204"/>
                <a:ea typeface="+mn-ea"/>
              </a:rPr>
              <a:t>Provides a continuous notification of location at user defined intervals</a:t>
            </a:r>
          </a:p>
        </p:txBody>
      </p:sp>
      <p:sp>
        <p:nvSpPr>
          <p:cNvPr id="29" name="Rectangle 28">
            <a:extLst>
              <a:ext uri="{FF2B5EF4-FFF2-40B4-BE49-F238E27FC236}">
                <a16:creationId xmlns:a16="http://schemas.microsoft.com/office/drawing/2014/main" id="{78833ED1-7B43-1A40-8BBB-F63C5A71AF3A}"/>
              </a:ext>
            </a:extLst>
          </p:cNvPr>
          <p:cNvSpPr/>
          <p:nvPr/>
        </p:nvSpPr>
        <p:spPr>
          <a:xfrm>
            <a:off x="4969483" y="3826636"/>
            <a:ext cx="2110093" cy="1169551"/>
          </a:xfrm>
          <a:prstGeom prst="rect">
            <a:avLst/>
          </a:prstGeom>
        </p:spPr>
        <p:txBody>
          <a:bodyPr wrap="square">
            <a:spAutoFit/>
          </a:bodyPr>
          <a:lstStyle/>
          <a:p>
            <a:pPr lvl="0" algn="ctr" defTabSz="914126" fontAlgn="auto">
              <a:spcBef>
                <a:spcPts val="1200"/>
              </a:spcBef>
              <a:spcAft>
                <a:spcPts val="0"/>
              </a:spcAft>
            </a:pPr>
            <a:r>
              <a:rPr lang="en-US" b="1" dirty="0">
                <a:solidFill>
                  <a:srgbClr val="00A7FF"/>
                </a:solidFill>
                <a:latin typeface="Arial" panose="020B0604020202020204"/>
                <a:ea typeface="+mn-ea"/>
              </a:rPr>
              <a:t>Presence</a:t>
            </a:r>
          </a:p>
          <a:p>
            <a:pPr lvl="0" algn="ctr" defTabSz="914126" fontAlgn="auto">
              <a:spcBef>
                <a:spcPts val="1200"/>
              </a:spcBef>
              <a:spcAft>
                <a:spcPts val="0"/>
              </a:spcAft>
            </a:pPr>
            <a:r>
              <a:rPr lang="en-US" sz="1400" dirty="0">
                <a:latin typeface="Arial" panose="020B0604020202020204"/>
                <a:ea typeface="+mn-ea"/>
              </a:rPr>
              <a:t>A tagged item is within range of something that can hear it</a:t>
            </a:r>
          </a:p>
        </p:txBody>
      </p:sp>
      <p:sp>
        <p:nvSpPr>
          <p:cNvPr id="30" name="Rectangle 29">
            <a:extLst>
              <a:ext uri="{FF2B5EF4-FFF2-40B4-BE49-F238E27FC236}">
                <a16:creationId xmlns:a16="http://schemas.microsoft.com/office/drawing/2014/main" id="{F186A066-F2C3-4D4B-A25D-6ADF072E313A}"/>
              </a:ext>
            </a:extLst>
          </p:cNvPr>
          <p:cNvSpPr/>
          <p:nvPr/>
        </p:nvSpPr>
        <p:spPr>
          <a:xfrm>
            <a:off x="7112653" y="3826636"/>
            <a:ext cx="2110093" cy="1384995"/>
          </a:xfrm>
          <a:prstGeom prst="rect">
            <a:avLst/>
          </a:prstGeom>
        </p:spPr>
        <p:txBody>
          <a:bodyPr wrap="square">
            <a:spAutoFit/>
          </a:bodyPr>
          <a:lstStyle/>
          <a:p>
            <a:pPr algn="ctr" defTabSz="914126" fontAlgn="auto">
              <a:spcBef>
                <a:spcPts val="1200"/>
              </a:spcBef>
              <a:spcAft>
                <a:spcPts val="0"/>
              </a:spcAft>
            </a:pPr>
            <a:r>
              <a:rPr lang="en-US" b="1" dirty="0">
                <a:solidFill>
                  <a:srgbClr val="00A7FF"/>
                </a:solidFill>
                <a:latin typeface="Arial" panose="020B0604020202020204"/>
                <a:ea typeface="+mn-ea"/>
              </a:rPr>
              <a:t>Proximity</a:t>
            </a:r>
          </a:p>
          <a:p>
            <a:pPr lvl="0" algn="ctr" defTabSz="914126" fontAlgn="auto">
              <a:spcBef>
                <a:spcPts val="1200"/>
              </a:spcBef>
              <a:spcAft>
                <a:spcPts val="0"/>
              </a:spcAft>
            </a:pPr>
            <a:r>
              <a:rPr lang="en-US" sz="1400" dirty="0">
                <a:latin typeface="Arial" panose="020B0604020202020204"/>
                <a:ea typeface="+mn-ea"/>
              </a:rPr>
              <a:t>A tagged item is in the proximity of a transmitter or receiver at a known location</a:t>
            </a:r>
          </a:p>
        </p:txBody>
      </p:sp>
      <p:sp>
        <p:nvSpPr>
          <p:cNvPr id="31" name="Rectangle 30">
            <a:extLst>
              <a:ext uri="{FF2B5EF4-FFF2-40B4-BE49-F238E27FC236}">
                <a16:creationId xmlns:a16="http://schemas.microsoft.com/office/drawing/2014/main" id="{BC3ED7C7-67D3-B241-A109-EF25042ED9C8}"/>
              </a:ext>
            </a:extLst>
          </p:cNvPr>
          <p:cNvSpPr/>
          <p:nvPr/>
        </p:nvSpPr>
        <p:spPr>
          <a:xfrm>
            <a:off x="9327899" y="3809055"/>
            <a:ext cx="2315461" cy="1969770"/>
          </a:xfrm>
          <a:prstGeom prst="rect">
            <a:avLst/>
          </a:prstGeom>
        </p:spPr>
        <p:txBody>
          <a:bodyPr wrap="square">
            <a:spAutoFit/>
          </a:bodyPr>
          <a:lstStyle/>
          <a:p>
            <a:pPr algn="ctr" defTabSz="914126" fontAlgn="auto">
              <a:spcBef>
                <a:spcPts val="1200"/>
              </a:spcBef>
              <a:spcAft>
                <a:spcPts val="0"/>
              </a:spcAft>
            </a:pPr>
            <a:r>
              <a:rPr lang="en-US" b="1" dirty="0">
                <a:solidFill>
                  <a:srgbClr val="00A7FF"/>
                </a:solidFill>
                <a:latin typeface="Arial" panose="020B0604020202020204"/>
                <a:ea typeface="+mn-ea"/>
              </a:rPr>
              <a:t>Position</a:t>
            </a:r>
          </a:p>
          <a:p>
            <a:pPr lvl="0" algn="ctr" defTabSz="914126" fontAlgn="auto">
              <a:spcBef>
                <a:spcPts val="1200"/>
              </a:spcBef>
              <a:spcAft>
                <a:spcPts val="0"/>
              </a:spcAft>
            </a:pPr>
            <a:r>
              <a:rPr lang="en-US" sz="1400" dirty="0">
                <a:latin typeface="Arial" panose="020B0604020202020204"/>
                <a:ea typeface="+mn-ea"/>
              </a:rPr>
              <a:t>The exact position of a tagged item is determined independent of topology or known adjacent positions on a continuous basis</a:t>
            </a:r>
          </a:p>
          <a:p>
            <a:pPr lvl="0" algn="ctr" defTabSz="914126" fontAlgn="auto">
              <a:spcBef>
                <a:spcPts val="1200"/>
              </a:spcBef>
              <a:spcAft>
                <a:spcPts val="0"/>
              </a:spcAft>
            </a:pPr>
            <a:r>
              <a:rPr lang="en-US" sz="1400" dirty="0">
                <a:latin typeface="Arial" panose="020B0604020202020204"/>
                <a:ea typeface="+mn-ea"/>
              </a:rPr>
              <a:t>Primarily </a:t>
            </a:r>
            <a:r>
              <a:rPr lang="en-US" sz="1400" b="1" dirty="0">
                <a:latin typeface="Arial" panose="020B0604020202020204"/>
                <a:ea typeface="+mn-ea"/>
              </a:rPr>
              <a:t>persistence</a:t>
            </a:r>
          </a:p>
        </p:txBody>
      </p:sp>
      <p:sp>
        <p:nvSpPr>
          <p:cNvPr id="34" name="AutoShape 2">
            <a:extLst>
              <a:ext uri="{FF2B5EF4-FFF2-40B4-BE49-F238E27FC236}">
                <a16:creationId xmlns:a16="http://schemas.microsoft.com/office/drawing/2014/main" id="{B7DE2444-24AC-B944-BC9B-D77F2A799CA5}"/>
              </a:ext>
            </a:extLst>
          </p:cNvPr>
          <p:cNvSpPr>
            <a:spLocks noChangeAspect="1" noChangeArrowheads="1"/>
          </p:cNvSpPr>
          <p:nvPr/>
        </p:nvSpPr>
        <p:spPr bwMode="auto">
          <a:xfrm flipH="1">
            <a:off x="10131433"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pic>
        <p:nvPicPr>
          <p:cNvPr id="11" name="Picture 10">
            <a:extLst>
              <a:ext uri="{FF2B5EF4-FFF2-40B4-BE49-F238E27FC236}">
                <a16:creationId xmlns:a16="http://schemas.microsoft.com/office/drawing/2014/main" id="{B5097733-DB97-8B44-ACC5-7B030708A990}"/>
              </a:ext>
            </a:extLst>
          </p:cNvPr>
          <p:cNvPicPr>
            <a:picLocks noChangeAspect="1"/>
          </p:cNvPicPr>
          <p:nvPr/>
        </p:nvPicPr>
        <p:blipFill>
          <a:blip r:embed="rId5"/>
          <a:stretch>
            <a:fillRect/>
          </a:stretch>
        </p:blipFill>
        <p:spPr>
          <a:xfrm>
            <a:off x="10271157" y="2597575"/>
            <a:ext cx="351800" cy="657713"/>
          </a:xfrm>
          <a:prstGeom prst="rect">
            <a:avLst/>
          </a:prstGeom>
        </p:spPr>
      </p:pic>
      <p:sp>
        <p:nvSpPr>
          <p:cNvPr id="33" name="Title 4">
            <a:extLst>
              <a:ext uri="{FF2B5EF4-FFF2-40B4-BE49-F238E27FC236}">
                <a16:creationId xmlns:a16="http://schemas.microsoft.com/office/drawing/2014/main" id="{B9D35F78-FE91-CF49-AAB9-AD41D593AF3C}"/>
              </a:ext>
            </a:extLst>
          </p:cNvPr>
          <p:cNvSpPr>
            <a:spLocks noGrp="1"/>
          </p:cNvSpPr>
          <p:nvPr>
            <p:ph type="title"/>
          </p:nvPr>
        </p:nvSpPr>
        <p:spPr>
          <a:xfrm>
            <a:off x="457081" y="457200"/>
            <a:ext cx="6622495" cy="868680"/>
          </a:xfrm>
        </p:spPr>
        <p:txBody>
          <a:bodyPr/>
          <a:lstStyle/>
          <a:p>
            <a:r>
              <a:rPr lang="en-US" sz="3000" dirty="0"/>
              <a:t>The Value of Location Technologies</a:t>
            </a:r>
          </a:p>
        </p:txBody>
      </p:sp>
      <p:sp>
        <p:nvSpPr>
          <p:cNvPr id="35" name="Text Placeholder 5">
            <a:extLst>
              <a:ext uri="{FF2B5EF4-FFF2-40B4-BE49-F238E27FC236}">
                <a16:creationId xmlns:a16="http://schemas.microsoft.com/office/drawing/2014/main" id="{43EAABDB-5349-E94B-9908-835CEC51706E}"/>
              </a:ext>
            </a:extLst>
          </p:cNvPr>
          <p:cNvSpPr>
            <a:spLocks noGrp="1"/>
          </p:cNvSpPr>
          <p:nvPr>
            <p:ph type="body" sz="quarter" idx="10"/>
          </p:nvPr>
        </p:nvSpPr>
        <p:spPr>
          <a:xfrm>
            <a:off x="457081" y="1008888"/>
            <a:ext cx="4479393" cy="737729"/>
          </a:xfrm>
        </p:spPr>
        <p:txBody>
          <a:bodyPr/>
          <a:lstStyle/>
          <a:p>
            <a:pPr fontAlgn="auto">
              <a:spcAft>
                <a:spcPts val="0"/>
              </a:spcAft>
            </a:pPr>
            <a:r>
              <a:rPr lang="en-US" dirty="0">
                <a:solidFill>
                  <a:srgbClr val="00A7FF"/>
                </a:solidFill>
              </a:rPr>
              <a:t>Consider Location Variables</a:t>
            </a:r>
          </a:p>
        </p:txBody>
      </p:sp>
      <p:sp>
        <p:nvSpPr>
          <p:cNvPr id="22" name="Rectangle 21">
            <a:extLst>
              <a:ext uri="{FF2B5EF4-FFF2-40B4-BE49-F238E27FC236}">
                <a16:creationId xmlns:a16="http://schemas.microsoft.com/office/drawing/2014/main" id="{7F6F12CD-C1E2-084E-A7F8-6D9B930C94C2}"/>
              </a:ext>
            </a:extLst>
          </p:cNvPr>
          <p:cNvSpPr/>
          <p:nvPr/>
        </p:nvSpPr>
        <p:spPr>
          <a:xfrm>
            <a:off x="4985539" y="5438108"/>
            <a:ext cx="2060442" cy="523220"/>
          </a:xfrm>
          <a:prstGeom prst="rect">
            <a:avLst/>
          </a:prstGeom>
        </p:spPr>
        <p:txBody>
          <a:bodyPr wrap="square">
            <a:spAutoFit/>
          </a:bodyPr>
          <a:lstStyle/>
          <a:p>
            <a:pPr lvl="0" algn="ctr" defTabSz="914126" fontAlgn="auto">
              <a:spcBef>
                <a:spcPts val="1200"/>
              </a:spcBef>
              <a:spcAft>
                <a:spcPts val="0"/>
              </a:spcAft>
            </a:pPr>
            <a:r>
              <a:rPr lang="en-US" sz="1400" dirty="0">
                <a:solidFill>
                  <a:srgbClr val="000000"/>
                </a:solidFill>
                <a:latin typeface="Arial" panose="020B0604020202020204"/>
              </a:rPr>
              <a:t>Can be </a:t>
            </a:r>
            <a:r>
              <a:rPr lang="en-US" sz="1400" b="1" dirty="0">
                <a:solidFill>
                  <a:srgbClr val="000000"/>
                </a:solidFill>
                <a:latin typeface="Arial" panose="020B0604020202020204"/>
              </a:rPr>
              <a:t>point in time </a:t>
            </a:r>
            <a:br>
              <a:rPr lang="en-US" sz="1400" b="1" dirty="0">
                <a:solidFill>
                  <a:srgbClr val="000000"/>
                </a:solidFill>
                <a:latin typeface="Arial" panose="020B0604020202020204"/>
              </a:rPr>
            </a:br>
            <a:r>
              <a:rPr lang="en-US" sz="1400" b="1" dirty="0">
                <a:solidFill>
                  <a:srgbClr val="000000"/>
                </a:solidFill>
                <a:latin typeface="Arial" panose="020B0604020202020204"/>
              </a:rPr>
              <a:t>or persistent</a:t>
            </a:r>
          </a:p>
        </p:txBody>
      </p:sp>
      <p:sp>
        <p:nvSpPr>
          <p:cNvPr id="23" name="Rectangle 22">
            <a:extLst>
              <a:ext uri="{FF2B5EF4-FFF2-40B4-BE49-F238E27FC236}">
                <a16:creationId xmlns:a16="http://schemas.microsoft.com/office/drawing/2014/main" id="{672269C0-92CB-DF47-B12E-F90CB1C30EDA}"/>
              </a:ext>
            </a:extLst>
          </p:cNvPr>
          <p:cNvSpPr/>
          <p:nvPr/>
        </p:nvSpPr>
        <p:spPr>
          <a:xfrm>
            <a:off x="7234590" y="5448293"/>
            <a:ext cx="1866217" cy="307777"/>
          </a:xfrm>
          <a:prstGeom prst="rect">
            <a:avLst/>
          </a:prstGeom>
        </p:spPr>
        <p:txBody>
          <a:bodyPr wrap="none">
            <a:spAutoFit/>
          </a:bodyPr>
          <a:lstStyle/>
          <a:p>
            <a:pPr lvl="0" algn="ctr" defTabSz="914126" fontAlgn="auto">
              <a:spcBef>
                <a:spcPts val="1200"/>
              </a:spcBef>
              <a:spcAft>
                <a:spcPts val="0"/>
              </a:spcAft>
            </a:pPr>
            <a:r>
              <a:rPr lang="en-US" sz="1400" dirty="0">
                <a:solidFill>
                  <a:srgbClr val="000000"/>
                </a:solidFill>
                <a:latin typeface="Arial" panose="020B0604020202020204"/>
              </a:rPr>
              <a:t>Always </a:t>
            </a:r>
            <a:r>
              <a:rPr lang="en-US" sz="1400" b="1" dirty="0">
                <a:solidFill>
                  <a:srgbClr val="000000"/>
                </a:solidFill>
                <a:latin typeface="Arial" panose="020B0604020202020204"/>
              </a:rPr>
              <a:t>point in time</a:t>
            </a:r>
          </a:p>
        </p:txBody>
      </p:sp>
      <p:pic>
        <p:nvPicPr>
          <p:cNvPr id="3" name="Picture 2">
            <a:extLst>
              <a:ext uri="{FF2B5EF4-FFF2-40B4-BE49-F238E27FC236}">
                <a16:creationId xmlns:a16="http://schemas.microsoft.com/office/drawing/2014/main" id="{45855265-2533-5D4B-822A-E9583B1545CB}"/>
              </a:ext>
            </a:extLst>
          </p:cNvPr>
          <p:cNvPicPr>
            <a:picLocks noChangeAspect="1"/>
          </p:cNvPicPr>
          <p:nvPr/>
        </p:nvPicPr>
        <p:blipFill>
          <a:blip r:embed="rId6"/>
          <a:stretch>
            <a:fillRect/>
          </a:stretch>
        </p:blipFill>
        <p:spPr>
          <a:xfrm>
            <a:off x="3474300" y="2573191"/>
            <a:ext cx="657224" cy="628649"/>
          </a:xfrm>
          <a:prstGeom prst="rect">
            <a:avLst/>
          </a:prstGeom>
        </p:spPr>
      </p:pic>
    </p:spTree>
    <p:extLst>
      <p:ext uri="{BB962C8B-B14F-4D97-AF65-F5344CB8AC3E}">
        <p14:creationId xmlns:p14="http://schemas.microsoft.com/office/powerpoint/2010/main" val="20791490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00A7FF"/>
                </a:solidFill>
              </a:rPr>
              <a:t>With Zebra MotionWorks, you can track assets </a:t>
            </a:r>
          </a:p>
        </p:txBody>
      </p:sp>
      <p:sp>
        <p:nvSpPr>
          <p:cNvPr id="6" name="Content Placeholder 5"/>
          <p:cNvSpPr>
            <a:spLocks noGrp="1"/>
          </p:cNvSpPr>
          <p:nvPr>
            <p:ph sz="half" idx="1"/>
          </p:nvPr>
        </p:nvSpPr>
        <p:spPr>
          <a:xfrm>
            <a:off x="138232" y="3688722"/>
            <a:ext cx="2710551" cy="1765961"/>
          </a:xfrm>
        </p:spPr>
        <p:txBody>
          <a:bodyPr>
            <a:normAutofit lnSpcReduction="10000"/>
          </a:bodyPr>
          <a:lstStyle/>
          <a:p>
            <a:pPr marL="0" indent="0" algn="ctr">
              <a:buNone/>
            </a:pPr>
            <a:r>
              <a:rPr lang="en-US" b="1" dirty="0">
                <a:solidFill>
                  <a:srgbClr val="00A7FF"/>
                </a:solidFill>
              </a:rPr>
              <a:t>AT ANY VOLUME</a:t>
            </a:r>
            <a:r>
              <a:rPr lang="en-US" dirty="0">
                <a:solidFill>
                  <a:srgbClr val="00A7FF"/>
                </a:solidFill>
              </a:rPr>
              <a:t> </a:t>
            </a:r>
            <a:r>
              <a:rPr lang="en-US" sz="1866" dirty="0"/>
              <a:t>We’ve deployed location beacons for major shipping companies to track their packages</a:t>
            </a:r>
          </a:p>
        </p:txBody>
      </p:sp>
      <p:sp>
        <p:nvSpPr>
          <p:cNvPr id="8" name="Slide Number Placeholder 7"/>
          <p:cNvSpPr>
            <a:spLocks noGrp="1"/>
          </p:cNvSpPr>
          <p:nvPr>
            <p:ph type="sldNum" sz="quarter" idx="12"/>
          </p:nvPr>
        </p:nvSpPr>
        <p:spPr/>
        <p:txBody>
          <a:bodyPr/>
          <a:lstStyle/>
          <a:p>
            <a:pPr marL="0" marR="0" lvl="0" indent="0" algn="r" defTabSz="1218895" rtl="0" eaLnBrk="1" fontAlgn="base" latinLnBrk="0" hangingPunct="1">
              <a:lnSpc>
                <a:spcPct val="100000"/>
              </a:lnSpc>
              <a:spcBef>
                <a:spcPct val="0"/>
              </a:spcBef>
              <a:spcAft>
                <a:spcPct val="0"/>
              </a:spcAft>
              <a:buClrTx/>
              <a:buSzTx/>
              <a:buFontTx/>
              <a:buNone/>
              <a:tabLst/>
              <a:defRPr/>
            </a:pPr>
            <a:fld id="{79044E51-BF79-AF42-BAC5-B771B1D9D8E0}" type="slidenum">
              <a:rPr kumimoji="0" lang="en-US" sz="1066"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1218895" rtl="0" eaLnBrk="1" fontAlgn="base" latinLnBrk="0" hangingPunct="1">
                <a:lnSpc>
                  <a:spcPct val="100000"/>
                </a:lnSpc>
                <a:spcBef>
                  <a:spcPct val="0"/>
                </a:spcBef>
                <a:spcAft>
                  <a:spcPct val="0"/>
                </a:spcAft>
                <a:buClrTx/>
                <a:buSzTx/>
                <a:buFontTx/>
                <a:buNone/>
                <a:tabLst/>
                <a:defRPr/>
              </a:pPr>
              <a:t>50</a:t>
            </a:fld>
            <a:endParaRPr kumimoji="0" lang="en-US" sz="1066"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grpSp>
        <p:nvGrpSpPr>
          <p:cNvPr id="15" name="Group 14">
            <a:extLst>
              <a:ext uri="{FF2B5EF4-FFF2-40B4-BE49-F238E27FC236}">
                <a16:creationId xmlns:a16="http://schemas.microsoft.com/office/drawing/2014/main" id="{0B0680F1-840F-2F4E-A52F-161FC9DFA8FE}"/>
              </a:ext>
            </a:extLst>
          </p:cNvPr>
          <p:cNvGrpSpPr/>
          <p:nvPr/>
        </p:nvGrpSpPr>
        <p:grpSpPr>
          <a:xfrm>
            <a:off x="3021241" y="2467005"/>
            <a:ext cx="2710551" cy="3846519"/>
            <a:chOff x="2266521" y="1850065"/>
            <a:chExt cx="2033443" cy="2885641"/>
          </a:xfrm>
        </p:grpSpPr>
        <p:sp>
          <p:nvSpPr>
            <p:cNvPr id="5" name="Content Placeholder 5">
              <a:extLst>
                <a:ext uri="{FF2B5EF4-FFF2-40B4-BE49-F238E27FC236}">
                  <a16:creationId xmlns:a16="http://schemas.microsoft.com/office/drawing/2014/main" id="{F6811FA3-C2F7-B743-8791-BB3319186E1A}"/>
                </a:ext>
              </a:extLst>
            </p:cNvPr>
            <p:cNvSpPr txBox="1">
              <a:spLocks/>
            </p:cNvSpPr>
            <p:nvPr/>
          </p:nvSpPr>
          <p:spPr>
            <a:xfrm>
              <a:off x="2266521" y="2766591"/>
              <a:ext cx="2033443" cy="1969115"/>
            </a:xfrm>
            <a:prstGeom prst="rect">
              <a:avLst/>
            </a:prstGeom>
          </p:spPr>
          <p:txBody>
            <a:bodyPr vert="horz" lIns="121888" tIns="60944" rIns="121888" bIns="60944" rtlCol="0">
              <a:normAutofit/>
            </a:bodyPr>
            <a:lstStyle>
              <a:lvl1pPr marL="166688" indent="-166688" algn="l" rtl="0" eaLnBrk="0" fontAlgn="base" hangingPunct="0">
                <a:spcBef>
                  <a:spcPts val="900"/>
                </a:spcBef>
                <a:spcAft>
                  <a:spcPct val="0"/>
                </a:spcAft>
                <a:buClr>
                  <a:schemeClr val="accent1"/>
                </a:buClr>
                <a:buChar char="•"/>
                <a:defRPr sz="1600" b="0">
                  <a:solidFill>
                    <a:schemeClr val="tx1"/>
                  </a:solidFill>
                  <a:latin typeface="+mn-lt"/>
                  <a:ea typeface="MS PGothic" pitchFamily="34" charset="-128"/>
                  <a:cs typeface="MS PGothic"/>
                </a:defRPr>
              </a:lvl1pPr>
              <a:lvl2pPr marL="346075" indent="-163513" algn="l" rtl="0" eaLnBrk="0" fontAlgn="base" hangingPunct="0">
                <a:lnSpc>
                  <a:spcPct val="100000"/>
                </a:lnSpc>
                <a:spcBef>
                  <a:spcPts val="600"/>
                </a:spcBef>
                <a:spcAft>
                  <a:spcPct val="0"/>
                </a:spcAft>
                <a:buClrTx/>
                <a:buFont typeface="Arial"/>
                <a:buChar char="–"/>
                <a:defRPr sz="1400">
                  <a:solidFill>
                    <a:srgbClr val="000000"/>
                  </a:solidFill>
                  <a:latin typeface="+mn-lt"/>
                  <a:ea typeface="MS PGothic" pitchFamily="34" charset="-128"/>
                  <a:cs typeface="MS PGothic"/>
                </a:defRPr>
              </a:lvl2pPr>
              <a:lvl3pPr marL="512763" indent="-166688" algn="l" defTabSz="852488" rtl="0" eaLnBrk="0" fontAlgn="base" hangingPunct="0">
                <a:spcBef>
                  <a:spcPts val="600"/>
                </a:spcBef>
                <a:spcAft>
                  <a:spcPct val="0"/>
                </a:spcAft>
                <a:buClrTx/>
                <a:buFont typeface="Arial" panose="020B0604020202020204" pitchFamily="34" charset="0"/>
                <a:buChar char="•"/>
                <a:defRPr sz="1200">
                  <a:solidFill>
                    <a:srgbClr val="000000"/>
                  </a:solidFill>
                  <a:latin typeface="+mn-lt"/>
                  <a:ea typeface="MS PGothic" pitchFamily="34" charset="-128"/>
                  <a:cs typeface="MS PGothic"/>
                </a:defRPr>
              </a:lvl3pPr>
              <a:lvl4pPr marL="768096" indent="-164592" algn="l" rtl="0" eaLnBrk="0" fontAlgn="base" hangingPunct="0">
                <a:spcBef>
                  <a:spcPts val="400"/>
                </a:spcBef>
                <a:spcAft>
                  <a:spcPct val="0"/>
                </a:spcAft>
                <a:buFont typeface="Arial"/>
                <a:buChar char="•"/>
                <a:defRPr sz="1800">
                  <a:solidFill>
                    <a:schemeClr val="tx1"/>
                  </a:solidFill>
                  <a:latin typeface="+mn-lt"/>
                  <a:ea typeface="MS PGothic" pitchFamily="34" charset="-128"/>
                  <a:cs typeface="MS PGothic"/>
                </a:defRPr>
              </a:lvl4pPr>
              <a:lvl5pPr marL="2055813" indent="-227013" algn="l" rtl="0" eaLnBrk="0" fontAlgn="base" hangingPunct="0">
                <a:spcBef>
                  <a:spcPct val="20000"/>
                </a:spcBef>
                <a:spcAft>
                  <a:spcPct val="0"/>
                </a:spcAft>
                <a:buFont typeface="Arial"/>
                <a:buChar char="•"/>
                <a:defRPr sz="1800">
                  <a:solidFill>
                    <a:schemeClr val="tx1"/>
                  </a:solidFill>
                  <a:latin typeface="+mn-lt"/>
                  <a:ea typeface="MS PGothic" pitchFamily="34" charset="-128"/>
                  <a:cs typeface="MS PGothic"/>
                </a:defRPr>
              </a:lvl5pPr>
              <a:lvl6pPr marL="2514340" indent="-228577" algn="l" rtl="0" eaLnBrk="1" fontAlgn="base" hangingPunct="1">
                <a:spcBef>
                  <a:spcPct val="20000"/>
                </a:spcBef>
                <a:spcAft>
                  <a:spcPct val="0"/>
                </a:spcAft>
                <a:buChar char="»"/>
                <a:defRPr sz="1800">
                  <a:solidFill>
                    <a:schemeClr val="tx1"/>
                  </a:solidFill>
                  <a:latin typeface="+mn-lt"/>
                  <a:ea typeface="+mn-ea"/>
                </a:defRPr>
              </a:lvl6pPr>
              <a:lvl7pPr marL="2971492" indent="-228577" algn="l" rtl="0" eaLnBrk="1" fontAlgn="base" hangingPunct="1">
                <a:spcBef>
                  <a:spcPct val="20000"/>
                </a:spcBef>
                <a:spcAft>
                  <a:spcPct val="0"/>
                </a:spcAft>
                <a:buChar char="»"/>
                <a:defRPr sz="1800">
                  <a:solidFill>
                    <a:schemeClr val="tx1"/>
                  </a:solidFill>
                  <a:latin typeface="+mn-lt"/>
                  <a:ea typeface="+mn-ea"/>
                </a:defRPr>
              </a:lvl7pPr>
              <a:lvl8pPr marL="3428645" indent="-228577" algn="l" rtl="0" eaLnBrk="1" fontAlgn="base" hangingPunct="1">
                <a:spcBef>
                  <a:spcPct val="20000"/>
                </a:spcBef>
                <a:spcAft>
                  <a:spcPct val="0"/>
                </a:spcAft>
                <a:buChar char="»"/>
                <a:defRPr sz="1800">
                  <a:solidFill>
                    <a:schemeClr val="tx1"/>
                  </a:solidFill>
                  <a:latin typeface="+mn-lt"/>
                  <a:ea typeface="+mn-ea"/>
                </a:defRPr>
              </a:lvl8pPr>
              <a:lvl9pPr marL="3885797" indent="-228577" algn="l" rtl="0" eaLnBrk="1" fontAlgn="base" hangingPunct="1">
                <a:spcBef>
                  <a:spcPct val="20000"/>
                </a:spcBef>
                <a:spcAft>
                  <a:spcPct val="0"/>
                </a:spcAft>
                <a:buChar char="»"/>
                <a:defRPr sz="1800">
                  <a:solidFill>
                    <a:schemeClr val="tx1"/>
                  </a:solidFill>
                  <a:latin typeface="+mn-lt"/>
                  <a:ea typeface="+mn-ea"/>
                </a:defRPr>
              </a:lvl9pPr>
            </a:lstStyle>
            <a:p>
              <a:pPr marL="0" marR="0" lvl="0" indent="0" algn="ctr" defTabSz="1218895" rtl="0" eaLnBrk="0" fontAlgn="base" latinLnBrk="0" hangingPunct="0">
                <a:lnSpc>
                  <a:spcPct val="100000"/>
                </a:lnSpc>
                <a:spcBef>
                  <a:spcPts val="1200"/>
                </a:spcBef>
                <a:spcAft>
                  <a:spcPct val="0"/>
                </a:spcAft>
                <a:buClr>
                  <a:srgbClr val="007CB0"/>
                </a:buClr>
                <a:buSzTx/>
                <a:buFontTx/>
                <a:buNone/>
                <a:tabLst/>
                <a:defRPr/>
              </a:pPr>
              <a:r>
                <a:rPr kumimoji="0" lang="en-US" sz="2133" b="1" i="0" u="none" strike="noStrike" kern="0" cap="none" spc="0" normalizeH="0" baseline="0" noProof="0" dirty="0">
                  <a:ln>
                    <a:noFill/>
                  </a:ln>
                  <a:solidFill>
                    <a:srgbClr val="00A7FF"/>
                  </a:solidFill>
                  <a:effectLst/>
                  <a:uLnTx/>
                  <a:uFillTx/>
                  <a:latin typeface="Arial"/>
                  <a:ea typeface="MS PGothic" pitchFamily="34" charset="-128"/>
                </a:rPr>
                <a:t>AT ANY SPEED</a:t>
              </a:r>
              <a:br>
                <a:rPr kumimoji="0" lang="en-US" sz="1866" b="1" i="0" u="none" strike="noStrike" kern="0" cap="none" spc="0" normalizeH="0" baseline="0" noProof="0" dirty="0">
                  <a:ln>
                    <a:noFill/>
                  </a:ln>
                  <a:solidFill>
                    <a:srgbClr val="007CB0"/>
                  </a:solidFill>
                  <a:effectLst/>
                  <a:uLnTx/>
                  <a:uFillTx/>
                  <a:latin typeface="Arial"/>
                  <a:ea typeface="MS PGothic" pitchFamily="34" charset="-128"/>
                </a:rPr>
              </a:br>
              <a:r>
                <a:rPr kumimoji="0" lang="en-US" sz="1866" b="0" i="0" u="none" strike="noStrike" kern="1200" cap="none" spc="0" normalizeH="0" baseline="0" noProof="0" dirty="0">
                  <a:ln>
                    <a:noFill/>
                  </a:ln>
                  <a:solidFill>
                    <a:srgbClr val="000000"/>
                  </a:solidFill>
                  <a:effectLst/>
                  <a:uLnTx/>
                  <a:uFillTx/>
                  <a:latin typeface="Arial"/>
                  <a:ea typeface="MS PGothic" pitchFamily="34" charset="-128"/>
                </a:rPr>
                <a:t>We follow the exact speed and position of footballs and players during NFL games in real-time, enabling Next Gen Stats</a:t>
              </a:r>
              <a:endParaRPr kumimoji="0" lang="en-US" sz="1866" b="0" i="0" u="none" strike="noStrike" kern="0" cap="none" spc="0" normalizeH="0" baseline="0" noProof="0" dirty="0">
                <a:ln>
                  <a:noFill/>
                </a:ln>
                <a:solidFill>
                  <a:srgbClr val="000000"/>
                </a:solidFill>
                <a:effectLst/>
                <a:uLnTx/>
                <a:uFillTx/>
                <a:latin typeface="Arial"/>
                <a:ea typeface="MS PGothic" pitchFamily="34" charset="-128"/>
              </a:endParaRPr>
            </a:p>
          </p:txBody>
        </p:sp>
        <p:pic>
          <p:nvPicPr>
            <p:cNvPr id="10" name="Picture 9">
              <a:extLst>
                <a:ext uri="{FF2B5EF4-FFF2-40B4-BE49-F238E27FC236}">
                  <a16:creationId xmlns:a16="http://schemas.microsoft.com/office/drawing/2014/main" id="{9CEFEF55-0DB9-CF44-B872-7525540F0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458" y="1850065"/>
              <a:ext cx="799568" cy="799568"/>
            </a:xfrm>
            <a:prstGeom prst="rect">
              <a:avLst/>
            </a:prstGeom>
          </p:spPr>
        </p:pic>
      </p:grpSp>
      <p:grpSp>
        <p:nvGrpSpPr>
          <p:cNvPr id="14" name="Group 13">
            <a:extLst>
              <a:ext uri="{FF2B5EF4-FFF2-40B4-BE49-F238E27FC236}">
                <a16:creationId xmlns:a16="http://schemas.microsoft.com/office/drawing/2014/main" id="{FA3BF8D9-C3B8-A54A-83D6-49A21DFEFCA2}"/>
              </a:ext>
            </a:extLst>
          </p:cNvPr>
          <p:cNvGrpSpPr/>
          <p:nvPr/>
        </p:nvGrpSpPr>
        <p:grpSpPr>
          <a:xfrm>
            <a:off x="6094413" y="2467005"/>
            <a:ext cx="2710551" cy="4390103"/>
            <a:chOff x="4572000" y="1850065"/>
            <a:chExt cx="2033443" cy="3293435"/>
          </a:xfrm>
        </p:grpSpPr>
        <p:sp>
          <p:nvSpPr>
            <p:cNvPr id="7" name="Content Placeholder 5">
              <a:extLst>
                <a:ext uri="{FF2B5EF4-FFF2-40B4-BE49-F238E27FC236}">
                  <a16:creationId xmlns:a16="http://schemas.microsoft.com/office/drawing/2014/main" id="{F8CDECE2-F82F-F446-A364-EF701437DF5E}"/>
                </a:ext>
              </a:extLst>
            </p:cNvPr>
            <p:cNvSpPr txBox="1">
              <a:spLocks/>
            </p:cNvSpPr>
            <p:nvPr/>
          </p:nvSpPr>
          <p:spPr>
            <a:xfrm>
              <a:off x="4572000" y="2766591"/>
              <a:ext cx="2033443" cy="2376909"/>
            </a:xfrm>
            <a:prstGeom prst="rect">
              <a:avLst/>
            </a:prstGeom>
          </p:spPr>
          <p:txBody>
            <a:bodyPr vert="horz" lIns="121888" tIns="60944" rIns="121888" bIns="60944" rtlCol="0">
              <a:normAutofit/>
            </a:bodyPr>
            <a:lstStyle>
              <a:lvl1pPr marL="166688" indent="-166688" algn="l" rtl="0" eaLnBrk="0" fontAlgn="base" hangingPunct="0">
                <a:spcBef>
                  <a:spcPts val="900"/>
                </a:spcBef>
                <a:spcAft>
                  <a:spcPct val="0"/>
                </a:spcAft>
                <a:buClr>
                  <a:schemeClr val="accent1"/>
                </a:buClr>
                <a:buChar char="•"/>
                <a:defRPr sz="1600" b="0">
                  <a:solidFill>
                    <a:schemeClr val="tx1"/>
                  </a:solidFill>
                  <a:latin typeface="+mn-lt"/>
                  <a:ea typeface="MS PGothic" pitchFamily="34" charset="-128"/>
                  <a:cs typeface="MS PGothic"/>
                </a:defRPr>
              </a:lvl1pPr>
              <a:lvl2pPr marL="346075" indent="-163513" algn="l" rtl="0" eaLnBrk="0" fontAlgn="base" hangingPunct="0">
                <a:lnSpc>
                  <a:spcPct val="100000"/>
                </a:lnSpc>
                <a:spcBef>
                  <a:spcPts val="600"/>
                </a:spcBef>
                <a:spcAft>
                  <a:spcPct val="0"/>
                </a:spcAft>
                <a:buClrTx/>
                <a:buFont typeface="Arial"/>
                <a:buChar char="–"/>
                <a:defRPr sz="1400">
                  <a:solidFill>
                    <a:srgbClr val="000000"/>
                  </a:solidFill>
                  <a:latin typeface="+mn-lt"/>
                  <a:ea typeface="MS PGothic" pitchFamily="34" charset="-128"/>
                  <a:cs typeface="MS PGothic"/>
                </a:defRPr>
              </a:lvl2pPr>
              <a:lvl3pPr marL="512763" indent="-166688" algn="l" defTabSz="852488" rtl="0" eaLnBrk="0" fontAlgn="base" hangingPunct="0">
                <a:spcBef>
                  <a:spcPts val="600"/>
                </a:spcBef>
                <a:spcAft>
                  <a:spcPct val="0"/>
                </a:spcAft>
                <a:buClrTx/>
                <a:buFont typeface="Arial" panose="020B0604020202020204" pitchFamily="34" charset="0"/>
                <a:buChar char="•"/>
                <a:defRPr sz="1200">
                  <a:solidFill>
                    <a:srgbClr val="000000"/>
                  </a:solidFill>
                  <a:latin typeface="+mn-lt"/>
                  <a:ea typeface="MS PGothic" pitchFamily="34" charset="-128"/>
                  <a:cs typeface="MS PGothic"/>
                </a:defRPr>
              </a:lvl3pPr>
              <a:lvl4pPr marL="768096" indent="-164592" algn="l" rtl="0" eaLnBrk="0" fontAlgn="base" hangingPunct="0">
                <a:spcBef>
                  <a:spcPts val="400"/>
                </a:spcBef>
                <a:spcAft>
                  <a:spcPct val="0"/>
                </a:spcAft>
                <a:buFont typeface="Arial"/>
                <a:buChar char="•"/>
                <a:defRPr sz="1800">
                  <a:solidFill>
                    <a:schemeClr val="tx1"/>
                  </a:solidFill>
                  <a:latin typeface="+mn-lt"/>
                  <a:ea typeface="MS PGothic" pitchFamily="34" charset="-128"/>
                  <a:cs typeface="MS PGothic"/>
                </a:defRPr>
              </a:lvl4pPr>
              <a:lvl5pPr marL="2055813" indent="-227013" algn="l" rtl="0" eaLnBrk="0" fontAlgn="base" hangingPunct="0">
                <a:spcBef>
                  <a:spcPct val="20000"/>
                </a:spcBef>
                <a:spcAft>
                  <a:spcPct val="0"/>
                </a:spcAft>
                <a:buFont typeface="Arial"/>
                <a:buChar char="•"/>
                <a:defRPr sz="1800">
                  <a:solidFill>
                    <a:schemeClr val="tx1"/>
                  </a:solidFill>
                  <a:latin typeface="+mn-lt"/>
                  <a:ea typeface="MS PGothic" pitchFamily="34" charset="-128"/>
                  <a:cs typeface="MS PGothic"/>
                </a:defRPr>
              </a:lvl5pPr>
              <a:lvl6pPr marL="2514340" indent="-228577" algn="l" rtl="0" eaLnBrk="1" fontAlgn="base" hangingPunct="1">
                <a:spcBef>
                  <a:spcPct val="20000"/>
                </a:spcBef>
                <a:spcAft>
                  <a:spcPct val="0"/>
                </a:spcAft>
                <a:buChar char="»"/>
                <a:defRPr sz="1800">
                  <a:solidFill>
                    <a:schemeClr val="tx1"/>
                  </a:solidFill>
                  <a:latin typeface="+mn-lt"/>
                  <a:ea typeface="+mn-ea"/>
                </a:defRPr>
              </a:lvl6pPr>
              <a:lvl7pPr marL="2971492" indent="-228577" algn="l" rtl="0" eaLnBrk="1" fontAlgn="base" hangingPunct="1">
                <a:spcBef>
                  <a:spcPct val="20000"/>
                </a:spcBef>
                <a:spcAft>
                  <a:spcPct val="0"/>
                </a:spcAft>
                <a:buChar char="»"/>
                <a:defRPr sz="1800">
                  <a:solidFill>
                    <a:schemeClr val="tx1"/>
                  </a:solidFill>
                  <a:latin typeface="+mn-lt"/>
                  <a:ea typeface="+mn-ea"/>
                </a:defRPr>
              </a:lvl7pPr>
              <a:lvl8pPr marL="3428645" indent="-228577" algn="l" rtl="0" eaLnBrk="1" fontAlgn="base" hangingPunct="1">
                <a:spcBef>
                  <a:spcPct val="20000"/>
                </a:spcBef>
                <a:spcAft>
                  <a:spcPct val="0"/>
                </a:spcAft>
                <a:buChar char="»"/>
                <a:defRPr sz="1800">
                  <a:solidFill>
                    <a:schemeClr val="tx1"/>
                  </a:solidFill>
                  <a:latin typeface="+mn-lt"/>
                  <a:ea typeface="+mn-ea"/>
                </a:defRPr>
              </a:lvl8pPr>
              <a:lvl9pPr marL="3885797" indent="-228577" algn="l" rtl="0" eaLnBrk="1" fontAlgn="base" hangingPunct="1">
                <a:spcBef>
                  <a:spcPct val="20000"/>
                </a:spcBef>
                <a:spcAft>
                  <a:spcPct val="0"/>
                </a:spcAft>
                <a:buChar char="»"/>
                <a:defRPr sz="1800">
                  <a:solidFill>
                    <a:schemeClr val="tx1"/>
                  </a:solidFill>
                  <a:latin typeface="+mn-lt"/>
                  <a:ea typeface="+mn-ea"/>
                </a:defRPr>
              </a:lvl9pPr>
            </a:lstStyle>
            <a:p>
              <a:pPr marL="0" marR="0" lvl="0" indent="0" algn="ctr" defTabSz="1218895" rtl="0" eaLnBrk="0" fontAlgn="base" latinLnBrk="0" hangingPunct="0">
                <a:lnSpc>
                  <a:spcPct val="100000"/>
                </a:lnSpc>
                <a:spcBef>
                  <a:spcPts val="1200"/>
                </a:spcBef>
                <a:spcAft>
                  <a:spcPct val="0"/>
                </a:spcAft>
                <a:buClr>
                  <a:srgbClr val="007CB0"/>
                </a:buClr>
                <a:buSzTx/>
                <a:buFontTx/>
                <a:buNone/>
                <a:tabLst/>
                <a:defRPr/>
              </a:pPr>
              <a:r>
                <a:rPr kumimoji="0" lang="en-US" sz="2133" b="1" i="0" u="none" strike="noStrike" kern="0" cap="none" spc="0" normalizeH="0" baseline="0" noProof="0" dirty="0">
                  <a:ln>
                    <a:noFill/>
                  </a:ln>
                  <a:solidFill>
                    <a:srgbClr val="00A7FF"/>
                  </a:solidFill>
                  <a:effectLst/>
                  <a:uLnTx/>
                  <a:uFillTx/>
                  <a:latin typeface="Arial"/>
                  <a:ea typeface="MS PGothic" pitchFamily="34" charset="-128"/>
                </a:rPr>
                <a:t>AT ANY SCALE</a:t>
              </a:r>
              <a:br>
                <a:rPr kumimoji="0" lang="en-US" sz="1866" b="1" i="0" u="none" strike="noStrike" kern="0" cap="none" spc="0" normalizeH="0" baseline="0" noProof="0" dirty="0">
                  <a:ln>
                    <a:noFill/>
                  </a:ln>
                  <a:solidFill>
                    <a:srgbClr val="007CB0"/>
                  </a:solidFill>
                  <a:effectLst/>
                  <a:uLnTx/>
                  <a:uFillTx/>
                  <a:latin typeface="Arial"/>
                  <a:ea typeface="MS PGothic" pitchFamily="34" charset="-128"/>
                </a:rPr>
              </a:br>
              <a:r>
                <a:rPr kumimoji="0" lang="en-US" sz="1866" b="0" i="0" u="none" strike="noStrike" kern="1200" cap="none" spc="0" normalizeH="0" baseline="0" noProof="0" dirty="0">
                  <a:ln>
                    <a:noFill/>
                  </a:ln>
                  <a:solidFill>
                    <a:srgbClr val="000000"/>
                  </a:solidFill>
                  <a:effectLst/>
                  <a:uLnTx/>
                  <a:uFillTx/>
                  <a:latin typeface="Arial"/>
                  <a:ea typeface="MS PGothic" pitchFamily="34" charset="-128"/>
                </a:rPr>
                <a:t>We can add a small amount of tracking to your facility now, and you can add more as needs and applications emerge</a:t>
              </a:r>
              <a:endParaRPr kumimoji="0" lang="en-US" sz="1866" b="0" i="0" u="none" strike="noStrike" kern="0" cap="none" spc="0" normalizeH="0" baseline="0" noProof="0" dirty="0">
                <a:ln>
                  <a:noFill/>
                </a:ln>
                <a:solidFill>
                  <a:srgbClr val="000000"/>
                </a:solidFill>
                <a:effectLst/>
                <a:uLnTx/>
                <a:uFillTx/>
                <a:latin typeface="Arial"/>
                <a:ea typeface="MS PGothic" pitchFamily="34" charset="-128"/>
              </a:endParaRPr>
            </a:p>
          </p:txBody>
        </p:sp>
        <p:pic>
          <p:nvPicPr>
            <p:cNvPr id="11" name="Picture 10">
              <a:extLst>
                <a:ext uri="{FF2B5EF4-FFF2-40B4-BE49-F238E27FC236}">
                  <a16:creationId xmlns:a16="http://schemas.microsoft.com/office/drawing/2014/main" id="{D1AB890C-5627-044D-9189-754936A13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023" y="1850065"/>
              <a:ext cx="781396" cy="799568"/>
            </a:xfrm>
            <a:prstGeom prst="rect">
              <a:avLst/>
            </a:prstGeom>
          </p:spPr>
        </p:pic>
      </p:grpSp>
      <p:grpSp>
        <p:nvGrpSpPr>
          <p:cNvPr id="13" name="Group 12">
            <a:extLst>
              <a:ext uri="{FF2B5EF4-FFF2-40B4-BE49-F238E27FC236}">
                <a16:creationId xmlns:a16="http://schemas.microsoft.com/office/drawing/2014/main" id="{45CC33D9-A2E1-0749-836E-1A038389FD9D}"/>
              </a:ext>
            </a:extLst>
          </p:cNvPr>
          <p:cNvGrpSpPr/>
          <p:nvPr/>
        </p:nvGrpSpPr>
        <p:grpSpPr>
          <a:xfrm>
            <a:off x="9057530" y="2627915"/>
            <a:ext cx="2710551" cy="4229193"/>
            <a:chOff x="6794917" y="1970779"/>
            <a:chExt cx="2033443" cy="3172721"/>
          </a:xfrm>
        </p:grpSpPr>
        <p:sp>
          <p:nvSpPr>
            <p:cNvPr id="9" name="Content Placeholder 5">
              <a:extLst>
                <a:ext uri="{FF2B5EF4-FFF2-40B4-BE49-F238E27FC236}">
                  <a16:creationId xmlns:a16="http://schemas.microsoft.com/office/drawing/2014/main" id="{33F211E3-FAB7-A247-B528-D0F5EFAFA7AB}"/>
                </a:ext>
              </a:extLst>
            </p:cNvPr>
            <p:cNvSpPr txBox="1">
              <a:spLocks/>
            </p:cNvSpPr>
            <p:nvPr/>
          </p:nvSpPr>
          <p:spPr>
            <a:xfrm>
              <a:off x="6794917" y="2766591"/>
              <a:ext cx="2033443" cy="2376909"/>
            </a:xfrm>
            <a:prstGeom prst="rect">
              <a:avLst/>
            </a:prstGeom>
          </p:spPr>
          <p:txBody>
            <a:bodyPr vert="horz" lIns="121888" tIns="60944" rIns="121888" bIns="60944" rtlCol="0">
              <a:normAutofit/>
            </a:bodyPr>
            <a:lstStyle>
              <a:lvl1pPr marL="166688" indent="-166688" algn="l" rtl="0" eaLnBrk="0" fontAlgn="base" hangingPunct="0">
                <a:spcBef>
                  <a:spcPts val="900"/>
                </a:spcBef>
                <a:spcAft>
                  <a:spcPct val="0"/>
                </a:spcAft>
                <a:buClr>
                  <a:schemeClr val="accent1"/>
                </a:buClr>
                <a:buChar char="•"/>
                <a:defRPr sz="1600" b="0">
                  <a:solidFill>
                    <a:schemeClr val="tx1"/>
                  </a:solidFill>
                  <a:latin typeface="+mn-lt"/>
                  <a:ea typeface="MS PGothic" pitchFamily="34" charset="-128"/>
                  <a:cs typeface="MS PGothic"/>
                </a:defRPr>
              </a:lvl1pPr>
              <a:lvl2pPr marL="346075" indent="-163513" algn="l" rtl="0" eaLnBrk="0" fontAlgn="base" hangingPunct="0">
                <a:lnSpc>
                  <a:spcPct val="100000"/>
                </a:lnSpc>
                <a:spcBef>
                  <a:spcPts val="600"/>
                </a:spcBef>
                <a:spcAft>
                  <a:spcPct val="0"/>
                </a:spcAft>
                <a:buClrTx/>
                <a:buFont typeface="Arial"/>
                <a:buChar char="–"/>
                <a:defRPr sz="1400">
                  <a:solidFill>
                    <a:srgbClr val="000000"/>
                  </a:solidFill>
                  <a:latin typeface="+mn-lt"/>
                  <a:ea typeface="MS PGothic" pitchFamily="34" charset="-128"/>
                  <a:cs typeface="MS PGothic"/>
                </a:defRPr>
              </a:lvl2pPr>
              <a:lvl3pPr marL="512763" indent="-166688" algn="l" defTabSz="852488" rtl="0" eaLnBrk="0" fontAlgn="base" hangingPunct="0">
                <a:spcBef>
                  <a:spcPts val="600"/>
                </a:spcBef>
                <a:spcAft>
                  <a:spcPct val="0"/>
                </a:spcAft>
                <a:buClrTx/>
                <a:buFont typeface="Arial" panose="020B0604020202020204" pitchFamily="34" charset="0"/>
                <a:buChar char="•"/>
                <a:defRPr sz="1200">
                  <a:solidFill>
                    <a:srgbClr val="000000"/>
                  </a:solidFill>
                  <a:latin typeface="+mn-lt"/>
                  <a:ea typeface="MS PGothic" pitchFamily="34" charset="-128"/>
                  <a:cs typeface="MS PGothic"/>
                </a:defRPr>
              </a:lvl3pPr>
              <a:lvl4pPr marL="768096" indent="-164592" algn="l" rtl="0" eaLnBrk="0" fontAlgn="base" hangingPunct="0">
                <a:spcBef>
                  <a:spcPts val="400"/>
                </a:spcBef>
                <a:spcAft>
                  <a:spcPct val="0"/>
                </a:spcAft>
                <a:buFont typeface="Arial"/>
                <a:buChar char="•"/>
                <a:defRPr sz="1800">
                  <a:solidFill>
                    <a:schemeClr val="tx1"/>
                  </a:solidFill>
                  <a:latin typeface="+mn-lt"/>
                  <a:ea typeface="MS PGothic" pitchFamily="34" charset="-128"/>
                  <a:cs typeface="MS PGothic"/>
                </a:defRPr>
              </a:lvl4pPr>
              <a:lvl5pPr marL="2055813" indent="-227013" algn="l" rtl="0" eaLnBrk="0" fontAlgn="base" hangingPunct="0">
                <a:spcBef>
                  <a:spcPct val="20000"/>
                </a:spcBef>
                <a:spcAft>
                  <a:spcPct val="0"/>
                </a:spcAft>
                <a:buFont typeface="Arial"/>
                <a:buChar char="•"/>
                <a:defRPr sz="1800">
                  <a:solidFill>
                    <a:schemeClr val="tx1"/>
                  </a:solidFill>
                  <a:latin typeface="+mn-lt"/>
                  <a:ea typeface="MS PGothic" pitchFamily="34" charset="-128"/>
                  <a:cs typeface="MS PGothic"/>
                </a:defRPr>
              </a:lvl5pPr>
              <a:lvl6pPr marL="2514340" indent="-228577" algn="l" rtl="0" eaLnBrk="1" fontAlgn="base" hangingPunct="1">
                <a:spcBef>
                  <a:spcPct val="20000"/>
                </a:spcBef>
                <a:spcAft>
                  <a:spcPct val="0"/>
                </a:spcAft>
                <a:buChar char="»"/>
                <a:defRPr sz="1800">
                  <a:solidFill>
                    <a:schemeClr val="tx1"/>
                  </a:solidFill>
                  <a:latin typeface="+mn-lt"/>
                  <a:ea typeface="+mn-ea"/>
                </a:defRPr>
              </a:lvl6pPr>
              <a:lvl7pPr marL="2971492" indent="-228577" algn="l" rtl="0" eaLnBrk="1" fontAlgn="base" hangingPunct="1">
                <a:spcBef>
                  <a:spcPct val="20000"/>
                </a:spcBef>
                <a:spcAft>
                  <a:spcPct val="0"/>
                </a:spcAft>
                <a:buChar char="»"/>
                <a:defRPr sz="1800">
                  <a:solidFill>
                    <a:schemeClr val="tx1"/>
                  </a:solidFill>
                  <a:latin typeface="+mn-lt"/>
                  <a:ea typeface="+mn-ea"/>
                </a:defRPr>
              </a:lvl7pPr>
              <a:lvl8pPr marL="3428645" indent="-228577" algn="l" rtl="0" eaLnBrk="1" fontAlgn="base" hangingPunct="1">
                <a:spcBef>
                  <a:spcPct val="20000"/>
                </a:spcBef>
                <a:spcAft>
                  <a:spcPct val="0"/>
                </a:spcAft>
                <a:buChar char="»"/>
                <a:defRPr sz="1800">
                  <a:solidFill>
                    <a:schemeClr val="tx1"/>
                  </a:solidFill>
                  <a:latin typeface="+mn-lt"/>
                  <a:ea typeface="+mn-ea"/>
                </a:defRPr>
              </a:lvl8pPr>
              <a:lvl9pPr marL="3885797" indent="-228577" algn="l" rtl="0" eaLnBrk="1" fontAlgn="base" hangingPunct="1">
                <a:spcBef>
                  <a:spcPct val="20000"/>
                </a:spcBef>
                <a:spcAft>
                  <a:spcPct val="0"/>
                </a:spcAft>
                <a:buChar char="»"/>
                <a:defRPr sz="1800">
                  <a:solidFill>
                    <a:schemeClr val="tx1"/>
                  </a:solidFill>
                  <a:latin typeface="+mn-lt"/>
                  <a:ea typeface="+mn-ea"/>
                </a:defRPr>
              </a:lvl9pPr>
            </a:lstStyle>
            <a:p>
              <a:pPr marL="0" marR="0" lvl="0" indent="0" algn="ctr" defTabSz="1218895" rtl="0" eaLnBrk="0" fontAlgn="base" latinLnBrk="0" hangingPunct="0">
                <a:lnSpc>
                  <a:spcPct val="100000"/>
                </a:lnSpc>
                <a:spcBef>
                  <a:spcPts val="1200"/>
                </a:spcBef>
                <a:spcAft>
                  <a:spcPct val="0"/>
                </a:spcAft>
                <a:buClr>
                  <a:srgbClr val="007CB0"/>
                </a:buClr>
                <a:buSzTx/>
                <a:buFontTx/>
                <a:buNone/>
                <a:tabLst/>
                <a:defRPr/>
              </a:pPr>
              <a:r>
                <a:rPr kumimoji="0" lang="en-US" sz="2133" b="1" i="0" u="none" strike="noStrike" kern="0" cap="none" spc="0" normalizeH="0" baseline="0" noProof="0" dirty="0">
                  <a:ln>
                    <a:noFill/>
                  </a:ln>
                  <a:solidFill>
                    <a:srgbClr val="00A7FF"/>
                  </a:solidFill>
                  <a:effectLst/>
                  <a:uLnTx/>
                  <a:uFillTx/>
                  <a:latin typeface="Arial"/>
                  <a:ea typeface="MS PGothic" pitchFamily="34" charset="-128"/>
                </a:rPr>
                <a:t>WITH INCREDIBLE</a:t>
              </a:r>
              <a:br>
                <a:rPr kumimoji="0" lang="en-US" sz="2133" b="1" i="0" u="none" strike="noStrike" kern="0" cap="none" spc="0" normalizeH="0" baseline="0" noProof="0" dirty="0">
                  <a:ln>
                    <a:noFill/>
                  </a:ln>
                  <a:solidFill>
                    <a:srgbClr val="00A7FF"/>
                  </a:solidFill>
                  <a:effectLst/>
                  <a:uLnTx/>
                  <a:uFillTx/>
                  <a:latin typeface="Arial"/>
                  <a:ea typeface="MS PGothic" pitchFamily="34" charset="-128"/>
                </a:rPr>
              </a:br>
              <a:r>
                <a:rPr kumimoji="0" lang="en-US" sz="2133" b="1" i="0" u="none" strike="noStrike" kern="0" cap="none" spc="0" normalizeH="0" baseline="0" noProof="0" dirty="0">
                  <a:ln>
                    <a:noFill/>
                  </a:ln>
                  <a:solidFill>
                    <a:srgbClr val="00A7FF"/>
                  </a:solidFill>
                  <a:effectLst/>
                  <a:uLnTx/>
                  <a:uFillTx/>
                  <a:latin typeface="Arial"/>
                  <a:ea typeface="MS PGothic" pitchFamily="34" charset="-128"/>
                </a:rPr>
                <a:t>FLEXIBILITY &amp; CUSTOMIZATION</a:t>
              </a:r>
              <a:r>
                <a:rPr kumimoji="0" lang="en-US" sz="1866" b="0" i="0" u="none" strike="noStrike" kern="1200" cap="none" spc="0" normalizeH="0" baseline="0" noProof="0" dirty="0">
                  <a:ln>
                    <a:noFill/>
                  </a:ln>
                  <a:solidFill>
                    <a:srgbClr val="000000"/>
                  </a:solidFill>
                  <a:effectLst/>
                  <a:uLnTx/>
                  <a:uFillTx/>
                  <a:latin typeface="Arial"/>
                  <a:ea typeface="MS PGothic" pitchFamily="34" charset="-128"/>
                </a:rPr>
                <a:t>We can integrate data from multiple 3rd-party sources, not just Zebra supplied ones</a:t>
              </a:r>
              <a:endParaRPr kumimoji="0" lang="en-US" sz="1866" b="0" i="0" u="none" strike="noStrike" kern="0" cap="none" spc="0" normalizeH="0" baseline="0" noProof="0" dirty="0">
                <a:ln>
                  <a:noFill/>
                </a:ln>
                <a:solidFill>
                  <a:srgbClr val="000000"/>
                </a:solidFill>
                <a:effectLst/>
                <a:uLnTx/>
                <a:uFillTx/>
                <a:latin typeface="Arial"/>
                <a:ea typeface="MS PGothic" pitchFamily="34" charset="-128"/>
              </a:endParaRPr>
            </a:p>
          </p:txBody>
        </p:sp>
        <p:pic>
          <p:nvPicPr>
            <p:cNvPr id="12" name="Picture 11">
              <a:extLst>
                <a:ext uri="{FF2B5EF4-FFF2-40B4-BE49-F238E27FC236}">
                  <a16:creationId xmlns:a16="http://schemas.microsoft.com/office/drawing/2014/main" id="{C16726DF-8867-8C40-B6B6-1BA255588C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0940" y="1970779"/>
              <a:ext cx="781396" cy="558140"/>
            </a:xfrm>
            <a:prstGeom prst="rect">
              <a:avLst/>
            </a:prstGeom>
          </p:spPr>
        </p:pic>
      </p:grpSp>
      <p:pic>
        <p:nvPicPr>
          <p:cNvPr id="4" name="Picture 3">
            <a:extLst>
              <a:ext uri="{FF2B5EF4-FFF2-40B4-BE49-F238E27FC236}">
                <a16:creationId xmlns:a16="http://schemas.microsoft.com/office/drawing/2014/main" id="{EBB67B70-2CF9-084A-B37D-18A1E53210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600" y="2467004"/>
            <a:ext cx="1065813" cy="1065813"/>
          </a:xfrm>
          <a:prstGeom prst="rect">
            <a:avLst/>
          </a:prstGeom>
        </p:spPr>
      </p:pic>
    </p:spTree>
    <p:extLst>
      <p:ext uri="{BB962C8B-B14F-4D97-AF65-F5344CB8AC3E}">
        <p14:creationId xmlns:p14="http://schemas.microsoft.com/office/powerpoint/2010/main" val="398860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1F2765B-FECD-4443-B0D4-9A0BAC678069}"/>
              </a:ext>
            </a:extLst>
          </p:cNvPr>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999999"/>
                </a:solidFill>
                <a:effectLst/>
                <a:uLnTx/>
                <a:uFillTx/>
                <a:latin typeface="Arial" pitchFamily="34" charset="0"/>
                <a:ea typeface="MS PGothic" pitchFamily="34" charset="-128"/>
                <a:cs typeface="+mn-cs"/>
              </a:rPr>
              <a:t>ZEBRA TECHNOLOGIES</a:t>
            </a:r>
            <a:endParaRPr kumimoji="0" lang="en-US" sz="800" b="0" i="0" u="none" strike="noStrike" kern="1200" cap="none" spc="0" normalizeH="0" baseline="0" noProof="0" dirty="0">
              <a:ln>
                <a:noFill/>
              </a:ln>
              <a:solidFill>
                <a:srgbClr val="999999"/>
              </a:solidFill>
              <a:effectLst/>
              <a:uLnTx/>
              <a:uFillTx/>
              <a:latin typeface="Arial" pitchFamily="34" charset="0"/>
              <a:ea typeface="MS PGothic" pitchFamily="34" charset="-128"/>
              <a:cs typeface="+mn-cs"/>
            </a:endParaRPr>
          </a:p>
        </p:txBody>
      </p:sp>
      <p:sp>
        <p:nvSpPr>
          <p:cNvPr id="5" name="Title 1">
            <a:extLst>
              <a:ext uri="{FF2B5EF4-FFF2-40B4-BE49-F238E27FC236}">
                <a16:creationId xmlns:a16="http://schemas.microsoft.com/office/drawing/2014/main" id="{5AF89069-56D9-EC46-AC1B-6CE94683EEF1}"/>
              </a:ext>
            </a:extLst>
          </p:cNvPr>
          <p:cNvSpPr txBox="1">
            <a:spLocks/>
          </p:cNvSpPr>
          <p:nvPr/>
        </p:nvSpPr>
        <p:spPr>
          <a:xfrm>
            <a:off x="603346" y="2124456"/>
            <a:ext cx="8721104" cy="923544"/>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lang="en-US" sz="3000" dirty="0">
                <a:solidFill>
                  <a:srgbClr val="FFFFFF"/>
                </a:solidFill>
                <a:latin typeface="Arial" panose="020B0604020202020204"/>
              </a:rPr>
              <a:t>Next Steps</a:t>
            </a:r>
            <a:endParaRPr kumimoji="0" lang="en-US" sz="3000" b="0" i="0" u="none" strike="noStrike" kern="1200" cap="none" spc="0" normalizeH="0" baseline="0" noProof="0" dirty="0">
              <a:ln>
                <a:noFill/>
              </a:ln>
              <a:solidFill>
                <a:srgbClr val="FFFFFF"/>
              </a:solidFill>
              <a:effectLst/>
              <a:uLnTx/>
              <a:uFillTx/>
              <a:latin typeface="Arial" panose="020B0604020202020204"/>
              <a:ea typeface="+mj-ea"/>
              <a:cs typeface="+mj-cs"/>
            </a:endParaRPr>
          </a:p>
        </p:txBody>
      </p:sp>
      <p:sp>
        <p:nvSpPr>
          <p:cNvPr id="6" name="Title 1">
            <a:extLst>
              <a:ext uri="{FF2B5EF4-FFF2-40B4-BE49-F238E27FC236}">
                <a16:creationId xmlns:a16="http://schemas.microsoft.com/office/drawing/2014/main" id="{A0AE61F9-ABFA-824B-A15F-59D573471848}"/>
              </a:ext>
            </a:extLst>
          </p:cNvPr>
          <p:cNvSpPr txBox="1">
            <a:spLocks/>
          </p:cNvSpPr>
          <p:nvPr/>
        </p:nvSpPr>
        <p:spPr>
          <a:xfrm>
            <a:off x="603346" y="1197335"/>
            <a:ext cx="1274832" cy="703793"/>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00A7FF">
                    <a:lumMod val="60000"/>
                    <a:lumOff val="40000"/>
                  </a:srgbClr>
                </a:solidFill>
                <a:effectLst/>
                <a:uLnTx/>
                <a:uFillTx/>
                <a:latin typeface="Arial" panose="020B0604020202020204"/>
                <a:ea typeface="+mj-ea"/>
                <a:cs typeface="+mj-cs"/>
              </a:rPr>
              <a:t>04</a:t>
            </a:r>
          </a:p>
        </p:txBody>
      </p:sp>
    </p:spTree>
    <p:extLst>
      <p:ext uri="{BB962C8B-B14F-4D97-AF65-F5344CB8AC3E}">
        <p14:creationId xmlns:p14="http://schemas.microsoft.com/office/powerpoint/2010/main" val="32720776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888DC-C70A-4981-87D7-328286D6EF54}"/>
              </a:ext>
            </a:extLst>
          </p:cNvPr>
          <p:cNvSpPr>
            <a:spLocks noGrp="1"/>
          </p:cNvSpPr>
          <p:nvPr>
            <p:ph type="title"/>
          </p:nvPr>
        </p:nvSpPr>
        <p:spPr/>
        <p:txBody>
          <a:bodyPr/>
          <a:lstStyle/>
          <a:p>
            <a:r>
              <a:rPr lang="en-US" dirty="0"/>
              <a:t>Discovery Workshop</a:t>
            </a:r>
          </a:p>
        </p:txBody>
      </p:sp>
      <p:sp>
        <p:nvSpPr>
          <p:cNvPr id="3" name="Text Placeholder 2">
            <a:extLst>
              <a:ext uri="{FF2B5EF4-FFF2-40B4-BE49-F238E27FC236}">
                <a16:creationId xmlns:a16="http://schemas.microsoft.com/office/drawing/2014/main" id="{DACF6D72-99BD-4541-AAEA-242E2D117E55}"/>
              </a:ext>
            </a:extLst>
          </p:cNvPr>
          <p:cNvSpPr>
            <a:spLocks noGrp="1"/>
          </p:cNvSpPr>
          <p:nvPr>
            <p:ph type="body" sz="quarter" idx="10"/>
          </p:nvPr>
        </p:nvSpPr>
        <p:spPr/>
        <p:txBody>
          <a:bodyPr/>
          <a:lstStyle/>
          <a:p>
            <a:r>
              <a:rPr lang="en-US" dirty="0"/>
              <a:t>Key Features</a:t>
            </a:r>
          </a:p>
        </p:txBody>
      </p:sp>
      <p:sp>
        <p:nvSpPr>
          <p:cNvPr id="4" name="Text Placeholder 3">
            <a:extLst>
              <a:ext uri="{FF2B5EF4-FFF2-40B4-BE49-F238E27FC236}">
                <a16:creationId xmlns:a16="http://schemas.microsoft.com/office/drawing/2014/main" id="{974A9CB8-8565-4235-A399-0E34D3E2DCE3}"/>
              </a:ext>
            </a:extLst>
          </p:cNvPr>
          <p:cNvSpPr>
            <a:spLocks noGrp="1"/>
          </p:cNvSpPr>
          <p:nvPr>
            <p:ph type="body" sz="quarter" idx="11"/>
          </p:nvPr>
        </p:nvSpPr>
        <p:spPr>
          <a:xfrm>
            <a:off x="457200" y="1692092"/>
            <a:ext cx="4424813" cy="4049737"/>
          </a:xfrm>
        </p:spPr>
        <p:txBody>
          <a:bodyPr/>
          <a:lstStyle/>
          <a:p>
            <a:r>
              <a:rPr lang="en-US" sz="1400" dirty="0"/>
              <a:t>Review of Customer’s existing business processes and technical architecture</a:t>
            </a:r>
          </a:p>
          <a:p>
            <a:r>
              <a:rPr lang="en-US" sz="1400" dirty="0"/>
              <a:t>Understand Customer’s goals to be achieved with the </a:t>
            </a:r>
            <a:r>
              <a:rPr lang="en-US" sz="1400" dirty="0" err="1"/>
              <a:t>MotionWorks</a:t>
            </a:r>
            <a:r>
              <a:rPr lang="en-US" sz="1400" dirty="0"/>
              <a:t> solution.</a:t>
            </a:r>
          </a:p>
          <a:p>
            <a:r>
              <a:rPr lang="en-US" sz="1400" dirty="0"/>
              <a:t>Document Customer’s current processes and workflows</a:t>
            </a:r>
          </a:p>
          <a:p>
            <a:r>
              <a:rPr lang="en-US" sz="1400" dirty="0"/>
              <a:t>Gap analysis / review of current state of architecture</a:t>
            </a:r>
          </a:p>
          <a:p>
            <a:r>
              <a:rPr lang="en-US" sz="1400" dirty="0"/>
              <a:t>Document a </a:t>
            </a:r>
            <a:r>
              <a:rPr lang="en-US" sz="1400" dirty="0" err="1"/>
              <a:t>MotionWorks</a:t>
            </a:r>
            <a:r>
              <a:rPr lang="en-US" sz="1400" dirty="0"/>
              <a:t> Solution to achieve their goals and roadmap for 1 /3 /5 years per Customer requirements.</a:t>
            </a:r>
          </a:p>
          <a:p>
            <a:r>
              <a:rPr lang="en-US" sz="1400" dirty="0"/>
              <a:t>Develop an actionable plan to move through the design phase of the </a:t>
            </a:r>
            <a:r>
              <a:rPr lang="en-US" sz="1400" dirty="0" err="1"/>
              <a:t>MotionWorks</a:t>
            </a:r>
            <a:r>
              <a:rPr lang="en-US" sz="1400" dirty="0"/>
              <a:t> solution</a:t>
            </a:r>
          </a:p>
          <a:p>
            <a:r>
              <a:rPr lang="en-US" sz="1400" dirty="0"/>
              <a:t> Learning Assessment to determine the customers goals for learning and user adoption.</a:t>
            </a:r>
          </a:p>
        </p:txBody>
      </p:sp>
      <p:sp>
        <p:nvSpPr>
          <p:cNvPr id="5" name="Slide Number Placeholder 4">
            <a:extLst>
              <a:ext uri="{FF2B5EF4-FFF2-40B4-BE49-F238E27FC236}">
                <a16:creationId xmlns:a16="http://schemas.microsoft.com/office/drawing/2014/main" id="{B214322B-8D8B-4516-913E-CA351694A209}"/>
              </a:ext>
            </a:extLst>
          </p:cNvPr>
          <p:cNvSpPr>
            <a:spLocks noGrp="1"/>
          </p:cNvSpPr>
          <p:nvPr>
            <p:ph type="sldNum" sz="quarter" idx="4"/>
          </p:nvPr>
        </p:nvSpPr>
        <p:spPr/>
        <p:txBody>
          <a:bodyPr/>
          <a:lstStyle/>
          <a:p>
            <a:pPr defTabSz="913852" fontAlgn="auto">
              <a:spcBef>
                <a:spcPts val="0"/>
              </a:spcBef>
              <a:spcAft>
                <a:spcPts val="0"/>
              </a:spcAft>
            </a:pPr>
            <a:fld id="{F19F85D4-6AC3-4CF9-A1A5-831DFC2C241F}" type="slidenum">
              <a:rPr lang="en-US">
                <a:solidFill>
                  <a:srgbClr val="000000"/>
                </a:solidFill>
                <a:latin typeface="Arial" panose="020B0604020202020204"/>
                <a:ea typeface="+mn-ea"/>
              </a:rPr>
              <a:pPr defTabSz="913852" fontAlgn="auto">
                <a:spcBef>
                  <a:spcPts val="0"/>
                </a:spcBef>
                <a:spcAft>
                  <a:spcPts val="0"/>
                </a:spcAft>
              </a:pPr>
              <a:t>52</a:t>
            </a:fld>
            <a:endParaRPr lang="en-US" dirty="0">
              <a:solidFill>
                <a:srgbClr val="000000"/>
              </a:solidFill>
              <a:latin typeface="Arial" panose="020B0604020202020204"/>
              <a:ea typeface="+mn-ea"/>
            </a:endParaRPr>
          </a:p>
        </p:txBody>
      </p:sp>
      <p:sp>
        <p:nvSpPr>
          <p:cNvPr id="6" name="Footer Placeholder 5">
            <a:extLst>
              <a:ext uri="{FF2B5EF4-FFF2-40B4-BE49-F238E27FC236}">
                <a16:creationId xmlns:a16="http://schemas.microsoft.com/office/drawing/2014/main" id="{5893F1FB-AA69-4584-A317-224B6546AEF4}"/>
              </a:ext>
            </a:extLst>
          </p:cNvPr>
          <p:cNvSpPr>
            <a:spLocks noGrp="1"/>
          </p:cNvSpPr>
          <p:nvPr>
            <p:ph type="ftr" sz="quarter" idx="3"/>
          </p:nvPr>
        </p:nvSpPr>
        <p:spPr/>
        <p:txBody>
          <a:bodyPr/>
          <a:lstStyle/>
          <a:p>
            <a:pPr defTabSz="914126" fontAlgn="auto">
              <a:spcBef>
                <a:spcPts val="0"/>
              </a:spcBef>
              <a:spcAft>
                <a:spcPts val="0"/>
              </a:spcAft>
            </a:pPr>
            <a:r>
              <a:rPr lang="en-US">
                <a:solidFill>
                  <a:srgbClr val="999999"/>
                </a:solidFill>
                <a:latin typeface="Arial" panose="020B0604020202020204"/>
                <a:ea typeface="+mn-ea"/>
              </a:rPr>
              <a:t>ZEBRA TECHNOLOGIES</a:t>
            </a:r>
            <a:endParaRPr lang="en-US" dirty="0">
              <a:solidFill>
                <a:srgbClr val="999999"/>
              </a:solidFill>
              <a:latin typeface="Arial" panose="020B0604020202020204"/>
              <a:ea typeface="+mn-ea"/>
            </a:endParaRPr>
          </a:p>
        </p:txBody>
      </p:sp>
      <p:sp>
        <p:nvSpPr>
          <p:cNvPr id="7" name="Text Placeholder 3">
            <a:extLst>
              <a:ext uri="{FF2B5EF4-FFF2-40B4-BE49-F238E27FC236}">
                <a16:creationId xmlns:a16="http://schemas.microsoft.com/office/drawing/2014/main" id="{1D8B3128-9C5E-47D2-B1E5-3DE4B5EC09B6}"/>
              </a:ext>
            </a:extLst>
          </p:cNvPr>
          <p:cNvSpPr txBox="1">
            <a:spLocks/>
          </p:cNvSpPr>
          <p:nvPr/>
        </p:nvSpPr>
        <p:spPr>
          <a:xfrm>
            <a:off x="6070035" y="1692092"/>
            <a:ext cx="4424813" cy="4049737"/>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3852" fontAlgn="auto">
              <a:spcAft>
                <a:spcPts val="0"/>
              </a:spcAft>
              <a:buClr>
                <a:srgbClr val="00A7FF"/>
              </a:buClr>
              <a:buNone/>
            </a:pPr>
            <a:r>
              <a:rPr lang="en-US" sz="1400" b="1" u="sng" dirty="0">
                <a:solidFill>
                  <a:srgbClr val="000000"/>
                </a:solidFill>
                <a:latin typeface="Arial" panose="020B0604020202020204"/>
              </a:rPr>
              <a:t>Results</a:t>
            </a:r>
          </a:p>
          <a:p>
            <a:pPr marL="228462" indent="-228462" defTabSz="913852" fontAlgn="auto">
              <a:spcAft>
                <a:spcPts val="0"/>
              </a:spcAft>
              <a:buClr>
                <a:srgbClr val="00A7FF"/>
              </a:buClr>
            </a:pPr>
            <a:r>
              <a:rPr lang="en-US" sz="1400" dirty="0">
                <a:solidFill>
                  <a:srgbClr val="000000"/>
                </a:solidFill>
                <a:latin typeface="Arial" panose="020B0604020202020204"/>
              </a:rPr>
              <a:t>Documentation of customer’s current systems and processes</a:t>
            </a:r>
          </a:p>
          <a:p>
            <a:pPr marL="228462" indent="-228462" defTabSz="913852" fontAlgn="auto">
              <a:spcAft>
                <a:spcPts val="0"/>
              </a:spcAft>
              <a:buClr>
                <a:srgbClr val="00A7FF"/>
              </a:buClr>
            </a:pPr>
            <a:r>
              <a:rPr lang="en-US" sz="1400" dirty="0">
                <a:solidFill>
                  <a:srgbClr val="000000"/>
                </a:solidFill>
                <a:latin typeface="Arial" panose="020B0604020202020204"/>
              </a:rPr>
              <a:t>Documentation Objectives and Expectations of the Solution</a:t>
            </a:r>
          </a:p>
          <a:p>
            <a:pPr marL="228462" indent="-228462" defTabSz="913852" fontAlgn="auto">
              <a:spcAft>
                <a:spcPts val="0"/>
              </a:spcAft>
              <a:buClr>
                <a:srgbClr val="00A7FF"/>
              </a:buClr>
            </a:pPr>
            <a:r>
              <a:rPr lang="en-US" sz="1400" dirty="0">
                <a:solidFill>
                  <a:srgbClr val="000000"/>
                </a:solidFill>
                <a:latin typeface="Arial" panose="020B0604020202020204"/>
              </a:rPr>
              <a:t>Overview of proposed solution</a:t>
            </a:r>
          </a:p>
          <a:p>
            <a:pPr marL="228462" indent="-228462" defTabSz="913852" fontAlgn="auto">
              <a:spcAft>
                <a:spcPts val="0"/>
              </a:spcAft>
              <a:buClr>
                <a:srgbClr val="00A7FF"/>
              </a:buClr>
            </a:pPr>
            <a:r>
              <a:rPr lang="en-US" sz="1400" dirty="0">
                <a:solidFill>
                  <a:srgbClr val="000000"/>
                </a:solidFill>
                <a:latin typeface="Arial" panose="020B0604020202020204"/>
              </a:rPr>
              <a:t>Systems Diagrams</a:t>
            </a:r>
          </a:p>
          <a:p>
            <a:pPr marL="228462" indent="-228462" defTabSz="913852" fontAlgn="auto">
              <a:spcAft>
                <a:spcPts val="0"/>
              </a:spcAft>
              <a:buClr>
                <a:srgbClr val="00A7FF"/>
              </a:buClr>
            </a:pPr>
            <a:r>
              <a:rPr lang="en-US" sz="1400" dirty="0">
                <a:solidFill>
                  <a:srgbClr val="000000"/>
                </a:solidFill>
                <a:latin typeface="Arial" panose="020B0604020202020204"/>
              </a:rPr>
              <a:t>Solution Process Recommendations</a:t>
            </a:r>
          </a:p>
          <a:p>
            <a:pPr marL="228462" indent="-228462" defTabSz="913852" fontAlgn="auto">
              <a:spcAft>
                <a:spcPts val="0"/>
              </a:spcAft>
              <a:buClr>
                <a:srgbClr val="00A7FF"/>
              </a:buClr>
            </a:pPr>
            <a:r>
              <a:rPr lang="en-US" sz="1400" dirty="0">
                <a:solidFill>
                  <a:srgbClr val="000000"/>
                </a:solidFill>
                <a:latin typeface="Arial" panose="020B0604020202020204"/>
              </a:rPr>
              <a:t>Process and workflow Recommendations</a:t>
            </a:r>
          </a:p>
          <a:p>
            <a:pPr marL="228462" indent="-228462" defTabSz="913852" fontAlgn="auto">
              <a:spcAft>
                <a:spcPts val="0"/>
              </a:spcAft>
              <a:buClr>
                <a:srgbClr val="00A7FF"/>
              </a:buClr>
            </a:pPr>
            <a:r>
              <a:rPr lang="en-US" sz="1400" dirty="0">
                <a:solidFill>
                  <a:srgbClr val="000000"/>
                </a:solidFill>
                <a:latin typeface="Arial" panose="020B0604020202020204"/>
              </a:rPr>
              <a:t>Solution Components</a:t>
            </a:r>
          </a:p>
          <a:p>
            <a:pPr marL="228462" indent="-228462" defTabSz="913852" fontAlgn="auto">
              <a:spcAft>
                <a:spcPts val="0"/>
              </a:spcAft>
              <a:buClr>
                <a:srgbClr val="00A7FF"/>
              </a:buClr>
            </a:pPr>
            <a:r>
              <a:rPr lang="en-US" sz="1400" dirty="0">
                <a:solidFill>
                  <a:srgbClr val="000000"/>
                </a:solidFill>
                <a:latin typeface="Arial" panose="020B0604020202020204"/>
              </a:rPr>
              <a:t>System Interfaces</a:t>
            </a:r>
          </a:p>
        </p:txBody>
      </p:sp>
    </p:spTree>
    <p:extLst>
      <p:ext uri="{BB962C8B-B14F-4D97-AF65-F5344CB8AC3E}">
        <p14:creationId xmlns:p14="http://schemas.microsoft.com/office/powerpoint/2010/main" val="4086100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A7FF"/>
                </a:solidFill>
              </a:rPr>
              <a:t>Why choose Zebra and Logic</a:t>
            </a:r>
          </a:p>
        </p:txBody>
      </p:sp>
      <p:sp>
        <p:nvSpPr>
          <p:cNvPr id="4" name="Slide Number Placeholder 3"/>
          <p:cNvSpPr>
            <a:spLocks noGrp="1"/>
          </p:cNvSpPr>
          <p:nvPr>
            <p:ph type="sldNum" sz="quarter" idx="10"/>
          </p:nvPr>
        </p:nvSpPr>
        <p:spPr/>
        <p:txBody>
          <a:bodyPr/>
          <a:lstStyle/>
          <a:p>
            <a:pPr marL="0" marR="0" lvl="0" indent="0" algn="r" defTabSz="1218895" rtl="0" eaLnBrk="1" fontAlgn="base" latinLnBrk="0" hangingPunct="1">
              <a:lnSpc>
                <a:spcPct val="100000"/>
              </a:lnSpc>
              <a:spcBef>
                <a:spcPct val="0"/>
              </a:spcBef>
              <a:spcAft>
                <a:spcPct val="0"/>
              </a:spcAft>
              <a:buClrTx/>
              <a:buSzTx/>
              <a:buFontTx/>
              <a:buNone/>
              <a:tabLst/>
              <a:defRPr/>
            </a:pPr>
            <a:fld id="{79044E51-BF79-AF42-BAC5-B771B1D9D8E0}" type="slidenum">
              <a:rPr kumimoji="0" lang="en-US" sz="1066"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1218895" rtl="0" eaLnBrk="1" fontAlgn="base" latinLnBrk="0" hangingPunct="1">
                <a:lnSpc>
                  <a:spcPct val="100000"/>
                </a:lnSpc>
                <a:spcBef>
                  <a:spcPct val="0"/>
                </a:spcBef>
                <a:spcAft>
                  <a:spcPct val="0"/>
                </a:spcAft>
                <a:buClrTx/>
                <a:buSzTx/>
                <a:buFontTx/>
                <a:buNone/>
                <a:tabLst/>
                <a:defRPr/>
              </a:pPr>
              <a:t>53</a:t>
            </a:fld>
            <a:endParaRPr kumimoji="0" lang="en-US" sz="1066"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3906" y="3553250"/>
            <a:ext cx="1214900" cy="1214900"/>
          </a:xfrm>
          <a:prstGeom prst="rect">
            <a:avLst/>
          </a:prstGeom>
        </p:spPr>
      </p:pic>
      <p:sp>
        <p:nvSpPr>
          <p:cNvPr id="3" name="Oval 2"/>
          <p:cNvSpPr/>
          <p:nvPr/>
        </p:nvSpPr>
        <p:spPr>
          <a:xfrm>
            <a:off x="4123399" y="2516047"/>
            <a:ext cx="3289055" cy="3289053"/>
          </a:xfrm>
          <a:prstGeom prst="ellipse">
            <a:avLst/>
          </a:prstGeom>
          <a:noFill/>
          <a:ln w="508000" cmpd="sng">
            <a:solidFill>
              <a:schemeClr val="accent3">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8895" rtl="0" eaLnBrk="1" fontAlgn="base" latinLnBrk="0" hangingPunct="1">
              <a:lnSpc>
                <a:spcPct val="100000"/>
              </a:lnSpc>
              <a:spcBef>
                <a:spcPct val="0"/>
              </a:spcBef>
              <a:spcAft>
                <a:spcPct val="0"/>
              </a:spcAft>
              <a:buClrTx/>
              <a:buSzTx/>
              <a:buFontTx/>
              <a:buNone/>
              <a:tabLst/>
              <a:defRPr/>
            </a:pPr>
            <a:endParaRPr kumimoji="0" lang="en-US" sz="2399" b="0" i="0" u="none" strike="noStrike" kern="1200" cap="none" spc="0" normalizeH="0" baseline="0" noProof="0" dirty="0">
              <a:ln>
                <a:noFill/>
              </a:ln>
              <a:solidFill>
                <a:srgbClr val="FFFFFF"/>
              </a:solidFill>
              <a:effectLst/>
              <a:uLnTx/>
              <a:uFillTx/>
              <a:latin typeface="Arial"/>
              <a:ea typeface="MS PGothic"/>
              <a:cs typeface="+mn-cs"/>
            </a:endParaRPr>
          </a:p>
        </p:txBody>
      </p:sp>
      <p:pic>
        <p:nvPicPr>
          <p:cNvPr id="18" name="Picture 17" descr="TC8000_bes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07394">
            <a:off x="7062075" y="4339975"/>
            <a:ext cx="579838" cy="1405666"/>
          </a:xfrm>
          <a:prstGeom prst="rect">
            <a:avLst/>
          </a:prstGeom>
        </p:spPr>
      </p:pic>
      <p:pic>
        <p:nvPicPr>
          <p:cNvPr id="21" name="Picture 20" descr="zq520_bes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1615" y="4686083"/>
            <a:ext cx="1354314" cy="1464123"/>
          </a:xfrm>
          <a:prstGeom prst="rect">
            <a:avLst/>
          </a:prstGeom>
        </p:spPr>
      </p:pic>
      <p:pic>
        <p:nvPicPr>
          <p:cNvPr id="22" name="Picture 21" descr="mobility-dna-icon-print-300dpi.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7256" y="5231275"/>
            <a:ext cx="701340" cy="1147645"/>
          </a:xfrm>
          <a:prstGeom prst="rect">
            <a:avLst/>
          </a:prstGeom>
        </p:spPr>
      </p:pic>
      <p:pic>
        <p:nvPicPr>
          <p:cNvPr id="23" name="Picture 22" descr="avs-ovs-services-photography-application-dashboard.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9580" y="2008698"/>
            <a:ext cx="1954080" cy="942147"/>
          </a:xfrm>
          <a:prstGeom prst="rect">
            <a:avLst/>
          </a:prstGeom>
          <a:ln>
            <a:solidFill>
              <a:schemeClr val="bg1">
                <a:lumMod val="50000"/>
              </a:schemeClr>
            </a:solidFill>
          </a:ln>
        </p:spPr>
      </p:pic>
      <p:sp>
        <p:nvSpPr>
          <p:cNvPr id="26" name="TextBox 25"/>
          <p:cNvSpPr txBox="1"/>
          <p:nvPr/>
        </p:nvSpPr>
        <p:spPr>
          <a:xfrm>
            <a:off x="6904583" y="2237927"/>
            <a:ext cx="2684443" cy="338554"/>
          </a:xfrm>
          <a:prstGeom prst="rect">
            <a:avLst/>
          </a:prstGeom>
          <a:noFill/>
        </p:spPr>
        <p:txBody>
          <a:bodyPr wrap="square" rtlCol="0">
            <a:spAutoFit/>
          </a:bodyPr>
          <a:lstStyle/>
          <a:p>
            <a:pPr marL="0" marR="0" lvl="0" indent="0" algn="l" defTabSz="121889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133"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DASHBOARDS</a:t>
            </a:r>
          </a:p>
        </p:txBody>
      </p:sp>
      <p:sp>
        <p:nvSpPr>
          <p:cNvPr id="27" name="TextBox 26"/>
          <p:cNvSpPr txBox="1"/>
          <p:nvPr/>
        </p:nvSpPr>
        <p:spPr>
          <a:xfrm>
            <a:off x="8911870" y="3338308"/>
            <a:ext cx="2684443" cy="338554"/>
          </a:xfrm>
          <a:prstGeom prst="rect">
            <a:avLst/>
          </a:prstGeom>
          <a:noFill/>
        </p:spPr>
        <p:txBody>
          <a:bodyPr wrap="square" rtlCol="0">
            <a:spAutoFit/>
          </a:bodyPr>
          <a:lstStyle/>
          <a:p>
            <a:pPr marL="0" marR="0" lvl="0" indent="0" algn="l" defTabSz="121889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133"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DATA ANALYTICS</a:t>
            </a:r>
          </a:p>
        </p:txBody>
      </p:sp>
      <p:sp>
        <p:nvSpPr>
          <p:cNvPr id="28" name="TextBox 27"/>
          <p:cNvSpPr txBox="1"/>
          <p:nvPr/>
        </p:nvSpPr>
        <p:spPr>
          <a:xfrm>
            <a:off x="7726849" y="4813542"/>
            <a:ext cx="2684443" cy="338554"/>
          </a:xfrm>
          <a:prstGeom prst="rect">
            <a:avLst/>
          </a:prstGeom>
          <a:noFill/>
        </p:spPr>
        <p:txBody>
          <a:bodyPr wrap="square" rtlCol="0">
            <a:spAutoFit/>
          </a:bodyPr>
          <a:lstStyle/>
          <a:p>
            <a:pPr marL="0" marR="0" lvl="0" indent="0" algn="l" defTabSz="121889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133"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DEVICES</a:t>
            </a:r>
          </a:p>
        </p:txBody>
      </p:sp>
      <p:sp>
        <p:nvSpPr>
          <p:cNvPr id="29" name="TextBox 28"/>
          <p:cNvSpPr txBox="1"/>
          <p:nvPr/>
        </p:nvSpPr>
        <p:spPr>
          <a:xfrm>
            <a:off x="2611896" y="5684176"/>
            <a:ext cx="2684443" cy="338554"/>
          </a:xfrm>
          <a:prstGeom prst="rect">
            <a:avLst/>
          </a:prstGeom>
          <a:noFill/>
        </p:spPr>
        <p:txBody>
          <a:bodyPr wrap="square" rtlCol="0">
            <a:spAutoFit/>
          </a:bodyPr>
          <a:lstStyle/>
          <a:p>
            <a:pPr marL="0" marR="0" lvl="0" indent="0" algn="r" defTabSz="121889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133"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APPLICATIONS</a:t>
            </a:r>
          </a:p>
        </p:txBody>
      </p:sp>
      <p:sp>
        <p:nvSpPr>
          <p:cNvPr id="30" name="TextBox 29"/>
          <p:cNvSpPr txBox="1"/>
          <p:nvPr/>
        </p:nvSpPr>
        <p:spPr>
          <a:xfrm>
            <a:off x="846448" y="4740991"/>
            <a:ext cx="2684443" cy="338554"/>
          </a:xfrm>
          <a:prstGeom prst="rect">
            <a:avLst/>
          </a:prstGeom>
          <a:noFill/>
        </p:spPr>
        <p:txBody>
          <a:bodyPr wrap="square" rtlCol="0">
            <a:spAutoFit/>
          </a:bodyPr>
          <a:lstStyle/>
          <a:p>
            <a:pPr marL="0" marR="0" lvl="0" indent="0" algn="r" defTabSz="121889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133"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THE CLOUD</a:t>
            </a:r>
          </a:p>
        </p:txBody>
      </p:sp>
      <p:sp>
        <p:nvSpPr>
          <p:cNvPr id="31" name="TextBox 30"/>
          <p:cNvSpPr txBox="1"/>
          <p:nvPr/>
        </p:nvSpPr>
        <p:spPr>
          <a:xfrm>
            <a:off x="858541" y="3350402"/>
            <a:ext cx="2684443" cy="338554"/>
          </a:xfrm>
          <a:prstGeom prst="rect">
            <a:avLst/>
          </a:prstGeom>
          <a:noFill/>
        </p:spPr>
        <p:txBody>
          <a:bodyPr wrap="square" rtlCol="0">
            <a:spAutoFit/>
          </a:bodyPr>
          <a:lstStyle/>
          <a:p>
            <a:pPr marL="0" marR="0" lvl="0" indent="0" algn="r" defTabSz="121889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133" normalizeH="0" baseline="0" noProof="0" dirty="0">
                <a:ln>
                  <a:noFill/>
                </a:ln>
                <a:solidFill>
                  <a:srgbClr val="000000">
                    <a:lumMod val="50000"/>
                    <a:lumOff val="50000"/>
                  </a:srgbClr>
                </a:solidFill>
                <a:effectLst/>
                <a:uLnTx/>
                <a:uFillTx/>
                <a:latin typeface="Arial" pitchFamily="34" charset="0"/>
                <a:ea typeface="MS PGothic" pitchFamily="34" charset="-128"/>
                <a:cs typeface="+mn-cs"/>
              </a:rPr>
              <a:t>REPORTS</a:t>
            </a:r>
          </a:p>
        </p:txBody>
      </p:sp>
      <p:pic>
        <p:nvPicPr>
          <p:cNvPr id="32" name="Picture 31" descr="ZT-21880_SavannaLogo_TM_RGB.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03634" y="3380585"/>
            <a:ext cx="2085257" cy="623588"/>
          </a:xfrm>
          <a:prstGeom prst="rect">
            <a:avLst/>
          </a:prstGeom>
        </p:spPr>
      </p:pic>
      <p:pic>
        <p:nvPicPr>
          <p:cNvPr id="6" name="Picture 5" descr="Cloud.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2474" y="4280525"/>
            <a:ext cx="1340771" cy="1340771"/>
          </a:xfrm>
          <a:prstGeom prst="rect">
            <a:avLst/>
          </a:prstGeom>
        </p:spPr>
      </p:pic>
      <p:pic>
        <p:nvPicPr>
          <p:cNvPr id="7" name="Picture 6" descr="Clipboard.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67043" y="2804323"/>
            <a:ext cx="1300141" cy="1300141"/>
          </a:xfrm>
          <a:prstGeom prst="rect">
            <a:avLst/>
          </a:prstGeom>
        </p:spPr>
      </p:pic>
    </p:spTree>
    <p:extLst>
      <p:ext uri="{BB962C8B-B14F-4D97-AF65-F5344CB8AC3E}">
        <p14:creationId xmlns:p14="http://schemas.microsoft.com/office/powerpoint/2010/main" val="196303551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678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70256884-B6ED-654E-9CD9-DEBF15B41C78}"/>
              </a:ext>
            </a:extLst>
          </p:cNvPr>
          <p:cNvSpPr/>
          <p:nvPr/>
        </p:nvSpPr>
        <p:spPr>
          <a:xfrm>
            <a:off x="457081" y="2511631"/>
            <a:ext cx="11225908" cy="670505"/>
          </a:xfrm>
          <a:prstGeom prst="rect">
            <a:avLst/>
          </a:prstGeom>
          <a:solidFill>
            <a:srgbClr val="CCCCC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44BDC000-DA7E-CA42-AEB2-96BE79CF8D7D}"/>
              </a:ext>
            </a:extLst>
          </p:cNvPr>
          <p:cNvCxnSpPr>
            <a:cxnSpLocks/>
          </p:cNvCxnSpPr>
          <p:nvPr/>
        </p:nvCxnSpPr>
        <p:spPr>
          <a:xfrm>
            <a:off x="457081" y="2832952"/>
            <a:ext cx="11225908" cy="0"/>
          </a:xfrm>
          <a:prstGeom prst="line">
            <a:avLst/>
          </a:prstGeom>
          <a:ln w="190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DDDA7561-6423-1748-90E9-6CC715B54C03}"/>
              </a:ext>
            </a:extLst>
          </p:cNvPr>
          <p:cNvSpPr/>
          <p:nvPr/>
        </p:nvSpPr>
        <p:spPr>
          <a:xfrm rot="3541712">
            <a:off x="2787693" y="2344260"/>
            <a:ext cx="914400" cy="914400"/>
          </a:xfrm>
          <a:prstGeom prst="rect">
            <a:avLst/>
          </a:prstGeom>
          <a:solidFill>
            <a:srgbClr val="95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E5430CF-C34E-2745-A0E8-8FCD826BE26C}"/>
              </a:ext>
            </a:extLst>
          </p:cNvPr>
          <p:cNvSpPr/>
          <p:nvPr/>
        </p:nvSpPr>
        <p:spPr>
          <a:xfrm rot="3541712">
            <a:off x="4582626" y="2344260"/>
            <a:ext cx="914400" cy="914400"/>
          </a:xfrm>
          <a:prstGeom prst="rect">
            <a:avLst/>
          </a:prstGeom>
          <a:solidFill>
            <a:srgbClr val="95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EC61D48-1E8F-D744-91B3-189298E3D480}"/>
              </a:ext>
            </a:extLst>
          </p:cNvPr>
          <p:cNvSpPr/>
          <p:nvPr/>
        </p:nvSpPr>
        <p:spPr>
          <a:xfrm rot="3541712">
            <a:off x="6360627" y="2344259"/>
            <a:ext cx="914400" cy="914400"/>
          </a:xfrm>
          <a:prstGeom prst="rect">
            <a:avLst/>
          </a:prstGeom>
          <a:solidFill>
            <a:srgbClr val="95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2426ED3-0F29-A240-B35E-E8DAF53E5DA5}"/>
              </a:ext>
            </a:extLst>
          </p:cNvPr>
          <p:cNvSpPr/>
          <p:nvPr/>
        </p:nvSpPr>
        <p:spPr>
          <a:xfrm rot="3541712">
            <a:off x="8188855" y="2348666"/>
            <a:ext cx="914400" cy="914400"/>
          </a:xfrm>
          <a:prstGeom prst="rect">
            <a:avLst/>
          </a:prstGeom>
          <a:solidFill>
            <a:srgbClr val="95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3E8B6AB-3668-CB49-A5CE-1D8C0F43ABFA}"/>
              </a:ext>
            </a:extLst>
          </p:cNvPr>
          <p:cNvSpPr/>
          <p:nvPr/>
        </p:nvSpPr>
        <p:spPr>
          <a:xfrm rot="3541712">
            <a:off x="10098960" y="2348667"/>
            <a:ext cx="914400" cy="914400"/>
          </a:xfrm>
          <a:prstGeom prst="rect">
            <a:avLst/>
          </a:prstGeom>
          <a:solidFill>
            <a:srgbClr val="95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8AC661-EF8D-6E4A-9EC5-799F47FF3779}"/>
              </a:ext>
            </a:extLst>
          </p:cNvPr>
          <p:cNvSpPr/>
          <p:nvPr/>
        </p:nvSpPr>
        <p:spPr>
          <a:xfrm rot="3541712">
            <a:off x="981081" y="2344260"/>
            <a:ext cx="914400" cy="914400"/>
          </a:xfrm>
          <a:prstGeom prst="rect">
            <a:avLst/>
          </a:prstGeom>
          <a:solidFill>
            <a:srgbClr val="95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AF7BF60-B43E-6146-949D-FFC978E1350B}"/>
              </a:ext>
            </a:extLst>
          </p:cNvPr>
          <p:cNvPicPr>
            <a:picLocks noChangeAspect="1"/>
          </p:cNvPicPr>
          <p:nvPr/>
        </p:nvPicPr>
        <p:blipFill>
          <a:blip r:embed="rId3"/>
          <a:stretch>
            <a:fillRect/>
          </a:stretch>
        </p:blipFill>
        <p:spPr>
          <a:xfrm>
            <a:off x="1211406" y="2530767"/>
            <a:ext cx="459902" cy="479064"/>
          </a:xfrm>
          <a:prstGeom prst="rect">
            <a:avLst/>
          </a:prstGeom>
        </p:spPr>
      </p:pic>
      <p:pic>
        <p:nvPicPr>
          <p:cNvPr id="5" name="Picture 4">
            <a:extLst>
              <a:ext uri="{FF2B5EF4-FFF2-40B4-BE49-F238E27FC236}">
                <a16:creationId xmlns:a16="http://schemas.microsoft.com/office/drawing/2014/main" id="{8ABDF943-D764-5642-9B02-73900DE23D74}"/>
              </a:ext>
            </a:extLst>
          </p:cNvPr>
          <p:cNvPicPr>
            <a:picLocks noChangeAspect="1"/>
          </p:cNvPicPr>
          <p:nvPr/>
        </p:nvPicPr>
        <p:blipFill>
          <a:blip r:embed="rId4"/>
          <a:stretch>
            <a:fillRect/>
          </a:stretch>
        </p:blipFill>
        <p:spPr>
          <a:xfrm>
            <a:off x="4902227" y="2484303"/>
            <a:ext cx="276963" cy="623167"/>
          </a:xfrm>
          <a:prstGeom prst="rect">
            <a:avLst/>
          </a:prstGeom>
        </p:spPr>
      </p:pic>
      <p:pic>
        <p:nvPicPr>
          <p:cNvPr id="6" name="Picture 5">
            <a:extLst>
              <a:ext uri="{FF2B5EF4-FFF2-40B4-BE49-F238E27FC236}">
                <a16:creationId xmlns:a16="http://schemas.microsoft.com/office/drawing/2014/main" id="{C02F152D-D4D3-E146-8151-AC45996A19EE}"/>
              </a:ext>
            </a:extLst>
          </p:cNvPr>
          <p:cNvPicPr>
            <a:picLocks noChangeAspect="1"/>
          </p:cNvPicPr>
          <p:nvPr/>
        </p:nvPicPr>
        <p:blipFill>
          <a:blip r:embed="rId5"/>
          <a:stretch>
            <a:fillRect/>
          </a:stretch>
        </p:blipFill>
        <p:spPr>
          <a:xfrm>
            <a:off x="6565899" y="2584411"/>
            <a:ext cx="498814" cy="432306"/>
          </a:xfrm>
          <a:prstGeom prst="rect">
            <a:avLst/>
          </a:prstGeom>
        </p:spPr>
      </p:pic>
      <p:sp>
        <p:nvSpPr>
          <p:cNvPr id="31" name="Rectangle 30">
            <a:extLst>
              <a:ext uri="{FF2B5EF4-FFF2-40B4-BE49-F238E27FC236}">
                <a16:creationId xmlns:a16="http://schemas.microsoft.com/office/drawing/2014/main" id="{2EEE069D-E598-B240-A621-F15ADE4D0797}"/>
              </a:ext>
            </a:extLst>
          </p:cNvPr>
          <p:cNvSpPr/>
          <p:nvPr/>
        </p:nvSpPr>
        <p:spPr>
          <a:xfrm>
            <a:off x="9834540" y="3573221"/>
            <a:ext cx="2110093" cy="1538883"/>
          </a:xfrm>
          <a:prstGeom prst="rect">
            <a:avLst/>
          </a:prstGeom>
        </p:spPr>
        <p:txBody>
          <a:bodyPr wrap="square">
            <a:spAutoFit/>
          </a:bodyPr>
          <a:lstStyle/>
          <a:p>
            <a:pPr defTabSz="914126" fontAlgn="auto">
              <a:spcBef>
                <a:spcPts val="1200"/>
              </a:spcBef>
              <a:spcAft>
                <a:spcPts val="0"/>
              </a:spcAft>
            </a:pPr>
            <a:r>
              <a:rPr lang="en-US" b="1" dirty="0">
                <a:solidFill>
                  <a:srgbClr val="00A7FF"/>
                </a:solidFill>
                <a:latin typeface="Arial" panose="020B0604020202020204"/>
                <a:ea typeface="+mn-ea"/>
              </a:rPr>
              <a:t>GPS</a:t>
            </a:r>
          </a:p>
          <a:p>
            <a:pPr>
              <a:lnSpc>
                <a:spcPct val="100000"/>
              </a:lnSpc>
              <a:spcBef>
                <a:spcPts val="600"/>
              </a:spcBef>
              <a:spcAft>
                <a:spcPts val="0"/>
              </a:spcAft>
              <a:buClr>
                <a:srgbClr val="666666"/>
              </a:buClr>
            </a:pPr>
            <a:r>
              <a:rPr lang="en-US" sz="1400" i="1" dirty="0">
                <a:latin typeface="Arial" panose="020B0604020202020204"/>
                <a:ea typeface="+mn-ea"/>
              </a:rPr>
              <a:t>Outdoor Accuracy</a:t>
            </a:r>
          </a:p>
          <a:p>
            <a:pPr marL="166688" indent="-166688">
              <a:lnSpc>
                <a:spcPct val="100000"/>
              </a:lnSpc>
              <a:spcBef>
                <a:spcPts val="600"/>
              </a:spcBef>
              <a:spcAft>
                <a:spcPts val="0"/>
              </a:spcAft>
              <a:buClr>
                <a:schemeClr val="accent1"/>
              </a:buClr>
              <a:buFont typeface="Arial" panose="020B0604020202020204" pitchFamily="34" charset="0"/>
              <a:buChar char="•"/>
            </a:pPr>
            <a:r>
              <a:rPr lang="en-US" sz="1400" dirty="0"/>
              <a:t>Worldwide Range</a:t>
            </a:r>
          </a:p>
          <a:p>
            <a:pPr marL="166688" indent="-166688">
              <a:lnSpc>
                <a:spcPct val="100000"/>
              </a:lnSpc>
              <a:spcBef>
                <a:spcPts val="600"/>
              </a:spcBef>
              <a:spcAft>
                <a:spcPts val="0"/>
              </a:spcAft>
              <a:buClr>
                <a:schemeClr val="accent1"/>
              </a:buClr>
              <a:buFont typeface="Arial" panose="020B0604020202020204" pitchFamily="34" charset="0"/>
              <a:buChar char="•"/>
            </a:pPr>
            <a:r>
              <a:rPr lang="en-US" sz="1400" dirty="0"/>
              <a:t>Low Accuracy</a:t>
            </a:r>
          </a:p>
          <a:p>
            <a:pPr marL="166688" indent="-166688">
              <a:lnSpc>
                <a:spcPct val="100000"/>
              </a:lnSpc>
              <a:spcBef>
                <a:spcPts val="600"/>
              </a:spcBef>
              <a:spcAft>
                <a:spcPts val="0"/>
              </a:spcAft>
              <a:buClr>
                <a:schemeClr val="accent1"/>
              </a:buClr>
              <a:buFont typeface="Arial" panose="020B0604020202020204" pitchFamily="34" charset="0"/>
              <a:buChar char="•"/>
            </a:pPr>
            <a:r>
              <a:rPr lang="en-US" sz="1400" dirty="0"/>
              <a:t>Poor Battery Life</a:t>
            </a:r>
          </a:p>
        </p:txBody>
      </p:sp>
      <p:sp>
        <p:nvSpPr>
          <p:cNvPr id="36" name="Rectangle 35">
            <a:extLst>
              <a:ext uri="{FF2B5EF4-FFF2-40B4-BE49-F238E27FC236}">
                <a16:creationId xmlns:a16="http://schemas.microsoft.com/office/drawing/2014/main" id="{58BC2A7C-A803-4B4A-B8A5-6C5DEBC603C1}"/>
              </a:ext>
            </a:extLst>
          </p:cNvPr>
          <p:cNvSpPr/>
          <p:nvPr/>
        </p:nvSpPr>
        <p:spPr>
          <a:xfrm>
            <a:off x="572009" y="3573221"/>
            <a:ext cx="2110093" cy="1538883"/>
          </a:xfrm>
          <a:prstGeom prst="rect">
            <a:avLst/>
          </a:prstGeom>
        </p:spPr>
        <p:txBody>
          <a:bodyPr wrap="square">
            <a:spAutoFit/>
          </a:bodyPr>
          <a:lstStyle/>
          <a:p>
            <a:pPr defTabSz="914126" fontAlgn="auto">
              <a:spcBef>
                <a:spcPts val="1200"/>
              </a:spcBef>
              <a:spcAft>
                <a:spcPts val="0"/>
              </a:spcAft>
            </a:pPr>
            <a:r>
              <a:rPr lang="en-US" b="1" dirty="0">
                <a:solidFill>
                  <a:srgbClr val="00A7FF"/>
                </a:solidFill>
                <a:latin typeface="Arial" panose="020B0604020202020204"/>
                <a:ea typeface="+mn-ea"/>
              </a:rPr>
              <a:t>Passive RFID</a:t>
            </a:r>
          </a:p>
          <a:p>
            <a:pPr>
              <a:lnSpc>
                <a:spcPct val="100000"/>
              </a:lnSpc>
              <a:spcBef>
                <a:spcPts val="600"/>
              </a:spcBef>
              <a:spcAft>
                <a:spcPts val="0"/>
              </a:spcAft>
              <a:buClr>
                <a:srgbClr val="666666"/>
              </a:buClr>
            </a:pPr>
            <a:r>
              <a:rPr lang="en-US" sz="1400" i="1" dirty="0">
                <a:latin typeface="Arial" panose="020B0604020202020204"/>
                <a:ea typeface="+mn-ea"/>
              </a:rPr>
              <a:t>Inexpensive Tags</a:t>
            </a:r>
          </a:p>
          <a:p>
            <a:pPr marL="166688" indent="-166688">
              <a:lnSpc>
                <a:spcPct val="100000"/>
              </a:lnSpc>
              <a:spcBef>
                <a:spcPts val="600"/>
              </a:spcBef>
              <a:spcAft>
                <a:spcPts val="0"/>
              </a:spcAft>
              <a:buClr>
                <a:srgbClr val="00A7FF"/>
              </a:buClr>
              <a:buFont typeface="Arial" panose="020B0604020202020204" pitchFamily="34" charset="0"/>
              <a:buChar char="•"/>
            </a:pPr>
            <a:r>
              <a:rPr lang="en-US" sz="1400" dirty="0"/>
              <a:t>1-8m Range</a:t>
            </a:r>
          </a:p>
          <a:p>
            <a:pPr marL="166688" indent="-166688">
              <a:lnSpc>
                <a:spcPct val="100000"/>
              </a:lnSpc>
              <a:spcBef>
                <a:spcPts val="600"/>
              </a:spcBef>
              <a:spcAft>
                <a:spcPts val="0"/>
              </a:spcAft>
              <a:buClr>
                <a:srgbClr val="00A7FF"/>
              </a:buClr>
              <a:buFont typeface="Arial" panose="020B0604020202020204" pitchFamily="34" charset="0"/>
              <a:buChar char="•"/>
            </a:pPr>
            <a:r>
              <a:rPr lang="en-US" sz="1400" dirty="0"/>
              <a:t>Medium Accuracy</a:t>
            </a:r>
          </a:p>
          <a:p>
            <a:pPr marL="166688" indent="-166688">
              <a:lnSpc>
                <a:spcPct val="100000"/>
              </a:lnSpc>
              <a:spcBef>
                <a:spcPts val="600"/>
              </a:spcBef>
              <a:spcAft>
                <a:spcPts val="0"/>
              </a:spcAft>
              <a:buClr>
                <a:srgbClr val="00A7FF"/>
              </a:buClr>
              <a:buFont typeface="Arial" panose="020B0604020202020204" pitchFamily="34" charset="0"/>
              <a:buChar char="•"/>
            </a:pPr>
            <a:r>
              <a:rPr lang="en-US" sz="1400" dirty="0"/>
              <a:t>Battery Life (n/a)</a:t>
            </a:r>
          </a:p>
        </p:txBody>
      </p:sp>
      <p:sp>
        <p:nvSpPr>
          <p:cNvPr id="37" name="Rectangle 36">
            <a:extLst>
              <a:ext uri="{FF2B5EF4-FFF2-40B4-BE49-F238E27FC236}">
                <a16:creationId xmlns:a16="http://schemas.microsoft.com/office/drawing/2014/main" id="{F0793ED3-5450-B24E-81CC-AC66202A9D18}"/>
              </a:ext>
            </a:extLst>
          </p:cNvPr>
          <p:cNvSpPr/>
          <p:nvPr/>
        </p:nvSpPr>
        <p:spPr>
          <a:xfrm>
            <a:off x="2485476" y="3573221"/>
            <a:ext cx="2110093" cy="1538883"/>
          </a:xfrm>
          <a:prstGeom prst="rect">
            <a:avLst/>
          </a:prstGeom>
        </p:spPr>
        <p:txBody>
          <a:bodyPr wrap="square">
            <a:spAutoFit/>
          </a:bodyPr>
          <a:lstStyle/>
          <a:p>
            <a:pPr defTabSz="914126" fontAlgn="auto">
              <a:spcBef>
                <a:spcPts val="1200"/>
              </a:spcBef>
              <a:spcAft>
                <a:spcPts val="0"/>
              </a:spcAft>
            </a:pPr>
            <a:r>
              <a:rPr lang="en-US" b="1" dirty="0">
                <a:solidFill>
                  <a:srgbClr val="00A7FF"/>
                </a:solidFill>
                <a:latin typeface="Arial" panose="020B0604020202020204"/>
                <a:ea typeface="+mn-ea"/>
              </a:rPr>
              <a:t>UWB</a:t>
            </a:r>
          </a:p>
          <a:p>
            <a:pPr>
              <a:lnSpc>
                <a:spcPct val="100000"/>
              </a:lnSpc>
              <a:spcBef>
                <a:spcPts val="600"/>
              </a:spcBef>
              <a:spcAft>
                <a:spcPts val="0"/>
              </a:spcAft>
              <a:buClr>
                <a:srgbClr val="666666"/>
              </a:buClr>
            </a:pPr>
            <a:r>
              <a:rPr lang="en-US" sz="1400" i="1" dirty="0">
                <a:latin typeface="Arial" panose="020B0604020202020204"/>
                <a:ea typeface="+mn-ea"/>
              </a:rPr>
              <a:t>High Accuracy</a:t>
            </a:r>
          </a:p>
          <a:p>
            <a:pPr marL="166688" indent="-166688">
              <a:lnSpc>
                <a:spcPct val="100000"/>
              </a:lnSpc>
              <a:spcBef>
                <a:spcPts val="600"/>
              </a:spcBef>
              <a:spcAft>
                <a:spcPts val="0"/>
              </a:spcAft>
              <a:buClr>
                <a:srgbClr val="00A7FF"/>
              </a:buClr>
              <a:buFont typeface="Arial" panose="020B0604020202020204" pitchFamily="34" charset="0"/>
              <a:buChar char="•"/>
            </a:pPr>
            <a:r>
              <a:rPr lang="en-US" sz="1400" dirty="0"/>
              <a:t>200m Range</a:t>
            </a:r>
          </a:p>
          <a:p>
            <a:pPr marL="166688" indent="-166688">
              <a:lnSpc>
                <a:spcPct val="100000"/>
              </a:lnSpc>
              <a:spcBef>
                <a:spcPts val="600"/>
              </a:spcBef>
              <a:spcAft>
                <a:spcPts val="0"/>
              </a:spcAft>
              <a:buClr>
                <a:srgbClr val="00A7FF"/>
              </a:buClr>
              <a:buFont typeface="Arial" panose="020B0604020202020204" pitchFamily="34" charset="0"/>
              <a:buChar char="•"/>
            </a:pPr>
            <a:r>
              <a:rPr lang="en-US" sz="1400" dirty="0"/>
              <a:t>Highly Accurate</a:t>
            </a:r>
          </a:p>
          <a:p>
            <a:pPr marL="166688" indent="-166688">
              <a:lnSpc>
                <a:spcPct val="100000"/>
              </a:lnSpc>
              <a:spcBef>
                <a:spcPts val="600"/>
              </a:spcBef>
              <a:spcAft>
                <a:spcPts val="0"/>
              </a:spcAft>
              <a:buClr>
                <a:srgbClr val="00A7FF"/>
              </a:buClr>
              <a:buFont typeface="Arial" panose="020B0604020202020204" pitchFamily="34" charset="0"/>
              <a:buChar char="•"/>
            </a:pPr>
            <a:r>
              <a:rPr lang="en-US" sz="1400" dirty="0"/>
              <a:t>Long Battery Life</a:t>
            </a:r>
          </a:p>
        </p:txBody>
      </p:sp>
      <p:sp>
        <p:nvSpPr>
          <p:cNvPr id="38" name="Rectangle 37">
            <a:extLst>
              <a:ext uri="{FF2B5EF4-FFF2-40B4-BE49-F238E27FC236}">
                <a16:creationId xmlns:a16="http://schemas.microsoft.com/office/drawing/2014/main" id="{95272D25-DF94-564E-87DC-48B7553CFB38}"/>
              </a:ext>
            </a:extLst>
          </p:cNvPr>
          <p:cNvSpPr/>
          <p:nvPr/>
        </p:nvSpPr>
        <p:spPr>
          <a:xfrm>
            <a:off x="4280408" y="3515051"/>
            <a:ext cx="2110093" cy="2092881"/>
          </a:xfrm>
          <a:prstGeom prst="rect">
            <a:avLst/>
          </a:prstGeom>
        </p:spPr>
        <p:txBody>
          <a:bodyPr wrap="square">
            <a:spAutoFit/>
          </a:bodyPr>
          <a:lstStyle/>
          <a:p>
            <a:pPr defTabSz="914126" fontAlgn="auto">
              <a:spcBef>
                <a:spcPts val="1200"/>
              </a:spcBef>
              <a:spcAft>
                <a:spcPts val="0"/>
              </a:spcAft>
            </a:pPr>
            <a:r>
              <a:rPr lang="en-US" b="1" dirty="0">
                <a:solidFill>
                  <a:srgbClr val="00A7FF"/>
                </a:solidFill>
                <a:latin typeface="Arial" panose="020B0604020202020204"/>
                <a:ea typeface="+mn-ea"/>
              </a:rPr>
              <a:t>Bluetooth</a:t>
            </a:r>
            <a:r>
              <a:rPr lang="en-US" b="1" baseline="30000" dirty="0">
                <a:solidFill>
                  <a:srgbClr val="00A7FF"/>
                </a:solidFill>
                <a:latin typeface="Arial" panose="020B0604020202020204"/>
                <a:ea typeface="+mn-ea"/>
              </a:rPr>
              <a:t>®</a:t>
            </a:r>
            <a:r>
              <a:rPr lang="en-US" b="1" dirty="0">
                <a:solidFill>
                  <a:srgbClr val="00A7FF"/>
                </a:solidFill>
                <a:latin typeface="Arial" panose="020B0604020202020204"/>
                <a:ea typeface="+mn-ea"/>
              </a:rPr>
              <a:t> </a:t>
            </a:r>
            <a:br>
              <a:rPr lang="en-US" b="1" dirty="0">
                <a:solidFill>
                  <a:srgbClr val="00A7FF"/>
                </a:solidFill>
                <a:latin typeface="Arial" panose="020B0604020202020204"/>
                <a:ea typeface="+mn-ea"/>
              </a:rPr>
            </a:br>
            <a:r>
              <a:rPr lang="en-US" b="1" dirty="0">
                <a:solidFill>
                  <a:srgbClr val="00A7FF"/>
                </a:solidFill>
                <a:latin typeface="Arial" panose="020B0604020202020204"/>
                <a:ea typeface="+mn-ea"/>
              </a:rPr>
              <a:t>low-energy technology</a:t>
            </a:r>
          </a:p>
          <a:p>
            <a:pPr>
              <a:lnSpc>
                <a:spcPct val="100000"/>
              </a:lnSpc>
              <a:spcBef>
                <a:spcPts val="600"/>
              </a:spcBef>
              <a:spcAft>
                <a:spcPts val="0"/>
              </a:spcAft>
              <a:buClr>
                <a:srgbClr val="666666"/>
              </a:buClr>
            </a:pPr>
            <a:r>
              <a:rPr lang="en-US" sz="1400" i="1" dirty="0">
                <a:latin typeface="Arial" panose="020B0604020202020204"/>
                <a:ea typeface="+mn-ea"/>
              </a:rPr>
              <a:t>Ease of Deployment</a:t>
            </a:r>
          </a:p>
          <a:p>
            <a:pPr marL="166688" indent="-166688">
              <a:lnSpc>
                <a:spcPct val="100000"/>
              </a:lnSpc>
              <a:spcBef>
                <a:spcPts val="600"/>
              </a:spcBef>
              <a:spcAft>
                <a:spcPts val="0"/>
              </a:spcAft>
              <a:buClr>
                <a:schemeClr val="accent1"/>
              </a:buClr>
              <a:buFont typeface="Arial" panose="020B0604020202020204" pitchFamily="34" charset="0"/>
              <a:buChar char="•"/>
            </a:pPr>
            <a:r>
              <a:rPr lang="en-US" sz="1400" dirty="0"/>
              <a:t>10m Range</a:t>
            </a:r>
          </a:p>
          <a:p>
            <a:pPr marL="166688" indent="-166688">
              <a:lnSpc>
                <a:spcPct val="100000"/>
              </a:lnSpc>
              <a:spcBef>
                <a:spcPts val="600"/>
              </a:spcBef>
              <a:spcAft>
                <a:spcPts val="0"/>
              </a:spcAft>
              <a:buClr>
                <a:schemeClr val="accent1"/>
              </a:buClr>
              <a:buFont typeface="Arial" panose="020B0604020202020204" pitchFamily="34" charset="0"/>
              <a:buChar char="•"/>
            </a:pPr>
            <a:r>
              <a:rPr lang="en-US" sz="1400" dirty="0"/>
              <a:t>Low Accuracy</a:t>
            </a:r>
          </a:p>
          <a:p>
            <a:pPr marL="166688" indent="-166688">
              <a:lnSpc>
                <a:spcPct val="100000"/>
              </a:lnSpc>
              <a:spcBef>
                <a:spcPts val="600"/>
              </a:spcBef>
              <a:spcAft>
                <a:spcPts val="0"/>
              </a:spcAft>
              <a:buClr>
                <a:schemeClr val="accent1"/>
              </a:buClr>
              <a:buFont typeface="Arial" panose="020B0604020202020204" pitchFamily="34" charset="0"/>
              <a:buChar char="•"/>
            </a:pPr>
            <a:r>
              <a:rPr lang="en-US" sz="1400" dirty="0"/>
              <a:t>Good Battery Life</a:t>
            </a:r>
          </a:p>
        </p:txBody>
      </p:sp>
      <p:sp>
        <p:nvSpPr>
          <p:cNvPr id="39" name="Rectangle 38">
            <a:extLst>
              <a:ext uri="{FF2B5EF4-FFF2-40B4-BE49-F238E27FC236}">
                <a16:creationId xmlns:a16="http://schemas.microsoft.com/office/drawing/2014/main" id="{1081B020-623A-DE4E-970B-14FE31393F32}"/>
              </a:ext>
            </a:extLst>
          </p:cNvPr>
          <p:cNvSpPr/>
          <p:nvPr/>
        </p:nvSpPr>
        <p:spPr>
          <a:xfrm>
            <a:off x="6019124" y="3550600"/>
            <a:ext cx="2110093" cy="1538883"/>
          </a:xfrm>
          <a:prstGeom prst="rect">
            <a:avLst/>
          </a:prstGeom>
        </p:spPr>
        <p:txBody>
          <a:bodyPr wrap="square">
            <a:spAutoFit/>
          </a:bodyPr>
          <a:lstStyle/>
          <a:p>
            <a:pPr defTabSz="914126" fontAlgn="auto">
              <a:spcBef>
                <a:spcPts val="1200"/>
              </a:spcBef>
              <a:spcAft>
                <a:spcPts val="0"/>
              </a:spcAft>
            </a:pPr>
            <a:r>
              <a:rPr lang="en-US" b="1" dirty="0">
                <a:solidFill>
                  <a:srgbClr val="00A7FF"/>
                </a:solidFill>
                <a:latin typeface="Arial" panose="020B0604020202020204"/>
                <a:ea typeface="+mn-ea"/>
              </a:rPr>
              <a:t>Wi-Fi</a:t>
            </a:r>
          </a:p>
          <a:p>
            <a:pPr>
              <a:lnSpc>
                <a:spcPct val="100000"/>
              </a:lnSpc>
              <a:spcBef>
                <a:spcPts val="600"/>
              </a:spcBef>
              <a:spcAft>
                <a:spcPts val="0"/>
              </a:spcAft>
              <a:buClr>
                <a:srgbClr val="666666"/>
              </a:buClr>
            </a:pPr>
            <a:r>
              <a:rPr lang="en-US" sz="1400" i="1" dirty="0">
                <a:latin typeface="Arial" panose="020B0604020202020204"/>
                <a:ea typeface="+mn-ea"/>
              </a:rPr>
              <a:t>Exists Everywhere</a:t>
            </a:r>
          </a:p>
          <a:p>
            <a:pPr marL="166688" indent="-166688">
              <a:lnSpc>
                <a:spcPct val="100000"/>
              </a:lnSpc>
              <a:spcBef>
                <a:spcPts val="600"/>
              </a:spcBef>
              <a:spcAft>
                <a:spcPts val="0"/>
              </a:spcAft>
              <a:buClr>
                <a:schemeClr val="accent1"/>
              </a:buClr>
              <a:buFont typeface="Arial" panose="020B0604020202020204" pitchFamily="34" charset="0"/>
              <a:buChar char="•"/>
            </a:pPr>
            <a:r>
              <a:rPr lang="en-US" sz="1400" dirty="0"/>
              <a:t>30m Range</a:t>
            </a:r>
          </a:p>
          <a:p>
            <a:pPr marL="166688" indent="-166688">
              <a:lnSpc>
                <a:spcPct val="100000"/>
              </a:lnSpc>
              <a:spcBef>
                <a:spcPts val="600"/>
              </a:spcBef>
              <a:spcAft>
                <a:spcPts val="0"/>
              </a:spcAft>
              <a:buClr>
                <a:schemeClr val="accent1"/>
              </a:buClr>
              <a:buFont typeface="Arial" panose="020B0604020202020204" pitchFamily="34" charset="0"/>
              <a:buChar char="•"/>
            </a:pPr>
            <a:r>
              <a:rPr lang="en-US" sz="1400" dirty="0"/>
              <a:t>Low Accuracy</a:t>
            </a:r>
          </a:p>
          <a:p>
            <a:pPr marL="166688" indent="-166688">
              <a:lnSpc>
                <a:spcPct val="100000"/>
              </a:lnSpc>
              <a:spcBef>
                <a:spcPts val="600"/>
              </a:spcBef>
              <a:spcAft>
                <a:spcPts val="0"/>
              </a:spcAft>
              <a:buClr>
                <a:schemeClr val="accent1"/>
              </a:buClr>
              <a:buFont typeface="Arial" panose="020B0604020202020204" pitchFamily="34" charset="0"/>
              <a:buChar char="•"/>
            </a:pPr>
            <a:r>
              <a:rPr lang="en-US" sz="1400" dirty="0"/>
              <a:t>Poor Battery Life</a:t>
            </a:r>
          </a:p>
        </p:txBody>
      </p:sp>
      <p:sp>
        <p:nvSpPr>
          <p:cNvPr id="40" name="Rectangle 39">
            <a:extLst>
              <a:ext uri="{FF2B5EF4-FFF2-40B4-BE49-F238E27FC236}">
                <a16:creationId xmlns:a16="http://schemas.microsoft.com/office/drawing/2014/main" id="{3D5DDE22-57D0-6744-8F2E-1FA135FC4D8D}"/>
              </a:ext>
            </a:extLst>
          </p:cNvPr>
          <p:cNvSpPr/>
          <p:nvPr/>
        </p:nvSpPr>
        <p:spPr>
          <a:xfrm>
            <a:off x="7938008" y="3527977"/>
            <a:ext cx="2110093" cy="1754326"/>
          </a:xfrm>
          <a:prstGeom prst="rect">
            <a:avLst/>
          </a:prstGeom>
        </p:spPr>
        <p:txBody>
          <a:bodyPr wrap="square">
            <a:spAutoFit/>
          </a:bodyPr>
          <a:lstStyle/>
          <a:p>
            <a:pPr defTabSz="914126" fontAlgn="auto">
              <a:spcBef>
                <a:spcPts val="1200"/>
              </a:spcBef>
              <a:spcAft>
                <a:spcPts val="0"/>
              </a:spcAft>
            </a:pPr>
            <a:r>
              <a:rPr lang="en-US" b="1" dirty="0">
                <a:solidFill>
                  <a:srgbClr val="00A7FF"/>
                </a:solidFill>
                <a:latin typeface="Arial" panose="020B0604020202020204"/>
                <a:ea typeface="+mn-ea"/>
              </a:rPr>
              <a:t>ISO 24730</a:t>
            </a:r>
          </a:p>
          <a:p>
            <a:pPr>
              <a:lnSpc>
                <a:spcPct val="100000"/>
              </a:lnSpc>
              <a:spcBef>
                <a:spcPts val="600"/>
              </a:spcBef>
              <a:spcAft>
                <a:spcPts val="0"/>
              </a:spcAft>
              <a:buClr>
                <a:srgbClr val="666666"/>
              </a:buClr>
            </a:pPr>
            <a:r>
              <a:rPr lang="en-US" sz="1400" i="1" dirty="0">
                <a:latin typeface="Arial" panose="020B0604020202020204"/>
                <a:ea typeface="+mn-ea"/>
              </a:rPr>
              <a:t>Range and Difficult </a:t>
            </a:r>
            <a:br>
              <a:rPr lang="en-US" sz="1400" i="1" dirty="0">
                <a:latin typeface="Arial" panose="020B0604020202020204"/>
                <a:ea typeface="+mn-ea"/>
              </a:rPr>
            </a:br>
            <a:r>
              <a:rPr lang="en-US" sz="1400" i="1" dirty="0">
                <a:latin typeface="Arial" panose="020B0604020202020204"/>
                <a:ea typeface="+mn-ea"/>
              </a:rPr>
              <a:t>RF Environments</a:t>
            </a:r>
          </a:p>
          <a:p>
            <a:pPr marL="166688" indent="-166688">
              <a:lnSpc>
                <a:spcPct val="100000"/>
              </a:lnSpc>
              <a:spcBef>
                <a:spcPts val="600"/>
              </a:spcBef>
              <a:spcAft>
                <a:spcPts val="0"/>
              </a:spcAft>
              <a:buClr>
                <a:schemeClr val="accent1"/>
              </a:buClr>
              <a:buFont typeface="Arial" panose="020B0604020202020204" pitchFamily="34" charset="0"/>
              <a:buChar char="•"/>
            </a:pPr>
            <a:r>
              <a:rPr lang="en-US" sz="1400" dirty="0"/>
              <a:t>400m Range</a:t>
            </a:r>
          </a:p>
          <a:p>
            <a:pPr marL="166688" indent="-166688">
              <a:lnSpc>
                <a:spcPct val="100000"/>
              </a:lnSpc>
              <a:spcBef>
                <a:spcPts val="600"/>
              </a:spcBef>
              <a:spcAft>
                <a:spcPts val="0"/>
              </a:spcAft>
              <a:buClr>
                <a:schemeClr val="accent1"/>
              </a:buClr>
              <a:buFont typeface="Arial" panose="020B0604020202020204" pitchFamily="34" charset="0"/>
              <a:buChar char="•"/>
            </a:pPr>
            <a:r>
              <a:rPr lang="en-US" sz="1400" dirty="0"/>
              <a:t>Medium Accuracy</a:t>
            </a:r>
          </a:p>
          <a:p>
            <a:pPr marL="166688" indent="-166688">
              <a:lnSpc>
                <a:spcPct val="100000"/>
              </a:lnSpc>
              <a:spcBef>
                <a:spcPts val="600"/>
              </a:spcBef>
              <a:spcAft>
                <a:spcPts val="0"/>
              </a:spcAft>
              <a:buClr>
                <a:schemeClr val="accent1"/>
              </a:buClr>
              <a:buFont typeface="Arial" panose="020B0604020202020204" pitchFamily="34" charset="0"/>
              <a:buChar char="•"/>
            </a:pPr>
            <a:r>
              <a:rPr lang="en-US" sz="1400" dirty="0"/>
              <a:t>Long Battery Life</a:t>
            </a:r>
          </a:p>
        </p:txBody>
      </p:sp>
      <p:cxnSp>
        <p:nvCxnSpPr>
          <p:cNvPr id="41" name="Straight Connector 40">
            <a:extLst>
              <a:ext uri="{FF2B5EF4-FFF2-40B4-BE49-F238E27FC236}">
                <a16:creationId xmlns:a16="http://schemas.microsoft.com/office/drawing/2014/main" id="{982A18EE-D49A-2740-A04B-52642104B817}"/>
              </a:ext>
            </a:extLst>
          </p:cNvPr>
          <p:cNvCxnSpPr/>
          <p:nvPr/>
        </p:nvCxnSpPr>
        <p:spPr>
          <a:xfrm>
            <a:off x="2485476" y="3320632"/>
            <a:ext cx="0" cy="3216987"/>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5E914F4-081B-134B-A8D4-57EAFA603064}"/>
              </a:ext>
            </a:extLst>
          </p:cNvPr>
          <p:cNvCxnSpPr/>
          <p:nvPr/>
        </p:nvCxnSpPr>
        <p:spPr>
          <a:xfrm>
            <a:off x="4263476" y="3320632"/>
            <a:ext cx="0" cy="3216987"/>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84D4703-D7D2-AA49-B37E-6F2B31122762}"/>
              </a:ext>
            </a:extLst>
          </p:cNvPr>
          <p:cNvCxnSpPr/>
          <p:nvPr/>
        </p:nvCxnSpPr>
        <p:spPr>
          <a:xfrm>
            <a:off x="6058409" y="3320632"/>
            <a:ext cx="0" cy="3216987"/>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298ED63-69E7-5941-B08C-7F78A73D904B}"/>
              </a:ext>
            </a:extLst>
          </p:cNvPr>
          <p:cNvCxnSpPr/>
          <p:nvPr/>
        </p:nvCxnSpPr>
        <p:spPr>
          <a:xfrm>
            <a:off x="7870276" y="3320632"/>
            <a:ext cx="0" cy="3216987"/>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2F0D3C7-AC73-2846-88D3-ADFB9F368D68}"/>
              </a:ext>
            </a:extLst>
          </p:cNvPr>
          <p:cNvCxnSpPr/>
          <p:nvPr/>
        </p:nvCxnSpPr>
        <p:spPr>
          <a:xfrm>
            <a:off x="9716009" y="3337565"/>
            <a:ext cx="0" cy="3216987"/>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8978FAC-3875-764A-BF85-527D1E7166EB}"/>
              </a:ext>
            </a:extLst>
          </p:cNvPr>
          <p:cNvPicPr>
            <a:picLocks noChangeAspect="1"/>
          </p:cNvPicPr>
          <p:nvPr/>
        </p:nvPicPr>
        <p:blipFill>
          <a:blip r:embed="rId6"/>
          <a:stretch>
            <a:fillRect/>
          </a:stretch>
        </p:blipFill>
        <p:spPr>
          <a:xfrm>
            <a:off x="8296341" y="2561944"/>
            <a:ext cx="689867" cy="459911"/>
          </a:xfrm>
          <a:prstGeom prst="rect">
            <a:avLst/>
          </a:prstGeom>
        </p:spPr>
      </p:pic>
      <p:pic>
        <p:nvPicPr>
          <p:cNvPr id="9" name="Picture 8">
            <a:extLst>
              <a:ext uri="{FF2B5EF4-FFF2-40B4-BE49-F238E27FC236}">
                <a16:creationId xmlns:a16="http://schemas.microsoft.com/office/drawing/2014/main" id="{35CEF718-B065-9146-9480-0589F344A3B1}"/>
              </a:ext>
            </a:extLst>
          </p:cNvPr>
          <p:cNvPicPr>
            <a:picLocks noChangeAspect="1"/>
          </p:cNvPicPr>
          <p:nvPr/>
        </p:nvPicPr>
        <p:blipFill>
          <a:blip r:embed="rId7"/>
          <a:stretch>
            <a:fillRect/>
          </a:stretch>
        </p:blipFill>
        <p:spPr>
          <a:xfrm>
            <a:off x="10287331" y="2530767"/>
            <a:ext cx="595603" cy="529425"/>
          </a:xfrm>
          <a:prstGeom prst="rect">
            <a:avLst/>
          </a:prstGeom>
        </p:spPr>
      </p:pic>
      <p:sp>
        <p:nvSpPr>
          <p:cNvPr id="34" name="Title 4">
            <a:extLst>
              <a:ext uri="{FF2B5EF4-FFF2-40B4-BE49-F238E27FC236}">
                <a16:creationId xmlns:a16="http://schemas.microsoft.com/office/drawing/2014/main" id="{808DF76C-1731-274A-8571-6DD5EC396ED0}"/>
              </a:ext>
            </a:extLst>
          </p:cNvPr>
          <p:cNvSpPr txBox="1">
            <a:spLocks/>
          </p:cNvSpPr>
          <p:nvPr/>
        </p:nvSpPr>
        <p:spPr>
          <a:xfrm>
            <a:off x="457081" y="457200"/>
            <a:ext cx="6622495" cy="86868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3000"/>
              <a:t>The Value of Location Technologies</a:t>
            </a:r>
            <a:endParaRPr lang="en-US" sz="3000" dirty="0"/>
          </a:p>
        </p:txBody>
      </p:sp>
      <p:sp>
        <p:nvSpPr>
          <p:cNvPr id="46" name="Text Placeholder 5">
            <a:extLst>
              <a:ext uri="{FF2B5EF4-FFF2-40B4-BE49-F238E27FC236}">
                <a16:creationId xmlns:a16="http://schemas.microsoft.com/office/drawing/2014/main" id="{F8D4A5FF-6FB3-664A-9F91-A1F2B929822F}"/>
              </a:ext>
            </a:extLst>
          </p:cNvPr>
          <p:cNvSpPr txBox="1">
            <a:spLocks/>
          </p:cNvSpPr>
          <p:nvPr/>
        </p:nvSpPr>
        <p:spPr>
          <a:xfrm>
            <a:off x="457081" y="1008888"/>
            <a:ext cx="6622495" cy="737729"/>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2399" kern="1200">
                <a:solidFill>
                  <a:schemeClr val="accent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fontAlgn="auto">
              <a:spcAft>
                <a:spcPts val="0"/>
              </a:spcAft>
            </a:pPr>
            <a:r>
              <a:rPr lang="en-US" dirty="0">
                <a:solidFill>
                  <a:srgbClr val="00A7FF"/>
                </a:solidFill>
              </a:rPr>
              <a:t>Identify The Right Technologies For Your Needs</a:t>
            </a:r>
          </a:p>
        </p:txBody>
      </p:sp>
      <p:pic>
        <p:nvPicPr>
          <p:cNvPr id="12" name="Picture 11">
            <a:extLst>
              <a:ext uri="{FF2B5EF4-FFF2-40B4-BE49-F238E27FC236}">
                <a16:creationId xmlns:a16="http://schemas.microsoft.com/office/drawing/2014/main" id="{D88ADBC3-E83C-1843-8BB6-520F2493C269}"/>
              </a:ext>
            </a:extLst>
          </p:cNvPr>
          <p:cNvPicPr>
            <a:picLocks noChangeAspect="1"/>
          </p:cNvPicPr>
          <p:nvPr/>
        </p:nvPicPr>
        <p:blipFill>
          <a:blip r:embed="rId8"/>
          <a:stretch>
            <a:fillRect/>
          </a:stretch>
        </p:blipFill>
        <p:spPr>
          <a:xfrm>
            <a:off x="2985558" y="2535348"/>
            <a:ext cx="525737" cy="525737"/>
          </a:xfrm>
          <a:prstGeom prst="rect">
            <a:avLst/>
          </a:prstGeom>
        </p:spPr>
      </p:pic>
      <p:sp>
        <p:nvSpPr>
          <p:cNvPr id="33" name="Footer Placeholder 4">
            <a:extLst>
              <a:ext uri="{FF2B5EF4-FFF2-40B4-BE49-F238E27FC236}">
                <a16:creationId xmlns:a16="http://schemas.microsoft.com/office/drawing/2014/main" id="{91CE0361-EEFA-4146-AB38-77E6336C0784}"/>
              </a:ext>
            </a:extLst>
          </p:cNvPr>
          <p:cNvSpPr txBox="1">
            <a:spLocks/>
          </p:cNvSpPr>
          <p:nvPr/>
        </p:nvSpPr>
        <p:spPr>
          <a:xfrm>
            <a:off x="0" y="6519338"/>
            <a:ext cx="7331242" cy="409366"/>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900" dirty="0">
                <a:solidFill>
                  <a:schemeClr val="accent5"/>
                </a:solidFill>
                <a:latin typeface="Arial" charset="0"/>
                <a:ea typeface="Arial" charset="0"/>
                <a:cs typeface="Arial" charset="0"/>
              </a:rPr>
              <a:t>ZEBRA TECHNOLOGIES 		</a:t>
            </a:r>
            <a:r>
              <a:rPr lang="en-US" sz="900" dirty="0">
                <a:solidFill>
                  <a:srgbClr val="999999"/>
                </a:solidFill>
                <a:latin typeface="Arial" panose="020B0604020202020204"/>
              </a:rPr>
              <a:t>General comparative guidelines, not absolute technology limits</a:t>
            </a:r>
          </a:p>
        </p:txBody>
      </p:sp>
    </p:spTree>
    <p:extLst>
      <p:ext uri="{BB962C8B-B14F-4D97-AF65-F5344CB8AC3E}">
        <p14:creationId xmlns:p14="http://schemas.microsoft.com/office/powerpoint/2010/main" val="3178374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AutoShape 2">
            <a:extLst>
              <a:ext uri="{FF2B5EF4-FFF2-40B4-BE49-F238E27FC236}">
                <a16:creationId xmlns:a16="http://schemas.microsoft.com/office/drawing/2014/main" id="{61F96DBE-00B0-B943-B240-19C22B86474F}"/>
              </a:ext>
            </a:extLst>
          </p:cNvPr>
          <p:cNvSpPr>
            <a:spLocks noChangeAspect="1" noChangeArrowheads="1"/>
          </p:cNvSpPr>
          <p:nvPr/>
        </p:nvSpPr>
        <p:spPr bwMode="auto">
          <a:xfrm flipH="1">
            <a:off x="-30417" y="1581370"/>
            <a:ext cx="5420892" cy="5276088"/>
          </a:xfrm>
          <a:custGeom>
            <a:avLst/>
            <a:gdLst>
              <a:gd name="connsiteX0" fmla="*/ 0 w 9131655"/>
              <a:gd name="connsiteY0" fmla="*/ 0 h 5276088"/>
              <a:gd name="connsiteX1" fmla="*/ 9131655 w 9131655"/>
              <a:gd name="connsiteY1" fmla="*/ 0 h 5276088"/>
              <a:gd name="connsiteX2" fmla="*/ 9131655 w 9131655"/>
              <a:gd name="connsiteY2" fmla="*/ 5276088 h 5276088"/>
              <a:gd name="connsiteX3" fmla="*/ 0 w 9131655"/>
              <a:gd name="connsiteY3" fmla="*/ 5276088 h 5276088"/>
              <a:gd name="connsiteX4" fmla="*/ 0 w 9131655"/>
              <a:gd name="connsiteY4" fmla="*/ 0 h 5276088"/>
              <a:gd name="connsiteX0" fmla="*/ 0 w 9131655"/>
              <a:gd name="connsiteY0" fmla="*/ 0 h 5276088"/>
              <a:gd name="connsiteX1" fmla="*/ 5346464 w 9131655"/>
              <a:gd name="connsiteY1" fmla="*/ 3519377 h 5276088"/>
              <a:gd name="connsiteX2" fmla="*/ 9131655 w 9131655"/>
              <a:gd name="connsiteY2" fmla="*/ 5276088 h 5276088"/>
              <a:gd name="connsiteX3" fmla="*/ 0 w 9131655"/>
              <a:gd name="connsiteY3" fmla="*/ 5276088 h 5276088"/>
              <a:gd name="connsiteX4" fmla="*/ 0 w 9131655"/>
              <a:gd name="connsiteY4" fmla="*/ 0 h 5276088"/>
              <a:gd name="connsiteX0" fmla="*/ 0 w 9131655"/>
              <a:gd name="connsiteY0" fmla="*/ 0 h 5276088"/>
              <a:gd name="connsiteX1" fmla="*/ 5399627 w 9131655"/>
              <a:gd name="connsiteY1" fmla="*/ 3136605 h 5276088"/>
              <a:gd name="connsiteX2" fmla="*/ 9131655 w 9131655"/>
              <a:gd name="connsiteY2" fmla="*/ 5276088 h 5276088"/>
              <a:gd name="connsiteX3" fmla="*/ 0 w 9131655"/>
              <a:gd name="connsiteY3" fmla="*/ 5276088 h 5276088"/>
              <a:gd name="connsiteX4" fmla="*/ 0 w 9131655"/>
              <a:gd name="connsiteY4" fmla="*/ 0 h 5276088"/>
              <a:gd name="connsiteX0" fmla="*/ 0 w 5420892"/>
              <a:gd name="connsiteY0" fmla="*/ 0 h 5276088"/>
              <a:gd name="connsiteX1" fmla="*/ 5399627 w 5420892"/>
              <a:gd name="connsiteY1" fmla="*/ 3136605 h 5276088"/>
              <a:gd name="connsiteX2" fmla="*/ 5420892 w 5420892"/>
              <a:gd name="connsiteY2" fmla="*/ 5265455 h 5276088"/>
              <a:gd name="connsiteX3" fmla="*/ 0 w 5420892"/>
              <a:gd name="connsiteY3" fmla="*/ 5276088 h 5276088"/>
              <a:gd name="connsiteX4" fmla="*/ 0 w 5420892"/>
              <a:gd name="connsiteY4" fmla="*/ 0 h 5276088"/>
              <a:gd name="connsiteX0" fmla="*/ 0 w 5420892"/>
              <a:gd name="connsiteY0" fmla="*/ 0 h 5276088"/>
              <a:gd name="connsiteX1" fmla="*/ 5357096 w 5420892"/>
              <a:gd name="connsiteY1" fmla="*/ 467833 h 5276088"/>
              <a:gd name="connsiteX2" fmla="*/ 5420892 w 5420892"/>
              <a:gd name="connsiteY2" fmla="*/ 5265455 h 5276088"/>
              <a:gd name="connsiteX3" fmla="*/ 0 w 5420892"/>
              <a:gd name="connsiteY3" fmla="*/ 5276088 h 5276088"/>
              <a:gd name="connsiteX4" fmla="*/ 0 w 5420892"/>
              <a:gd name="connsiteY4" fmla="*/ 0 h 5276088"/>
              <a:gd name="connsiteX0" fmla="*/ 0 w 5420892"/>
              <a:gd name="connsiteY0" fmla="*/ 0 h 5276088"/>
              <a:gd name="connsiteX1" fmla="*/ 5420892 w 5420892"/>
              <a:gd name="connsiteY1" fmla="*/ 467833 h 5276088"/>
              <a:gd name="connsiteX2" fmla="*/ 5420892 w 5420892"/>
              <a:gd name="connsiteY2" fmla="*/ 5265455 h 5276088"/>
              <a:gd name="connsiteX3" fmla="*/ 0 w 5420892"/>
              <a:gd name="connsiteY3" fmla="*/ 5276088 h 5276088"/>
              <a:gd name="connsiteX4" fmla="*/ 0 w 5420892"/>
              <a:gd name="connsiteY4" fmla="*/ 0 h 527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92" h="5276088">
                <a:moveTo>
                  <a:pt x="0" y="0"/>
                </a:moveTo>
                <a:lnTo>
                  <a:pt x="5420892" y="467833"/>
                </a:lnTo>
                <a:lnTo>
                  <a:pt x="5420892" y="5265455"/>
                </a:lnTo>
                <a:lnTo>
                  <a:pt x="0" y="5276088"/>
                </a:lnTo>
                <a:lnTo>
                  <a:pt x="0" y="0"/>
                </a:lnTo>
                <a:close/>
              </a:path>
            </a:pathLst>
          </a:custGeom>
          <a:solidFill>
            <a:schemeClr val="accent1"/>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pic>
        <p:nvPicPr>
          <p:cNvPr id="184" name="Picture 183">
            <a:extLst>
              <a:ext uri="{FF2B5EF4-FFF2-40B4-BE49-F238E27FC236}">
                <a16:creationId xmlns:a16="http://schemas.microsoft.com/office/drawing/2014/main" id="{C5215A52-1024-B044-8AB9-2E4D4541A1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65" y="5943560"/>
            <a:ext cx="5871246" cy="914479"/>
          </a:xfrm>
          <a:prstGeom prst="rect">
            <a:avLst/>
          </a:prstGeom>
        </p:spPr>
      </p:pic>
      <p:sp>
        <p:nvSpPr>
          <p:cNvPr id="180" name="object 59">
            <a:extLst>
              <a:ext uri="{FF2B5EF4-FFF2-40B4-BE49-F238E27FC236}">
                <a16:creationId xmlns:a16="http://schemas.microsoft.com/office/drawing/2014/main" id="{04DBEAAA-BA0D-A245-BE41-B4EF7F299534}"/>
              </a:ext>
            </a:extLst>
          </p:cNvPr>
          <p:cNvSpPr/>
          <p:nvPr/>
        </p:nvSpPr>
        <p:spPr>
          <a:xfrm>
            <a:off x="5389507" y="1581912"/>
            <a:ext cx="6799317" cy="5276088"/>
          </a:xfrm>
          <a:custGeom>
            <a:avLst/>
            <a:gdLst/>
            <a:ahLst/>
            <a:cxnLst/>
            <a:rect l="l" t="t" r="r" b="b"/>
            <a:pathLst>
              <a:path w="3226434" h="812800">
                <a:moveTo>
                  <a:pt x="3226282" y="812800"/>
                </a:moveTo>
                <a:lnTo>
                  <a:pt x="0" y="812800"/>
                </a:lnTo>
                <a:lnTo>
                  <a:pt x="0" y="0"/>
                </a:lnTo>
                <a:lnTo>
                  <a:pt x="3226282" y="0"/>
                </a:lnTo>
                <a:lnTo>
                  <a:pt x="3226282" y="812800"/>
                </a:lnTo>
                <a:close/>
              </a:path>
            </a:pathLst>
          </a:custGeom>
          <a:solidFill>
            <a:schemeClr val="tx2">
              <a:lumMod val="85000"/>
              <a:lumOff val="15000"/>
            </a:schemeClr>
          </a:solidFill>
        </p:spPr>
        <p:txBody>
          <a:bodyPr wrap="square" lIns="0" tIns="0" rIns="0" bIns="0" rtlCol="0"/>
          <a:lstStyle/>
          <a:p>
            <a:endParaRPr sz="475" dirty="0"/>
          </a:p>
        </p:txBody>
      </p:sp>
      <p:pic>
        <p:nvPicPr>
          <p:cNvPr id="18" name="Picture 17">
            <a:extLst>
              <a:ext uri="{FF2B5EF4-FFF2-40B4-BE49-F238E27FC236}">
                <a16:creationId xmlns:a16="http://schemas.microsoft.com/office/drawing/2014/main" id="{5A0EAD2C-0F33-A540-B966-52BC6F768CB5}"/>
              </a:ext>
            </a:extLst>
          </p:cNvPr>
          <p:cNvPicPr>
            <a:picLocks noChangeAspect="1"/>
          </p:cNvPicPr>
          <p:nvPr/>
        </p:nvPicPr>
        <p:blipFill>
          <a:blip r:embed="rId4">
            <a:alphaModFix amt="29000"/>
          </a:blip>
          <a:stretch>
            <a:fillRect/>
          </a:stretch>
        </p:blipFill>
        <p:spPr>
          <a:xfrm>
            <a:off x="6361519" y="2468117"/>
            <a:ext cx="5169167" cy="2790567"/>
          </a:xfrm>
          <a:prstGeom prst="rect">
            <a:avLst/>
          </a:prstGeom>
          <a:effectLst>
            <a:outerShdw blurRad="50800" dist="50800" dir="5400000" algn="ctr" rotWithShape="0">
              <a:srgbClr val="000000"/>
            </a:outerShdw>
          </a:effectLst>
        </p:spPr>
      </p:pic>
      <p:sp>
        <p:nvSpPr>
          <p:cNvPr id="10" name="Title 6">
            <a:extLst>
              <a:ext uri="{FF2B5EF4-FFF2-40B4-BE49-F238E27FC236}">
                <a16:creationId xmlns:a16="http://schemas.microsoft.com/office/drawing/2014/main" id="{93DE5B26-0164-644D-9C1A-1F312FEFAB04}"/>
              </a:ext>
            </a:extLst>
          </p:cNvPr>
          <p:cNvSpPr txBox="1">
            <a:spLocks/>
          </p:cNvSpPr>
          <p:nvPr/>
        </p:nvSpPr>
        <p:spPr>
          <a:xfrm>
            <a:off x="457081" y="457200"/>
            <a:ext cx="11225908"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3000" dirty="0"/>
              <a:t>The Value of Location Technologies</a:t>
            </a:r>
          </a:p>
        </p:txBody>
      </p:sp>
      <p:sp>
        <p:nvSpPr>
          <p:cNvPr id="13" name="Text Placeholder 8">
            <a:extLst>
              <a:ext uri="{FF2B5EF4-FFF2-40B4-BE49-F238E27FC236}">
                <a16:creationId xmlns:a16="http://schemas.microsoft.com/office/drawing/2014/main" id="{E5B14F29-86F1-FF45-B74F-F373882B69E0}"/>
              </a:ext>
            </a:extLst>
          </p:cNvPr>
          <p:cNvSpPr txBox="1">
            <a:spLocks/>
          </p:cNvSpPr>
          <p:nvPr/>
        </p:nvSpPr>
        <p:spPr>
          <a:xfrm>
            <a:off x="457081" y="949314"/>
            <a:ext cx="11225908" cy="332509"/>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2399" kern="1200">
                <a:solidFill>
                  <a:schemeClr val="accent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fontAlgn="auto">
              <a:spcAft>
                <a:spcPts val="0"/>
              </a:spcAft>
            </a:pPr>
            <a:r>
              <a:rPr lang="en-US" dirty="0"/>
              <a:t>Compare Location Technologies</a:t>
            </a:r>
          </a:p>
        </p:txBody>
      </p:sp>
      <p:sp>
        <p:nvSpPr>
          <p:cNvPr id="100" name="object 27">
            <a:extLst>
              <a:ext uri="{FF2B5EF4-FFF2-40B4-BE49-F238E27FC236}">
                <a16:creationId xmlns:a16="http://schemas.microsoft.com/office/drawing/2014/main" id="{960CA69D-6D00-AD40-A6A5-D18C5650A4C7}"/>
              </a:ext>
            </a:extLst>
          </p:cNvPr>
          <p:cNvSpPr txBox="1"/>
          <p:nvPr/>
        </p:nvSpPr>
        <p:spPr>
          <a:xfrm>
            <a:off x="579400" y="2328169"/>
            <a:ext cx="3891589" cy="2401230"/>
          </a:xfrm>
          <a:prstGeom prst="rect">
            <a:avLst/>
          </a:prstGeom>
        </p:spPr>
        <p:txBody>
          <a:bodyPr vert="horz" wrap="square" lIns="0" tIns="5202" rIns="0" bIns="0" rtlCol="0">
            <a:spAutoFit/>
          </a:bodyPr>
          <a:lstStyle/>
          <a:p>
            <a:pPr marL="5203">
              <a:spcBef>
                <a:spcPts val="41"/>
              </a:spcBef>
            </a:pPr>
            <a:r>
              <a:rPr lang="en-US" sz="2400" spc="-5" dirty="0">
                <a:solidFill>
                  <a:schemeClr val="bg1"/>
                </a:solidFill>
                <a:latin typeface="Arial"/>
                <a:cs typeface="Arial"/>
              </a:rPr>
              <a:t>        </a:t>
            </a:r>
            <a:r>
              <a:rPr sz="2400" spc="-5" dirty="0">
                <a:solidFill>
                  <a:schemeClr val="bg1"/>
                </a:solidFill>
                <a:latin typeface="Arial"/>
                <a:cs typeface="Arial"/>
              </a:rPr>
              <a:t>The</a:t>
            </a:r>
            <a:r>
              <a:rPr sz="2400" spc="-12" dirty="0">
                <a:solidFill>
                  <a:schemeClr val="bg1"/>
                </a:solidFill>
                <a:latin typeface="Arial"/>
                <a:cs typeface="Arial"/>
              </a:rPr>
              <a:t> </a:t>
            </a:r>
            <a:r>
              <a:rPr sz="2400" spc="-6" dirty="0">
                <a:solidFill>
                  <a:schemeClr val="bg1"/>
                </a:solidFill>
                <a:latin typeface="Arial"/>
                <a:cs typeface="Arial"/>
              </a:rPr>
              <a:t>Challenge</a:t>
            </a:r>
            <a:endParaRPr sz="2400" dirty="0">
              <a:solidFill>
                <a:schemeClr val="bg1"/>
              </a:solidFill>
              <a:latin typeface="Arial"/>
              <a:cs typeface="Arial"/>
            </a:endParaRPr>
          </a:p>
          <a:p>
            <a:pPr>
              <a:spcBef>
                <a:spcPts val="18"/>
              </a:spcBef>
            </a:pPr>
            <a:endParaRPr dirty="0">
              <a:solidFill>
                <a:schemeClr val="bg1"/>
              </a:solidFill>
              <a:latin typeface="Times New Roman"/>
              <a:cs typeface="Times New Roman"/>
            </a:endParaRPr>
          </a:p>
          <a:p>
            <a:pPr marL="233803" indent="-228600">
              <a:lnSpc>
                <a:spcPts val="1880"/>
              </a:lnSpc>
              <a:spcAft>
                <a:spcPts val="1200"/>
              </a:spcAft>
              <a:buFont typeface="+mj-lt"/>
              <a:buAutoNum type="arabicPeriod"/>
              <a:tabLst>
                <a:tab pos="192246" algn="l"/>
              </a:tabLst>
            </a:pPr>
            <a:r>
              <a:rPr lang="en-US" sz="1400" spc="-2" dirty="0">
                <a:solidFill>
                  <a:schemeClr val="bg1"/>
                </a:solidFill>
                <a:latin typeface="Arial"/>
                <a:cs typeface="Arial"/>
              </a:rPr>
              <a:t>Understanding the problem(s) to solve, the business impacts, and the benefits resulting from a location-based solution</a:t>
            </a:r>
          </a:p>
          <a:p>
            <a:pPr marL="233543" marR="2081" indent="-228600">
              <a:lnSpc>
                <a:spcPts val="1880"/>
              </a:lnSpc>
              <a:spcBef>
                <a:spcPts val="18"/>
              </a:spcBef>
              <a:spcAft>
                <a:spcPts val="1200"/>
              </a:spcAft>
              <a:buFont typeface="+mj-lt"/>
              <a:buAutoNum type="arabicPeriod"/>
              <a:tabLst>
                <a:tab pos="192246" algn="l"/>
              </a:tabLst>
            </a:pPr>
            <a:r>
              <a:rPr lang="en-US" sz="1400" spc="-2" dirty="0">
                <a:solidFill>
                  <a:schemeClr val="bg1"/>
                </a:solidFill>
                <a:latin typeface="Arial"/>
                <a:cs typeface="Arial"/>
              </a:rPr>
              <a:t>Choosing the best location technology</a:t>
            </a:r>
          </a:p>
          <a:p>
            <a:pPr marL="233543" marR="2081" indent="-228600">
              <a:lnSpc>
                <a:spcPts val="1880"/>
              </a:lnSpc>
              <a:spcBef>
                <a:spcPts val="18"/>
              </a:spcBef>
              <a:spcAft>
                <a:spcPts val="1200"/>
              </a:spcAft>
              <a:buFont typeface="+mj-lt"/>
              <a:buAutoNum type="arabicPeriod"/>
              <a:tabLst>
                <a:tab pos="192246" algn="l"/>
              </a:tabLst>
            </a:pPr>
            <a:r>
              <a:rPr lang="en-US" sz="1400" spc="-2" dirty="0">
                <a:solidFill>
                  <a:schemeClr val="bg1"/>
                </a:solidFill>
                <a:latin typeface="Arial"/>
                <a:cs typeface="Arial"/>
              </a:rPr>
              <a:t>For complex issues, multiple technologies may be required. No one technology does it all</a:t>
            </a:r>
          </a:p>
        </p:txBody>
      </p:sp>
      <p:pic>
        <p:nvPicPr>
          <p:cNvPr id="182" name="Picture 181">
            <a:extLst>
              <a:ext uri="{FF2B5EF4-FFF2-40B4-BE49-F238E27FC236}">
                <a16:creationId xmlns:a16="http://schemas.microsoft.com/office/drawing/2014/main" id="{FC3F5E50-7DDF-0643-8AEF-C9CB201C080B}"/>
              </a:ext>
            </a:extLst>
          </p:cNvPr>
          <p:cNvPicPr>
            <a:picLocks noChangeAspect="1"/>
          </p:cNvPicPr>
          <p:nvPr/>
        </p:nvPicPr>
        <p:blipFill>
          <a:blip r:embed="rId5"/>
          <a:stretch>
            <a:fillRect/>
          </a:stretch>
        </p:blipFill>
        <p:spPr>
          <a:xfrm>
            <a:off x="507104" y="2249366"/>
            <a:ext cx="589414" cy="589414"/>
          </a:xfrm>
          <a:prstGeom prst="rect">
            <a:avLst/>
          </a:prstGeom>
        </p:spPr>
      </p:pic>
      <p:grpSp>
        <p:nvGrpSpPr>
          <p:cNvPr id="102" name="Group 101">
            <a:extLst>
              <a:ext uri="{FF2B5EF4-FFF2-40B4-BE49-F238E27FC236}">
                <a16:creationId xmlns:a16="http://schemas.microsoft.com/office/drawing/2014/main" id="{AF69EEB1-2EF5-D441-AE3D-2381C20C10EE}"/>
              </a:ext>
            </a:extLst>
          </p:cNvPr>
          <p:cNvGrpSpPr/>
          <p:nvPr/>
        </p:nvGrpSpPr>
        <p:grpSpPr>
          <a:xfrm>
            <a:off x="5615817" y="2299532"/>
            <a:ext cx="6067172" cy="3775276"/>
            <a:chOff x="1363886" y="2149151"/>
            <a:chExt cx="6067172" cy="3775276"/>
          </a:xfrm>
        </p:grpSpPr>
        <p:sp>
          <p:nvSpPr>
            <p:cNvPr id="105" name="object 39">
              <a:extLst>
                <a:ext uri="{FF2B5EF4-FFF2-40B4-BE49-F238E27FC236}">
                  <a16:creationId xmlns:a16="http://schemas.microsoft.com/office/drawing/2014/main" id="{6D594FA7-ED67-574E-9E3B-B1FF2BF2CA30}"/>
                </a:ext>
              </a:extLst>
            </p:cNvPr>
            <p:cNvSpPr/>
            <p:nvPr/>
          </p:nvSpPr>
          <p:spPr>
            <a:xfrm>
              <a:off x="2920160" y="4533688"/>
              <a:ext cx="931569" cy="322576"/>
            </a:xfrm>
            <a:custGeom>
              <a:avLst/>
              <a:gdLst/>
              <a:ahLst/>
              <a:cxnLst/>
              <a:rect l="l" t="t" r="r" b="b"/>
              <a:pathLst>
                <a:path w="2273935" h="787400">
                  <a:moveTo>
                    <a:pt x="2273376" y="787399"/>
                  </a:moveTo>
                  <a:lnTo>
                    <a:pt x="0" y="787399"/>
                  </a:lnTo>
                  <a:lnTo>
                    <a:pt x="0" y="0"/>
                  </a:lnTo>
                  <a:lnTo>
                    <a:pt x="2273376" y="0"/>
                  </a:lnTo>
                  <a:lnTo>
                    <a:pt x="2273376" y="787399"/>
                  </a:lnTo>
                  <a:close/>
                </a:path>
              </a:pathLst>
            </a:custGeom>
            <a:solidFill>
              <a:schemeClr val="accent1">
                <a:lumMod val="75000"/>
              </a:schemeClr>
            </a:solidFill>
            <a:effectLst>
              <a:outerShdw blurRad="50800" dist="12700" dir="3180000" sx="98000" sy="98000" algn="ctr" rotWithShape="0">
                <a:schemeClr val="tx1">
                  <a:lumMod val="75000"/>
                  <a:lumOff val="25000"/>
                  <a:alpha val="43000"/>
                </a:schemeClr>
              </a:outerShdw>
            </a:effectLst>
          </p:spPr>
          <p:txBody>
            <a:bodyPr wrap="square" lIns="0" tIns="0" rIns="0" bIns="0" rtlCol="0"/>
            <a:lstStyle/>
            <a:p>
              <a:endParaRPr sz="475"/>
            </a:p>
          </p:txBody>
        </p:sp>
        <p:sp>
          <p:nvSpPr>
            <p:cNvPr id="106" name="object 44">
              <a:extLst>
                <a:ext uri="{FF2B5EF4-FFF2-40B4-BE49-F238E27FC236}">
                  <a16:creationId xmlns:a16="http://schemas.microsoft.com/office/drawing/2014/main" id="{B1D99342-0690-4A4C-9F25-4BB9B272005D}"/>
                </a:ext>
              </a:extLst>
            </p:cNvPr>
            <p:cNvSpPr/>
            <p:nvPr/>
          </p:nvSpPr>
          <p:spPr>
            <a:xfrm>
              <a:off x="2179062" y="4694977"/>
              <a:ext cx="886825" cy="322576"/>
            </a:xfrm>
            <a:custGeom>
              <a:avLst/>
              <a:gdLst/>
              <a:ahLst/>
              <a:cxnLst/>
              <a:rect l="l" t="t" r="r" b="b"/>
              <a:pathLst>
                <a:path w="2164715" h="787400">
                  <a:moveTo>
                    <a:pt x="2164676" y="787399"/>
                  </a:moveTo>
                  <a:lnTo>
                    <a:pt x="0" y="787399"/>
                  </a:lnTo>
                  <a:lnTo>
                    <a:pt x="0" y="0"/>
                  </a:lnTo>
                  <a:lnTo>
                    <a:pt x="2164676" y="0"/>
                  </a:lnTo>
                  <a:lnTo>
                    <a:pt x="2164676" y="787399"/>
                  </a:lnTo>
                  <a:close/>
                </a:path>
              </a:pathLst>
            </a:custGeom>
            <a:solidFill>
              <a:schemeClr val="accent1">
                <a:lumMod val="75000"/>
              </a:schemeClr>
            </a:solidFill>
            <a:effectLst>
              <a:outerShdw blurRad="50800" dist="12700" dir="3180000" sx="98000" sy="98000" algn="ctr" rotWithShape="0">
                <a:schemeClr val="tx1">
                  <a:lumMod val="75000"/>
                  <a:lumOff val="25000"/>
                  <a:alpha val="43000"/>
                </a:schemeClr>
              </a:outerShdw>
            </a:effectLst>
          </p:spPr>
          <p:txBody>
            <a:bodyPr wrap="square" lIns="0" tIns="0" rIns="0" bIns="0" rtlCol="0"/>
            <a:lstStyle/>
            <a:p>
              <a:endParaRPr sz="475"/>
            </a:p>
          </p:txBody>
        </p:sp>
        <p:sp>
          <p:nvSpPr>
            <p:cNvPr id="107" name="object 30">
              <a:extLst>
                <a:ext uri="{FF2B5EF4-FFF2-40B4-BE49-F238E27FC236}">
                  <a16:creationId xmlns:a16="http://schemas.microsoft.com/office/drawing/2014/main" id="{1AB4CD60-3CC8-BF4F-8800-ECD88EA44F5E}"/>
                </a:ext>
              </a:extLst>
            </p:cNvPr>
            <p:cNvSpPr/>
            <p:nvPr/>
          </p:nvSpPr>
          <p:spPr>
            <a:xfrm>
              <a:off x="5519900" y="3516516"/>
              <a:ext cx="931569" cy="322576"/>
            </a:xfrm>
            <a:custGeom>
              <a:avLst/>
              <a:gdLst/>
              <a:ahLst/>
              <a:cxnLst/>
              <a:rect l="l" t="t" r="r" b="b"/>
              <a:pathLst>
                <a:path w="2273934" h="787400">
                  <a:moveTo>
                    <a:pt x="2273376" y="787399"/>
                  </a:moveTo>
                  <a:lnTo>
                    <a:pt x="0" y="787399"/>
                  </a:lnTo>
                  <a:lnTo>
                    <a:pt x="0" y="0"/>
                  </a:lnTo>
                  <a:lnTo>
                    <a:pt x="2273376" y="0"/>
                  </a:lnTo>
                  <a:lnTo>
                    <a:pt x="2273376" y="787399"/>
                  </a:lnTo>
                  <a:close/>
                </a:path>
              </a:pathLst>
            </a:custGeom>
            <a:solidFill>
              <a:schemeClr val="accent1">
                <a:lumMod val="75000"/>
              </a:schemeClr>
            </a:solidFill>
            <a:effectLst>
              <a:outerShdw blurRad="50800" dist="12700" dir="3180000" sx="98000" sy="98000" algn="ctr" rotWithShape="0">
                <a:schemeClr val="tx1">
                  <a:lumMod val="75000"/>
                  <a:lumOff val="25000"/>
                  <a:alpha val="43000"/>
                </a:schemeClr>
              </a:outerShdw>
            </a:effectLst>
          </p:spPr>
          <p:txBody>
            <a:bodyPr wrap="square" lIns="0" tIns="0" rIns="0" bIns="0" rtlCol="0"/>
            <a:lstStyle/>
            <a:p>
              <a:endParaRPr sz="475"/>
            </a:p>
          </p:txBody>
        </p:sp>
        <p:sp>
          <p:nvSpPr>
            <p:cNvPr id="112" name="object 49">
              <a:extLst>
                <a:ext uri="{FF2B5EF4-FFF2-40B4-BE49-F238E27FC236}">
                  <a16:creationId xmlns:a16="http://schemas.microsoft.com/office/drawing/2014/main" id="{4246F4FC-7353-9A4E-8DBC-8317A693F245}"/>
                </a:ext>
              </a:extLst>
            </p:cNvPr>
            <p:cNvSpPr/>
            <p:nvPr/>
          </p:nvSpPr>
          <p:spPr>
            <a:xfrm>
              <a:off x="5286676" y="2149151"/>
              <a:ext cx="2132628" cy="672315"/>
            </a:xfrm>
            <a:custGeom>
              <a:avLst/>
              <a:gdLst/>
              <a:ahLst/>
              <a:cxnLst/>
              <a:rect l="l" t="t" r="r" b="b"/>
              <a:pathLst>
                <a:path w="2672715" h="939800">
                  <a:moveTo>
                    <a:pt x="2672232" y="939609"/>
                  </a:moveTo>
                  <a:lnTo>
                    <a:pt x="0" y="939609"/>
                  </a:lnTo>
                  <a:lnTo>
                    <a:pt x="0" y="0"/>
                  </a:lnTo>
                  <a:lnTo>
                    <a:pt x="2672232" y="0"/>
                  </a:lnTo>
                  <a:lnTo>
                    <a:pt x="2672232" y="939609"/>
                  </a:lnTo>
                  <a:close/>
                </a:path>
              </a:pathLst>
            </a:custGeom>
            <a:solidFill>
              <a:schemeClr val="accent1">
                <a:lumMod val="75000"/>
              </a:schemeClr>
            </a:solidFill>
            <a:effectLst>
              <a:outerShdw blurRad="50800" dist="38100" dir="2700000" algn="tl" rotWithShape="0">
                <a:prstClr val="black">
                  <a:alpha val="40000"/>
                </a:prstClr>
              </a:outerShdw>
            </a:effectLst>
          </p:spPr>
          <p:txBody>
            <a:bodyPr wrap="square" lIns="0" tIns="0" rIns="0" bIns="0" rtlCol="0"/>
            <a:lstStyle/>
            <a:p>
              <a:endParaRPr sz="475" dirty="0"/>
            </a:p>
          </p:txBody>
        </p:sp>
        <p:sp>
          <p:nvSpPr>
            <p:cNvPr id="113" name="object 59">
              <a:extLst>
                <a:ext uri="{FF2B5EF4-FFF2-40B4-BE49-F238E27FC236}">
                  <a16:creationId xmlns:a16="http://schemas.microsoft.com/office/drawing/2014/main" id="{53E8D5F2-592B-6F43-B79C-71F553BC925F}"/>
                </a:ext>
              </a:extLst>
            </p:cNvPr>
            <p:cNvSpPr/>
            <p:nvPr/>
          </p:nvSpPr>
          <p:spPr>
            <a:xfrm>
              <a:off x="4598422" y="3884962"/>
              <a:ext cx="1520400" cy="768433"/>
            </a:xfrm>
            <a:custGeom>
              <a:avLst/>
              <a:gdLst/>
              <a:ahLst/>
              <a:cxnLst/>
              <a:rect l="l" t="t" r="r" b="b"/>
              <a:pathLst>
                <a:path w="3226434" h="812800">
                  <a:moveTo>
                    <a:pt x="3226282" y="812800"/>
                  </a:moveTo>
                  <a:lnTo>
                    <a:pt x="0" y="812800"/>
                  </a:lnTo>
                  <a:lnTo>
                    <a:pt x="0" y="0"/>
                  </a:lnTo>
                  <a:lnTo>
                    <a:pt x="3226282" y="0"/>
                  </a:lnTo>
                  <a:lnTo>
                    <a:pt x="3226282" y="812800"/>
                  </a:lnTo>
                  <a:close/>
                </a:path>
              </a:pathLst>
            </a:custGeom>
            <a:solidFill>
              <a:srgbClr val="CCCCCC"/>
            </a:solidFill>
            <a:effectLst>
              <a:outerShdw blurRad="50800" dist="12700" dir="3180000" sx="98000" sy="98000" algn="ctr" rotWithShape="0">
                <a:schemeClr val="tx1">
                  <a:lumMod val="75000"/>
                  <a:lumOff val="25000"/>
                  <a:alpha val="43000"/>
                </a:schemeClr>
              </a:outerShdw>
            </a:effectLst>
          </p:spPr>
          <p:txBody>
            <a:bodyPr wrap="square" lIns="0" tIns="0" rIns="0" bIns="0" rtlCol="0"/>
            <a:lstStyle/>
            <a:p>
              <a:endParaRPr sz="475"/>
            </a:p>
          </p:txBody>
        </p:sp>
        <p:grpSp>
          <p:nvGrpSpPr>
            <p:cNvPr id="114" name="Group 113">
              <a:extLst>
                <a:ext uri="{FF2B5EF4-FFF2-40B4-BE49-F238E27FC236}">
                  <a16:creationId xmlns:a16="http://schemas.microsoft.com/office/drawing/2014/main" id="{FF1B5CA6-31D4-5741-A63C-1372EFE1AA2D}"/>
                </a:ext>
              </a:extLst>
            </p:cNvPr>
            <p:cNvGrpSpPr/>
            <p:nvPr/>
          </p:nvGrpSpPr>
          <p:grpSpPr>
            <a:xfrm>
              <a:off x="5442053" y="3053145"/>
              <a:ext cx="1039571" cy="294341"/>
              <a:chOff x="6163948" y="2822354"/>
              <a:chExt cx="1039571" cy="294341"/>
            </a:xfrm>
          </p:grpSpPr>
          <p:sp>
            <p:nvSpPr>
              <p:cNvPr id="210" name="object 54">
                <a:extLst>
                  <a:ext uri="{FF2B5EF4-FFF2-40B4-BE49-F238E27FC236}">
                    <a16:creationId xmlns:a16="http://schemas.microsoft.com/office/drawing/2014/main" id="{0D5705A7-A233-6847-82ED-E5096C866DEE}"/>
                  </a:ext>
                </a:extLst>
              </p:cNvPr>
              <p:cNvSpPr/>
              <p:nvPr/>
            </p:nvSpPr>
            <p:spPr>
              <a:xfrm>
                <a:off x="6163948" y="2822354"/>
                <a:ext cx="1039571" cy="294341"/>
              </a:xfrm>
              <a:custGeom>
                <a:avLst/>
                <a:gdLst/>
                <a:ahLst/>
                <a:cxnLst/>
                <a:rect l="l" t="t" r="r" b="b"/>
                <a:pathLst>
                  <a:path w="2252345" h="661669">
                    <a:moveTo>
                      <a:pt x="2252294" y="661415"/>
                    </a:moveTo>
                    <a:lnTo>
                      <a:pt x="0" y="661415"/>
                    </a:lnTo>
                    <a:lnTo>
                      <a:pt x="0" y="0"/>
                    </a:lnTo>
                    <a:lnTo>
                      <a:pt x="2252294" y="0"/>
                    </a:lnTo>
                    <a:lnTo>
                      <a:pt x="2252294" y="661415"/>
                    </a:lnTo>
                    <a:close/>
                  </a:path>
                </a:pathLst>
              </a:custGeom>
              <a:solidFill>
                <a:srgbClr val="CCCCCC"/>
              </a:solidFill>
              <a:effectLst>
                <a:outerShdw blurRad="50800" dist="12700" dir="3180000" sx="98000" sy="98000" algn="tl" rotWithShape="0">
                  <a:schemeClr val="tx1">
                    <a:lumMod val="75000"/>
                    <a:lumOff val="25000"/>
                    <a:alpha val="42000"/>
                  </a:schemeClr>
                </a:outerShdw>
              </a:effectLst>
            </p:spPr>
            <p:txBody>
              <a:bodyPr wrap="square" lIns="0" tIns="0" rIns="0" bIns="0" rtlCol="0"/>
              <a:lstStyle/>
              <a:p>
                <a:endParaRPr sz="475" dirty="0"/>
              </a:p>
            </p:txBody>
          </p:sp>
          <p:sp>
            <p:nvSpPr>
              <p:cNvPr id="211" name="object 2">
                <a:extLst>
                  <a:ext uri="{FF2B5EF4-FFF2-40B4-BE49-F238E27FC236}">
                    <a16:creationId xmlns:a16="http://schemas.microsoft.com/office/drawing/2014/main" id="{C010A8BC-91C4-824C-941D-468F5FFA3F48}"/>
                  </a:ext>
                </a:extLst>
              </p:cNvPr>
              <p:cNvSpPr txBox="1"/>
              <p:nvPr/>
            </p:nvSpPr>
            <p:spPr>
              <a:xfrm>
                <a:off x="6478013" y="2894177"/>
                <a:ext cx="388132" cy="143880"/>
              </a:xfrm>
              <a:prstGeom prst="rect">
                <a:avLst/>
              </a:prstGeom>
            </p:spPr>
            <p:txBody>
              <a:bodyPr vert="horz" wrap="square" lIns="0" tIns="5202" rIns="0" bIns="0" rtlCol="0">
                <a:spAutoFit/>
              </a:bodyPr>
              <a:lstStyle/>
              <a:p>
                <a:pPr>
                  <a:spcBef>
                    <a:spcPts val="41"/>
                  </a:spcBef>
                </a:pPr>
                <a:r>
                  <a:rPr sz="901" spc="-12" dirty="0">
                    <a:latin typeface="Arial"/>
                    <a:cs typeface="Arial"/>
                  </a:rPr>
                  <a:t>Infrared</a:t>
                </a:r>
                <a:endParaRPr sz="901" dirty="0">
                  <a:latin typeface="Arial"/>
                  <a:cs typeface="Arial"/>
                </a:endParaRPr>
              </a:p>
            </p:txBody>
          </p:sp>
        </p:grpSp>
        <p:sp>
          <p:nvSpPr>
            <p:cNvPr id="115" name="object 3">
              <a:extLst>
                <a:ext uri="{FF2B5EF4-FFF2-40B4-BE49-F238E27FC236}">
                  <a16:creationId xmlns:a16="http://schemas.microsoft.com/office/drawing/2014/main" id="{2B908715-8BA3-1B43-A2E9-5AAE9A926858}"/>
                </a:ext>
              </a:extLst>
            </p:cNvPr>
            <p:cNvSpPr txBox="1"/>
            <p:nvPr/>
          </p:nvSpPr>
          <p:spPr>
            <a:xfrm>
              <a:off x="4151895" y="5713302"/>
              <a:ext cx="1267673" cy="211125"/>
            </a:xfrm>
            <a:prstGeom prst="rect">
              <a:avLst/>
            </a:prstGeom>
          </p:spPr>
          <p:txBody>
            <a:bodyPr vert="horz" wrap="square" lIns="0" tIns="5202" rIns="0" bIns="0" rtlCol="0">
              <a:spAutoFit/>
            </a:bodyPr>
            <a:lstStyle/>
            <a:p>
              <a:pPr marL="5203">
                <a:spcBef>
                  <a:spcPts val="41"/>
                </a:spcBef>
              </a:pPr>
              <a:r>
                <a:rPr sz="1475" spc="59" dirty="0">
                  <a:solidFill>
                    <a:schemeClr val="accent1"/>
                  </a:solidFill>
                  <a:latin typeface="Arial"/>
                  <a:cs typeface="Arial"/>
                </a:rPr>
                <a:t>Update</a:t>
              </a:r>
              <a:r>
                <a:rPr sz="1475" spc="109" dirty="0">
                  <a:solidFill>
                    <a:schemeClr val="accent1"/>
                  </a:solidFill>
                  <a:latin typeface="Arial"/>
                  <a:cs typeface="Arial"/>
                </a:rPr>
                <a:t> </a:t>
              </a:r>
              <a:r>
                <a:rPr sz="1475" spc="72" dirty="0">
                  <a:solidFill>
                    <a:schemeClr val="accent1"/>
                  </a:solidFill>
                  <a:latin typeface="Arial"/>
                  <a:cs typeface="Arial"/>
                </a:rPr>
                <a:t>Rates</a:t>
              </a:r>
              <a:endParaRPr sz="1475" dirty="0">
                <a:solidFill>
                  <a:schemeClr val="accent1"/>
                </a:solidFill>
                <a:latin typeface="Arial"/>
                <a:cs typeface="Arial"/>
              </a:endParaRPr>
            </a:p>
          </p:txBody>
        </p:sp>
        <p:sp>
          <p:nvSpPr>
            <p:cNvPr id="117" name="object 4">
              <a:extLst>
                <a:ext uri="{FF2B5EF4-FFF2-40B4-BE49-F238E27FC236}">
                  <a16:creationId xmlns:a16="http://schemas.microsoft.com/office/drawing/2014/main" id="{2E317850-D352-5844-9634-CE1C27653A02}"/>
                </a:ext>
              </a:extLst>
            </p:cNvPr>
            <p:cNvSpPr/>
            <p:nvPr/>
          </p:nvSpPr>
          <p:spPr>
            <a:xfrm>
              <a:off x="2056519" y="5017858"/>
              <a:ext cx="5374539" cy="166231"/>
            </a:xfrm>
            <a:custGeom>
              <a:avLst/>
              <a:gdLst/>
              <a:ahLst/>
              <a:cxnLst/>
              <a:rect l="l" t="t" r="r" b="b"/>
              <a:pathLst>
                <a:path w="13119100" h="405765">
                  <a:moveTo>
                    <a:pt x="190131" y="24650"/>
                  </a:moveTo>
                  <a:lnTo>
                    <a:pt x="146462" y="29770"/>
                  </a:lnTo>
                  <a:lnTo>
                    <a:pt x="106393" y="44181"/>
                  </a:lnTo>
                  <a:lnTo>
                    <a:pt x="71066" y="66738"/>
                  </a:lnTo>
                  <a:lnTo>
                    <a:pt x="41621" y="96295"/>
                  </a:lnTo>
                  <a:lnTo>
                    <a:pt x="19201" y="131708"/>
                  </a:lnTo>
                  <a:lnTo>
                    <a:pt x="4947" y="171831"/>
                  </a:lnTo>
                  <a:lnTo>
                    <a:pt x="0" y="215518"/>
                  </a:lnTo>
                  <a:lnTo>
                    <a:pt x="5115" y="259188"/>
                  </a:lnTo>
                  <a:lnTo>
                    <a:pt x="19525" y="299259"/>
                  </a:lnTo>
                  <a:lnTo>
                    <a:pt x="42082" y="334588"/>
                  </a:lnTo>
                  <a:lnTo>
                    <a:pt x="71640" y="364034"/>
                  </a:lnTo>
                  <a:lnTo>
                    <a:pt x="107055" y="386454"/>
                  </a:lnTo>
                  <a:lnTo>
                    <a:pt x="147179" y="400707"/>
                  </a:lnTo>
                  <a:lnTo>
                    <a:pt x="190868" y="405650"/>
                  </a:lnTo>
                  <a:lnTo>
                    <a:pt x="234541" y="400530"/>
                  </a:lnTo>
                  <a:lnTo>
                    <a:pt x="274611" y="386120"/>
                  </a:lnTo>
                  <a:lnTo>
                    <a:pt x="309939" y="363563"/>
                  </a:lnTo>
                  <a:lnTo>
                    <a:pt x="339382" y="334005"/>
                  </a:lnTo>
                  <a:lnTo>
                    <a:pt x="361800" y="298593"/>
                  </a:lnTo>
                  <a:lnTo>
                    <a:pt x="376053" y="258470"/>
                  </a:lnTo>
                  <a:lnTo>
                    <a:pt x="376644" y="253250"/>
                  </a:lnTo>
                  <a:lnTo>
                    <a:pt x="190576" y="253250"/>
                  </a:lnTo>
                  <a:lnTo>
                    <a:pt x="190423" y="177050"/>
                  </a:lnTo>
                  <a:lnTo>
                    <a:pt x="376536" y="176685"/>
                  </a:lnTo>
                  <a:lnTo>
                    <a:pt x="375884" y="171112"/>
                  </a:lnTo>
                  <a:lnTo>
                    <a:pt x="361474" y="131042"/>
                  </a:lnTo>
                  <a:lnTo>
                    <a:pt x="338917" y="95712"/>
                  </a:lnTo>
                  <a:lnTo>
                    <a:pt x="309359" y="66266"/>
                  </a:lnTo>
                  <a:lnTo>
                    <a:pt x="273944" y="43846"/>
                  </a:lnTo>
                  <a:lnTo>
                    <a:pt x="233820" y="29593"/>
                  </a:lnTo>
                  <a:lnTo>
                    <a:pt x="190131" y="24650"/>
                  </a:lnTo>
                  <a:close/>
                </a:path>
                <a:path w="13119100" h="405765">
                  <a:moveTo>
                    <a:pt x="13043877" y="152323"/>
                  </a:moveTo>
                  <a:lnTo>
                    <a:pt x="12776136" y="152323"/>
                  </a:lnTo>
                  <a:lnTo>
                    <a:pt x="12776276" y="228523"/>
                  </a:lnTo>
                  <a:lnTo>
                    <a:pt x="12738181" y="228598"/>
                  </a:lnTo>
                  <a:lnTo>
                    <a:pt x="12738481" y="380999"/>
                  </a:lnTo>
                  <a:lnTo>
                    <a:pt x="13119100" y="189750"/>
                  </a:lnTo>
                  <a:lnTo>
                    <a:pt x="13043877" y="152323"/>
                  </a:lnTo>
                  <a:close/>
                </a:path>
                <a:path w="13119100" h="405765">
                  <a:moveTo>
                    <a:pt x="376536" y="176685"/>
                  </a:moveTo>
                  <a:lnTo>
                    <a:pt x="190423" y="177050"/>
                  </a:lnTo>
                  <a:lnTo>
                    <a:pt x="190576" y="253250"/>
                  </a:lnTo>
                  <a:lnTo>
                    <a:pt x="376685" y="252885"/>
                  </a:lnTo>
                  <a:lnTo>
                    <a:pt x="381000" y="214782"/>
                  </a:lnTo>
                  <a:lnTo>
                    <a:pt x="376536" y="176685"/>
                  </a:lnTo>
                  <a:close/>
                </a:path>
                <a:path w="13119100" h="405765">
                  <a:moveTo>
                    <a:pt x="376685" y="252885"/>
                  </a:moveTo>
                  <a:lnTo>
                    <a:pt x="190576" y="253250"/>
                  </a:lnTo>
                  <a:lnTo>
                    <a:pt x="376644" y="253250"/>
                  </a:lnTo>
                  <a:lnTo>
                    <a:pt x="376685" y="252885"/>
                  </a:lnTo>
                  <a:close/>
                </a:path>
                <a:path w="13119100" h="405765">
                  <a:moveTo>
                    <a:pt x="12738031" y="152398"/>
                  </a:moveTo>
                  <a:lnTo>
                    <a:pt x="376536" y="176685"/>
                  </a:lnTo>
                  <a:lnTo>
                    <a:pt x="381000" y="214782"/>
                  </a:lnTo>
                  <a:lnTo>
                    <a:pt x="376685" y="252885"/>
                  </a:lnTo>
                  <a:lnTo>
                    <a:pt x="12738181" y="228598"/>
                  </a:lnTo>
                  <a:lnTo>
                    <a:pt x="12738031" y="152398"/>
                  </a:lnTo>
                  <a:close/>
                </a:path>
                <a:path w="13119100" h="405765">
                  <a:moveTo>
                    <a:pt x="12776136" y="152323"/>
                  </a:moveTo>
                  <a:lnTo>
                    <a:pt x="12738031" y="152398"/>
                  </a:lnTo>
                  <a:lnTo>
                    <a:pt x="12738181" y="228598"/>
                  </a:lnTo>
                  <a:lnTo>
                    <a:pt x="12776276" y="228523"/>
                  </a:lnTo>
                  <a:lnTo>
                    <a:pt x="12776136" y="152323"/>
                  </a:lnTo>
                  <a:close/>
                </a:path>
                <a:path w="13119100" h="405765">
                  <a:moveTo>
                    <a:pt x="12737731" y="0"/>
                  </a:moveTo>
                  <a:lnTo>
                    <a:pt x="12738031" y="152398"/>
                  </a:lnTo>
                  <a:lnTo>
                    <a:pt x="13043877" y="152323"/>
                  </a:lnTo>
                  <a:lnTo>
                    <a:pt x="12737731" y="0"/>
                  </a:lnTo>
                  <a:close/>
                </a:path>
              </a:pathLst>
            </a:custGeom>
            <a:solidFill>
              <a:schemeClr val="bg1"/>
            </a:solidFill>
            <a:ln>
              <a:noFill/>
            </a:ln>
          </p:spPr>
          <p:txBody>
            <a:bodyPr wrap="square" lIns="0" tIns="0" rIns="0" bIns="0" rtlCol="0"/>
            <a:lstStyle/>
            <a:p>
              <a:endParaRPr sz="475"/>
            </a:p>
          </p:txBody>
        </p:sp>
        <p:sp>
          <p:nvSpPr>
            <p:cNvPr id="119" name="object 5">
              <a:extLst>
                <a:ext uri="{FF2B5EF4-FFF2-40B4-BE49-F238E27FC236}">
                  <a16:creationId xmlns:a16="http://schemas.microsoft.com/office/drawing/2014/main" id="{6AD4C853-C2E7-BE47-B48D-6E6AB8127B19}"/>
                </a:ext>
              </a:extLst>
            </p:cNvPr>
            <p:cNvSpPr/>
            <p:nvPr/>
          </p:nvSpPr>
          <p:spPr>
            <a:xfrm>
              <a:off x="2056518" y="2161191"/>
              <a:ext cx="156085" cy="3012447"/>
            </a:xfrm>
            <a:custGeom>
              <a:avLst/>
              <a:gdLst/>
              <a:ahLst/>
              <a:cxnLst/>
              <a:rect l="l" t="t" r="r" b="b"/>
              <a:pathLst>
                <a:path w="381000" h="7353300">
                  <a:moveTo>
                    <a:pt x="152400" y="6976688"/>
                  </a:moveTo>
                  <a:lnTo>
                    <a:pt x="106724" y="6991661"/>
                  </a:lnTo>
                  <a:lnTo>
                    <a:pt x="71353" y="7014147"/>
                  </a:lnTo>
                  <a:lnTo>
                    <a:pt x="41851" y="7043648"/>
                  </a:lnTo>
                  <a:lnTo>
                    <a:pt x="19363" y="7079018"/>
                  </a:lnTo>
                  <a:lnTo>
                    <a:pt x="5031" y="7119117"/>
                  </a:lnTo>
                  <a:lnTo>
                    <a:pt x="0" y="7162800"/>
                  </a:lnTo>
                  <a:lnTo>
                    <a:pt x="5031" y="7206478"/>
                  </a:lnTo>
                  <a:lnTo>
                    <a:pt x="19363" y="7246575"/>
                  </a:lnTo>
                  <a:lnTo>
                    <a:pt x="41851" y="7281946"/>
                  </a:lnTo>
                  <a:lnTo>
                    <a:pt x="71353" y="7311448"/>
                  </a:lnTo>
                  <a:lnTo>
                    <a:pt x="106724" y="7333936"/>
                  </a:lnTo>
                  <a:lnTo>
                    <a:pt x="146821" y="7348268"/>
                  </a:lnTo>
                  <a:lnTo>
                    <a:pt x="190500" y="7353300"/>
                  </a:lnTo>
                  <a:lnTo>
                    <a:pt x="234178" y="7348268"/>
                  </a:lnTo>
                  <a:lnTo>
                    <a:pt x="274275" y="7333936"/>
                  </a:lnTo>
                  <a:lnTo>
                    <a:pt x="309646" y="7311448"/>
                  </a:lnTo>
                  <a:lnTo>
                    <a:pt x="339148" y="7281946"/>
                  </a:lnTo>
                  <a:lnTo>
                    <a:pt x="361636" y="7246575"/>
                  </a:lnTo>
                  <a:lnTo>
                    <a:pt x="375968" y="7206478"/>
                  </a:lnTo>
                  <a:lnTo>
                    <a:pt x="381000" y="7162800"/>
                  </a:lnTo>
                  <a:lnTo>
                    <a:pt x="152400" y="7162800"/>
                  </a:lnTo>
                  <a:lnTo>
                    <a:pt x="152400" y="6976688"/>
                  </a:lnTo>
                  <a:close/>
                </a:path>
                <a:path w="381000" h="7353300">
                  <a:moveTo>
                    <a:pt x="190500" y="6972300"/>
                  </a:moveTo>
                  <a:lnTo>
                    <a:pt x="152400" y="6976688"/>
                  </a:lnTo>
                  <a:lnTo>
                    <a:pt x="152400" y="7162800"/>
                  </a:lnTo>
                  <a:lnTo>
                    <a:pt x="228600" y="7162800"/>
                  </a:lnTo>
                  <a:lnTo>
                    <a:pt x="228600" y="6976688"/>
                  </a:lnTo>
                  <a:lnTo>
                    <a:pt x="190500" y="6972300"/>
                  </a:lnTo>
                  <a:close/>
                </a:path>
                <a:path w="381000" h="7353300">
                  <a:moveTo>
                    <a:pt x="228600" y="6976688"/>
                  </a:moveTo>
                  <a:lnTo>
                    <a:pt x="228600" y="7162800"/>
                  </a:lnTo>
                  <a:lnTo>
                    <a:pt x="381000" y="7162800"/>
                  </a:lnTo>
                  <a:lnTo>
                    <a:pt x="375968" y="7119117"/>
                  </a:lnTo>
                  <a:lnTo>
                    <a:pt x="361636" y="7079018"/>
                  </a:lnTo>
                  <a:lnTo>
                    <a:pt x="339148" y="7043648"/>
                  </a:lnTo>
                  <a:lnTo>
                    <a:pt x="309646" y="7014147"/>
                  </a:lnTo>
                  <a:lnTo>
                    <a:pt x="274275" y="6991661"/>
                  </a:lnTo>
                  <a:lnTo>
                    <a:pt x="234178" y="6977330"/>
                  </a:lnTo>
                  <a:lnTo>
                    <a:pt x="228600" y="6976688"/>
                  </a:lnTo>
                  <a:close/>
                </a:path>
                <a:path w="381000" h="7353300">
                  <a:moveTo>
                    <a:pt x="228600" y="342900"/>
                  </a:moveTo>
                  <a:lnTo>
                    <a:pt x="152400" y="342900"/>
                  </a:lnTo>
                  <a:lnTo>
                    <a:pt x="152400" y="6976688"/>
                  </a:lnTo>
                  <a:lnTo>
                    <a:pt x="190500" y="6972300"/>
                  </a:lnTo>
                  <a:lnTo>
                    <a:pt x="228600" y="6972300"/>
                  </a:lnTo>
                  <a:lnTo>
                    <a:pt x="228600" y="342900"/>
                  </a:lnTo>
                  <a:close/>
                </a:path>
                <a:path w="381000" h="7353300">
                  <a:moveTo>
                    <a:pt x="228600" y="6972300"/>
                  </a:moveTo>
                  <a:lnTo>
                    <a:pt x="190500" y="6972300"/>
                  </a:lnTo>
                  <a:lnTo>
                    <a:pt x="228600" y="6976688"/>
                  </a:lnTo>
                  <a:lnTo>
                    <a:pt x="228600" y="6972300"/>
                  </a:lnTo>
                  <a:close/>
                </a:path>
                <a:path w="381000" h="7353300">
                  <a:moveTo>
                    <a:pt x="190500" y="0"/>
                  </a:moveTo>
                  <a:lnTo>
                    <a:pt x="0" y="381000"/>
                  </a:lnTo>
                  <a:lnTo>
                    <a:pt x="152400" y="381000"/>
                  </a:lnTo>
                  <a:lnTo>
                    <a:pt x="152400" y="342900"/>
                  </a:lnTo>
                  <a:lnTo>
                    <a:pt x="361950" y="342900"/>
                  </a:lnTo>
                  <a:lnTo>
                    <a:pt x="190500" y="0"/>
                  </a:lnTo>
                  <a:close/>
                </a:path>
                <a:path w="381000" h="7353300">
                  <a:moveTo>
                    <a:pt x="361950" y="342900"/>
                  </a:moveTo>
                  <a:lnTo>
                    <a:pt x="228600" y="342900"/>
                  </a:lnTo>
                  <a:lnTo>
                    <a:pt x="228600" y="381000"/>
                  </a:lnTo>
                  <a:lnTo>
                    <a:pt x="381000" y="381000"/>
                  </a:lnTo>
                  <a:lnTo>
                    <a:pt x="361950" y="342900"/>
                  </a:lnTo>
                  <a:close/>
                </a:path>
              </a:pathLst>
            </a:custGeom>
            <a:solidFill>
              <a:schemeClr val="bg1"/>
            </a:solidFill>
          </p:spPr>
          <p:txBody>
            <a:bodyPr wrap="square" lIns="0" tIns="0" rIns="0" bIns="0" rtlCol="0"/>
            <a:lstStyle/>
            <a:p>
              <a:endParaRPr sz="475"/>
            </a:p>
          </p:txBody>
        </p:sp>
        <p:sp>
          <p:nvSpPr>
            <p:cNvPr id="120" name="object 6">
              <a:extLst>
                <a:ext uri="{FF2B5EF4-FFF2-40B4-BE49-F238E27FC236}">
                  <a16:creationId xmlns:a16="http://schemas.microsoft.com/office/drawing/2014/main" id="{BE18928A-C17D-9747-AEEC-0A6FE0EAF86E}"/>
                </a:ext>
              </a:extLst>
            </p:cNvPr>
            <p:cNvSpPr txBox="1"/>
            <p:nvPr/>
          </p:nvSpPr>
          <p:spPr>
            <a:xfrm>
              <a:off x="1363886" y="2782029"/>
              <a:ext cx="218008" cy="1699769"/>
            </a:xfrm>
            <a:prstGeom prst="rect">
              <a:avLst/>
            </a:prstGeom>
          </p:spPr>
          <p:txBody>
            <a:bodyPr vert="vert270" wrap="square" lIns="0" tIns="0" rIns="0" bIns="0" rtlCol="0">
              <a:spAutoFit/>
            </a:bodyPr>
            <a:lstStyle/>
            <a:p>
              <a:pPr marL="5203">
                <a:lnSpc>
                  <a:spcPts val="1671"/>
                </a:lnSpc>
              </a:pPr>
              <a:r>
                <a:rPr sz="1475" spc="61" dirty="0">
                  <a:solidFill>
                    <a:schemeClr val="accent1"/>
                  </a:solidFill>
                  <a:latin typeface="Arial"/>
                  <a:cs typeface="Arial"/>
                </a:rPr>
                <a:t>Location</a:t>
              </a:r>
              <a:r>
                <a:rPr sz="1475" spc="117" dirty="0">
                  <a:solidFill>
                    <a:schemeClr val="accent1"/>
                  </a:solidFill>
                  <a:latin typeface="Arial"/>
                  <a:cs typeface="Arial"/>
                </a:rPr>
                <a:t> </a:t>
              </a:r>
              <a:r>
                <a:rPr sz="1475" spc="74" dirty="0">
                  <a:solidFill>
                    <a:schemeClr val="accent1"/>
                  </a:solidFill>
                  <a:latin typeface="Arial"/>
                  <a:cs typeface="Arial"/>
                </a:rPr>
                <a:t>Accuracy</a:t>
              </a:r>
              <a:endParaRPr sz="1475" dirty="0">
                <a:solidFill>
                  <a:schemeClr val="accent1"/>
                </a:solidFill>
                <a:latin typeface="Arial"/>
                <a:cs typeface="Arial"/>
              </a:endParaRPr>
            </a:p>
          </p:txBody>
        </p:sp>
        <p:sp>
          <p:nvSpPr>
            <p:cNvPr id="122" name="object 7">
              <a:extLst>
                <a:ext uri="{FF2B5EF4-FFF2-40B4-BE49-F238E27FC236}">
                  <a16:creationId xmlns:a16="http://schemas.microsoft.com/office/drawing/2014/main" id="{F4EC49BC-F96A-E945-AA1E-8D961694FA43}"/>
                </a:ext>
              </a:extLst>
            </p:cNvPr>
            <p:cNvSpPr txBox="1"/>
            <p:nvPr/>
          </p:nvSpPr>
          <p:spPr>
            <a:xfrm>
              <a:off x="1877901" y="4743012"/>
              <a:ext cx="115416" cy="279913"/>
            </a:xfrm>
            <a:prstGeom prst="rect">
              <a:avLst/>
            </a:prstGeom>
          </p:spPr>
          <p:txBody>
            <a:bodyPr vert="vert270" wrap="square" lIns="0" tIns="0" rIns="0" bIns="0" rtlCol="0">
              <a:spAutoFit/>
            </a:bodyPr>
            <a:lstStyle/>
            <a:p>
              <a:pPr marL="5203">
                <a:lnSpc>
                  <a:spcPts val="946"/>
                </a:lnSpc>
              </a:pPr>
              <a:r>
                <a:rPr sz="819" spc="-5" dirty="0">
                  <a:solidFill>
                    <a:schemeClr val="bg1"/>
                  </a:solidFill>
                  <a:latin typeface="Arial"/>
                  <a:cs typeface="Arial"/>
                </a:rPr>
                <a:t>Portal</a:t>
              </a:r>
              <a:endParaRPr sz="819">
                <a:solidFill>
                  <a:schemeClr val="bg1"/>
                </a:solidFill>
                <a:latin typeface="Arial"/>
                <a:cs typeface="Arial"/>
              </a:endParaRPr>
            </a:p>
          </p:txBody>
        </p:sp>
        <p:sp>
          <p:nvSpPr>
            <p:cNvPr id="124" name="object 8">
              <a:extLst>
                <a:ext uri="{FF2B5EF4-FFF2-40B4-BE49-F238E27FC236}">
                  <a16:creationId xmlns:a16="http://schemas.microsoft.com/office/drawing/2014/main" id="{C66F83B7-C1C3-8641-8C70-971797D6BEF6}"/>
                </a:ext>
              </a:extLst>
            </p:cNvPr>
            <p:cNvSpPr txBox="1"/>
            <p:nvPr/>
          </p:nvSpPr>
          <p:spPr>
            <a:xfrm>
              <a:off x="1877901" y="4017570"/>
              <a:ext cx="115416" cy="245574"/>
            </a:xfrm>
            <a:prstGeom prst="rect">
              <a:avLst/>
            </a:prstGeom>
          </p:spPr>
          <p:txBody>
            <a:bodyPr vert="vert270" wrap="square" lIns="0" tIns="0" rIns="0" bIns="0" rtlCol="0">
              <a:spAutoFit/>
            </a:bodyPr>
            <a:lstStyle/>
            <a:p>
              <a:pPr marL="5203">
                <a:lnSpc>
                  <a:spcPts val="946"/>
                </a:lnSpc>
              </a:pPr>
              <a:r>
                <a:rPr sz="819" spc="-5" dirty="0">
                  <a:solidFill>
                    <a:schemeClr val="bg1"/>
                  </a:solidFill>
                  <a:latin typeface="Arial"/>
                  <a:cs typeface="Arial"/>
                </a:rPr>
                <a:t>Zone</a:t>
              </a:r>
              <a:endParaRPr sz="819">
                <a:solidFill>
                  <a:schemeClr val="bg1"/>
                </a:solidFill>
                <a:latin typeface="Arial"/>
                <a:cs typeface="Arial"/>
              </a:endParaRPr>
            </a:p>
          </p:txBody>
        </p:sp>
        <p:sp>
          <p:nvSpPr>
            <p:cNvPr id="125" name="object 9">
              <a:extLst>
                <a:ext uri="{FF2B5EF4-FFF2-40B4-BE49-F238E27FC236}">
                  <a16:creationId xmlns:a16="http://schemas.microsoft.com/office/drawing/2014/main" id="{973B42AC-3FEE-E04B-8136-4646559B4DCB}"/>
                </a:ext>
              </a:extLst>
            </p:cNvPr>
            <p:cNvSpPr txBox="1"/>
            <p:nvPr/>
          </p:nvSpPr>
          <p:spPr>
            <a:xfrm>
              <a:off x="1877901" y="3252526"/>
              <a:ext cx="115416" cy="277051"/>
            </a:xfrm>
            <a:prstGeom prst="rect">
              <a:avLst/>
            </a:prstGeom>
          </p:spPr>
          <p:txBody>
            <a:bodyPr vert="vert270" wrap="square" lIns="0" tIns="0" rIns="0" bIns="0" rtlCol="0">
              <a:spAutoFit/>
            </a:bodyPr>
            <a:lstStyle/>
            <a:p>
              <a:pPr marL="5203">
                <a:lnSpc>
                  <a:spcPts val="946"/>
                </a:lnSpc>
              </a:pPr>
              <a:r>
                <a:rPr sz="819" dirty="0">
                  <a:solidFill>
                    <a:schemeClr val="bg1"/>
                  </a:solidFill>
                  <a:latin typeface="Arial"/>
                  <a:cs typeface="Arial"/>
                </a:rPr>
                <a:t>Meter</a:t>
              </a:r>
              <a:endParaRPr sz="819">
                <a:solidFill>
                  <a:schemeClr val="bg1"/>
                </a:solidFill>
                <a:latin typeface="Arial"/>
                <a:cs typeface="Arial"/>
              </a:endParaRPr>
            </a:p>
          </p:txBody>
        </p:sp>
        <p:sp>
          <p:nvSpPr>
            <p:cNvPr id="128" name="object 10">
              <a:extLst>
                <a:ext uri="{FF2B5EF4-FFF2-40B4-BE49-F238E27FC236}">
                  <a16:creationId xmlns:a16="http://schemas.microsoft.com/office/drawing/2014/main" id="{E272044E-D6D3-2C4B-924C-D922E503421C}"/>
                </a:ext>
              </a:extLst>
            </p:cNvPr>
            <p:cNvSpPr txBox="1"/>
            <p:nvPr/>
          </p:nvSpPr>
          <p:spPr>
            <a:xfrm>
              <a:off x="3318794" y="5230867"/>
              <a:ext cx="896905" cy="257373"/>
            </a:xfrm>
            <a:prstGeom prst="rect">
              <a:avLst/>
            </a:prstGeom>
          </p:spPr>
          <p:txBody>
            <a:bodyPr vert="horz" wrap="square" lIns="0" tIns="5202" rIns="0" bIns="0" rtlCol="0">
              <a:spAutoFit/>
            </a:bodyPr>
            <a:lstStyle/>
            <a:p>
              <a:pPr marL="56451" marR="2081" indent="-51508">
                <a:spcBef>
                  <a:spcPts val="41"/>
                </a:spcBef>
              </a:pPr>
              <a:r>
                <a:rPr lang="en-US" sz="819" spc="-2" dirty="0">
                  <a:solidFill>
                    <a:schemeClr val="bg1"/>
                  </a:solidFill>
                  <a:latin typeface="Arial"/>
                  <a:cs typeface="Arial"/>
                </a:rPr>
                <a:t>Tag Proximity/In</a:t>
              </a:r>
            </a:p>
            <a:p>
              <a:pPr marL="56451" marR="2081" indent="-51508">
                <a:spcBef>
                  <a:spcPts val="41"/>
                </a:spcBef>
              </a:pPr>
              <a:r>
                <a:rPr lang="en-US" sz="819" spc="-2" dirty="0">
                  <a:solidFill>
                    <a:schemeClr val="bg1"/>
                  </a:solidFill>
                  <a:latin typeface="Arial"/>
                  <a:cs typeface="Arial"/>
                </a:rPr>
                <a:t>Reader's RF </a:t>
              </a:r>
              <a:r>
                <a:rPr lang="en-US" sz="819" spc="50" dirty="0">
                  <a:solidFill>
                    <a:schemeClr val="bg1"/>
                  </a:solidFill>
                  <a:latin typeface="Arial"/>
                  <a:cs typeface="Arial"/>
                </a:rPr>
                <a:t>Field</a:t>
              </a:r>
            </a:p>
          </p:txBody>
        </p:sp>
        <p:sp>
          <p:nvSpPr>
            <p:cNvPr id="129" name="object 11">
              <a:extLst>
                <a:ext uri="{FF2B5EF4-FFF2-40B4-BE49-F238E27FC236}">
                  <a16:creationId xmlns:a16="http://schemas.microsoft.com/office/drawing/2014/main" id="{4AF6E9CB-B23E-1242-8FDB-4B7500D17850}"/>
                </a:ext>
              </a:extLst>
            </p:cNvPr>
            <p:cNvSpPr txBox="1"/>
            <p:nvPr/>
          </p:nvSpPr>
          <p:spPr>
            <a:xfrm>
              <a:off x="5950184" y="5230868"/>
              <a:ext cx="417789" cy="131313"/>
            </a:xfrm>
            <a:prstGeom prst="rect">
              <a:avLst/>
            </a:prstGeom>
          </p:spPr>
          <p:txBody>
            <a:bodyPr vert="horz" wrap="square" lIns="0" tIns="5202" rIns="0" bIns="0" rtlCol="0">
              <a:spAutoFit/>
            </a:bodyPr>
            <a:lstStyle/>
            <a:p>
              <a:pPr marL="5203">
                <a:spcBef>
                  <a:spcPts val="41"/>
                </a:spcBef>
              </a:pPr>
              <a:r>
                <a:rPr sz="819" spc="2" dirty="0">
                  <a:solidFill>
                    <a:schemeClr val="bg1"/>
                  </a:solidFill>
                  <a:latin typeface="Arial"/>
                  <a:cs typeface="Arial"/>
                </a:rPr>
                <a:t>Seconds</a:t>
              </a:r>
              <a:endParaRPr sz="819">
                <a:solidFill>
                  <a:schemeClr val="bg1"/>
                </a:solidFill>
                <a:latin typeface="Arial"/>
                <a:cs typeface="Arial"/>
              </a:endParaRPr>
            </a:p>
          </p:txBody>
        </p:sp>
        <p:sp>
          <p:nvSpPr>
            <p:cNvPr id="130" name="object 12">
              <a:extLst>
                <a:ext uri="{FF2B5EF4-FFF2-40B4-BE49-F238E27FC236}">
                  <a16:creationId xmlns:a16="http://schemas.microsoft.com/office/drawing/2014/main" id="{1BEC37EE-AB29-0141-8083-2A194BF4D4BC}"/>
                </a:ext>
              </a:extLst>
            </p:cNvPr>
            <p:cNvSpPr txBox="1"/>
            <p:nvPr/>
          </p:nvSpPr>
          <p:spPr>
            <a:xfrm>
              <a:off x="2411521" y="5230868"/>
              <a:ext cx="607172" cy="131313"/>
            </a:xfrm>
            <a:prstGeom prst="rect">
              <a:avLst/>
            </a:prstGeom>
          </p:spPr>
          <p:txBody>
            <a:bodyPr vert="horz" wrap="square" lIns="0" tIns="5202" rIns="0" bIns="0" rtlCol="0">
              <a:spAutoFit/>
            </a:bodyPr>
            <a:lstStyle/>
            <a:p>
              <a:pPr marL="5203">
                <a:spcBef>
                  <a:spcPts val="41"/>
                </a:spcBef>
              </a:pPr>
              <a:r>
                <a:rPr sz="819" spc="-5" dirty="0">
                  <a:solidFill>
                    <a:schemeClr val="bg1"/>
                  </a:solidFill>
                  <a:latin typeface="Arial"/>
                  <a:cs typeface="Arial"/>
                </a:rPr>
                <a:t>Visual</a:t>
              </a:r>
              <a:r>
                <a:rPr sz="819" spc="-39" dirty="0">
                  <a:solidFill>
                    <a:schemeClr val="bg1"/>
                  </a:solidFill>
                  <a:latin typeface="Arial"/>
                  <a:cs typeface="Arial"/>
                </a:rPr>
                <a:t> </a:t>
              </a:r>
              <a:r>
                <a:rPr sz="819" spc="-5" dirty="0">
                  <a:solidFill>
                    <a:schemeClr val="bg1"/>
                  </a:solidFill>
                  <a:latin typeface="Arial"/>
                  <a:cs typeface="Arial"/>
                </a:rPr>
                <a:t>Scans</a:t>
              </a:r>
              <a:endParaRPr sz="819">
                <a:solidFill>
                  <a:schemeClr val="bg1"/>
                </a:solidFill>
                <a:latin typeface="Arial"/>
                <a:cs typeface="Arial"/>
              </a:endParaRPr>
            </a:p>
          </p:txBody>
        </p:sp>
        <p:sp>
          <p:nvSpPr>
            <p:cNvPr id="131" name="object 13">
              <a:extLst>
                <a:ext uri="{FF2B5EF4-FFF2-40B4-BE49-F238E27FC236}">
                  <a16:creationId xmlns:a16="http://schemas.microsoft.com/office/drawing/2014/main" id="{2118028B-A3E9-BF4C-BE57-969519B68E54}"/>
                </a:ext>
              </a:extLst>
            </p:cNvPr>
            <p:cNvSpPr txBox="1"/>
            <p:nvPr/>
          </p:nvSpPr>
          <p:spPr>
            <a:xfrm>
              <a:off x="5161225" y="5230868"/>
              <a:ext cx="372003" cy="131313"/>
            </a:xfrm>
            <a:prstGeom prst="rect">
              <a:avLst/>
            </a:prstGeom>
          </p:spPr>
          <p:txBody>
            <a:bodyPr vert="horz" wrap="square" lIns="0" tIns="5202" rIns="0" bIns="0" rtlCol="0">
              <a:spAutoFit/>
            </a:bodyPr>
            <a:lstStyle/>
            <a:p>
              <a:pPr marL="5203">
                <a:spcBef>
                  <a:spcPts val="41"/>
                </a:spcBef>
              </a:pPr>
              <a:r>
                <a:rPr sz="819" spc="-5" dirty="0">
                  <a:solidFill>
                    <a:schemeClr val="bg1"/>
                  </a:solidFill>
                  <a:latin typeface="Arial"/>
                  <a:cs typeface="Arial"/>
                </a:rPr>
                <a:t>Minutes</a:t>
              </a:r>
              <a:endParaRPr sz="819">
                <a:solidFill>
                  <a:schemeClr val="bg1"/>
                </a:solidFill>
                <a:latin typeface="Arial"/>
                <a:cs typeface="Arial"/>
              </a:endParaRPr>
            </a:p>
          </p:txBody>
        </p:sp>
        <p:sp>
          <p:nvSpPr>
            <p:cNvPr id="135" name="object 14">
              <a:extLst>
                <a:ext uri="{FF2B5EF4-FFF2-40B4-BE49-F238E27FC236}">
                  <a16:creationId xmlns:a16="http://schemas.microsoft.com/office/drawing/2014/main" id="{73777851-AA86-9646-9119-9DC6A1307926}"/>
                </a:ext>
              </a:extLst>
            </p:cNvPr>
            <p:cNvSpPr txBox="1"/>
            <p:nvPr/>
          </p:nvSpPr>
          <p:spPr>
            <a:xfrm>
              <a:off x="4367168" y="5230868"/>
              <a:ext cx="288497" cy="131313"/>
            </a:xfrm>
            <a:prstGeom prst="rect">
              <a:avLst/>
            </a:prstGeom>
          </p:spPr>
          <p:txBody>
            <a:bodyPr vert="horz" wrap="square" lIns="0" tIns="5202" rIns="0" bIns="0" rtlCol="0">
              <a:spAutoFit/>
            </a:bodyPr>
            <a:lstStyle/>
            <a:p>
              <a:pPr marL="5203">
                <a:spcBef>
                  <a:spcPts val="41"/>
                </a:spcBef>
              </a:pPr>
              <a:r>
                <a:rPr sz="819" dirty="0">
                  <a:solidFill>
                    <a:schemeClr val="bg1"/>
                  </a:solidFill>
                  <a:latin typeface="Arial"/>
                  <a:cs typeface="Arial"/>
                </a:rPr>
                <a:t>Hours</a:t>
              </a:r>
              <a:endParaRPr sz="819">
                <a:solidFill>
                  <a:schemeClr val="bg1"/>
                </a:solidFill>
                <a:latin typeface="Arial"/>
                <a:cs typeface="Arial"/>
              </a:endParaRPr>
            </a:p>
          </p:txBody>
        </p:sp>
        <p:sp>
          <p:nvSpPr>
            <p:cNvPr id="137" name="object 15">
              <a:extLst>
                <a:ext uri="{FF2B5EF4-FFF2-40B4-BE49-F238E27FC236}">
                  <a16:creationId xmlns:a16="http://schemas.microsoft.com/office/drawing/2014/main" id="{E6259D59-BD84-5D46-A526-F76010AB4E64}"/>
                </a:ext>
              </a:extLst>
            </p:cNvPr>
            <p:cNvSpPr txBox="1"/>
            <p:nvPr/>
          </p:nvSpPr>
          <p:spPr>
            <a:xfrm>
              <a:off x="1877901" y="2434074"/>
              <a:ext cx="115416" cy="497392"/>
            </a:xfrm>
            <a:prstGeom prst="rect">
              <a:avLst/>
            </a:prstGeom>
          </p:spPr>
          <p:txBody>
            <a:bodyPr vert="vert270" wrap="square" lIns="0" tIns="0" rIns="0" bIns="0" rtlCol="0">
              <a:spAutoFit/>
            </a:bodyPr>
            <a:lstStyle/>
            <a:p>
              <a:pPr marL="5203">
                <a:lnSpc>
                  <a:spcPts val="946"/>
                </a:lnSpc>
              </a:pPr>
              <a:r>
                <a:rPr sz="819" dirty="0">
                  <a:solidFill>
                    <a:schemeClr val="bg1"/>
                  </a:solidFill>
                  <a:latin typeface="Arial"/>
                  <a:cs typeface="Arial"/>
                </a:rPr>
                <a:t>Sub-meter</a:t>
              </a:r>
            </a:p>
          </p:txBody>
        </p:sp>
        <p:sp>
          <p:nvSpPr>
            <p:cNvPr id="138" name="object 16">
              <a:extLst>
                <a:ext uri="{FF2B5EF4-FFF2-40B4-BE49-F238E27FC236}">
                  <a16:creationId xmlns:a16="http://schemas.microsoft.com/office/drawing/2014/main" id="{C0CA3424-D153-594F-BB71-AF1AD5E0E13D}"/>
                </a:ext>
              </a:extLst>
            </p:cNvPr>
            <p:cNvSpPr txBox="1"/>
            <p:nvPr/>
          </p:nvSpPr>
          <p:spPr>
            <a:xfrm>
              <a:off x="6612277" y="5230867"/>
              <a:ext cx="621219" cy="131313"/>
            </a:xfrm>
            <a:prstGeom prst="rect">
              <a:avLst/>
            </a:prstGeom>
          </p:spPr>
          <p:txBody>
            <a:bodyPr vert="horz" wrap="square" lIns="0" tIns="5202" rIns="0" bIns="0" rtlCol="0">
              <a:spAutoFit/>
            </a:bodyPr>
            <a:lstStyle/>
            <a:p>
              <a:pPr marL="5203">
                <a:spcBef>
                  <a:spcPts val="41"/>
                </a:spcBef>
              </a:pPr>
              <a:r>
                <a:rPr sz="819" spc="2" dirty="0">
                  <a:solidFill>
                    <a:schemeClr val="bg1"/>
                  </a:solidFill>
                  <a:latin typeface="Arial"/>
                  <a:cs typeface="Arial"/>
                </a:rPr>
                <a:t>Sub-seconds</a:t>
              </a:r>
              <a:endParaRPr sz="819">
                <a:solidFill>
                  <a:schemeClr val="bg1"/>
                </a:solidFill>
                <a:latin typeface="Arial"/>
                <a:cs typeface="Arial"/>
              </a:endParaRPr>
            </a:p>
          </p:txBody>
        </p:sp>
        <p:sp>
          <p:nvSpPr>
            <p:cNvPr id="139" name="object 17">
              <a:extLst>
                <a:ext uri="{FF2B5EF4-FFF2-40B4-BE49-F238E27FC236}">
                  <a16:creationId xmlns:a16="http://schemas.microsoft.com/office/drawing/2014/main" id="{0C550728-5FAF-6D47-9BF1-ADF58B2BD265}"/>
                </a:ext>
              </a:extLst>
            </p:cNvPr>
            <p:cNvSpPr txBox="1"/>
            <p:nvPr/>
          </p:nvSpPr>
          <p:spPr>
            <a:xfrm>
              <a:off x="4612598" y="4138269"/>
              <a:ext cx="1330628" cy="276445"/>
            </a:xfrm>
            <a:prstGeom prst="rect">
              <a:avLst/>
            </a:prstGeom>
          </p:spPr>
          <p:txBody>
            <a:bodyPr vert="horz" wrap="square" lIns="0" tIns="19771" rIns="0" bIns="0" rtlCol="0">
              <a:spAutoFit/>
            </a:bodyPr>
            <a:lstStyle/>
            <a:p>
              <a:pPr marL="518986" marR="127470" indent="-270029">
                <a:lnSpc>
                  <a:spcPts val="983"/>
                </a:lnSpc>
                <a:spcBef>
                  <a:spcPts val="156"/>
                </a:spcBef>
              </a:pPr>
              <a:r>
                <a:rPr sz="901" spc="-18" dirty="0">
                  <a:latin typeface="Arial"/>
                  <a:cs typeface="Arial"/>
                </a:rPr>
                <a:t>Other </a:t>
              </a:r>
              <a:r>
                <a:rPr sz="901" spc="-20" dirty="0">
                  <a:latin typeface="Arial"/>
                  <a:cs typeface="Arial"/>
                </a:rPr>
                <a:t>“Active</a:t>
              </a:r>
              <a:r>
                <a:rPr sz="901" spc="-103" dirty="0">
                  <a:latin typeface="Arial"/>
                  <a:cs typeface="Arial"/>
                </a:rPr>
                <a:t> </a:t>
              </a:r>
              <a:r>
                <a:rPr sz="901" spc="-25" dirty="0">
                  <a:latin typeface="Arial"/>
                  <a:cs typeface="Arial"/>
                </a:rPr>
                <a:t>RFID”  </a:t>
              </a:r>
              <a:r>
                <a:rPr sz="901" spc="-16" dirty="0">
                  <a:latin typeface="Arial"/>
                  <a:cs typeface="Arial"/>
                </a:rPr>
                <a:t>Systems</a:t>
              </a:r>
              <a:endParaRPr sz="901">
                <a:latin typeface="Arial"/>
                <a:cs typeface="Arial"/>
              </a:endParaRPr>
            </a:p>
          </p:txBody>
        </p:sp>
        <p:sp>
          <p:nvSpPr>
            <p:cNvPr id="140" name="object 18">
              <a:extLst>
                <a:ext uri="{FF2B5EF4-FFF2-40B4-BE49-F238E27FC236}">
                  <a16:creationId xmlns:a16="http://schemas.microsoft.com/office/drawing/2014/main" id="{601BBC7E-143C-2245-A9CF-E52158C9EE78}"/>
                </a:ext>
              </a:extLst>
            </p:cNvPr>
            <p:cNvSpPr txBox="1"/>
            <p:nvPr/>
          </p:nvSpPr>
          <p:spPr>
            <a:xfrm>
              <a:off x="5677089" y="3586768"/>
              <a:ext cx="582719" cy="156513"/>
            </a:xfrm>
            <a:prstGeom prst="rect">
              <a:avLst/>
            </a:prstGeom>
          </p:spPr>
          <p:txBody>
            <a:bodyPr vert="horz" wrap="square" lIns="0" tIns="5202" rIns="0" bIns="0" rtlCol="0">
              <a:spAutoFit/>
            </a:bodyPr>
            <a:lstStyle/>
            <a:p>
              <a:pPr marL="279914">
                <a:spcBef>
                  <a:spcPts val="41"/>
                </a:spcBef>
              </a:pPr>
              <a:r>
                <a:rPr sz="983" spc="-2" dirty="0">
                  <a:solidFill>
                    <a:srgbClr val="FFFFFF"/>
                  </a:solidFill>
                  <a:latin typeface="Arial"/>
                  <a:cs typeface="Arial"/>
                </a:rPr>
                <a:t>BLE</a:t>
              </a:r>
              <a:endParaRPr sz="983">
                <a:latin typeface="Arial"/>
                <a:cs typeface="Arial"/>
              </a:endParaRPr>
            </a:p>
          </p:txBody>
        </p:sp>
        <p:sp>
          <p:nvSpPr>
            <p:cNvPr id="141" name="object 19">
              <a:extLst>
                <a:ext uri="{FF2B5EF4-FFF2-40B4-BE49-F238E27FC236}">
                  <a16:creationId xmlns:a16="http://schemas.microsoft.com/office/drawing/2014/main" id="{D31A1A8D-47C1-5547-8563-3F94A971CC1F}"/>
                </a:ext>
              </a:extLst>
            </p:cNvPr>
            <p:cNvSpPr/>
            <p:nvPr/>
          </p:nvSpPr>
          <p:spPr>
            <a:xfrm>
              <a:off x="2259430" y="2306866"/>
              <a:ext cx="260147" cy="2299657"/>
            </a:xfrm>
            <a:prstGeom prst="rect">
              <a:avLst/>
            </a:prstGeom>
            <a:blipFill>
              <a:blip r:embed="rId6" cstate="print"/>
              <a:stretch>
                <a:fillRect/>
              </a:stretch>
            </a:blipFill>
          </p:spPr>
          <p:txBody>
            <a:bodyPr wrap="square" lIns="0" tIns="0" rIns="0" bIns="0" rtlCol="0"/>
            <a:lstStyle/>
            <a:p>
              <a:endParaRPr sz="475"/>
            </a:p>
          </p:txBody>
        </p:sp>
        <p:sp>
          <p:nvSpPr>
            <p:cNvPr id="143" name="object 20">
              <a:extLst>
                <a:ext uri="{FF2B5EF4-FFF2-40B4-BE49-F238E27FC236}">
                  <a16:creationId xmlns:a16="http://schemas.microsoft.com/office/drawing/2014/main" id="{948A040D-BE21-5D43-A7F0-ED62C92E69AE}"/>
                </a:ext>
              </a:extLst>
            </p:cNvPr>
            <p:cNvSpPr/>
            <p:nvPr/>
          </p:nvSpPr>
          <p:spPr>
            <a:xfrm>
              <a:off x="2324465" y="3196555"/>
              <a:ext cx="130071" cy="624339"/>
            </a:xfrm>
            <a:prstGeom prst="rect">
              <a:avLst/>
            </a:prstGeom>
            <a:blipFill>
              <a:blip r:embed="rId7" cstate="print"/>
              <a:stretch>
                <a:fillRect/>
              </a:stretch>
            </a:blipFill>
          </p:spPr>
          <p:txBody>
            <a:bodyPr wrap="square" lIns="0" tIns="0" rIns="0" bIns="0" rtlCol="0"/>
            <a:lstStyle/>
            <a:p>
              <a:endParaRPr sz="475"/>
            </a:p>
          </p:txBody>
        </p:sp>
        <p:sp>
          <p:nvSpPr>
            <p:cNvPr id="144" name="object 21">
              <a:extLst>
                <a:ext uri="{FF2B5EF4-FFF2-40B4-BE49-F238E27FC236}">
                  <a16:creationId xmlns:a16="http://schemas.microsoft.com/office/drawing/2014/main" id="{A1E5510F-35EB-8249-BCCD-2356E0991422}"/>
                </a:ext>
              </a:extLst>
            </p:cNvPr>
            <p:cNvSpPr/>
            <p:nvPr/>
          </p:nvSpPr>
          <p:spPr>
            <a:xfrm>
              <a:off x="2259430" y="2306868"/>
              <a:ext cx="260143" cy="2299657"/>
            </a:xfrm>
            <a:custGeom>
              <a:avLst/>
              <a:gdLst/>
              <a:ahLst/>
              <a:cxnLst/>
              <a:rect l="l" t="t" r="r" b="b"/>
              <a:pathLst>
                <a:path w="635000" h="5613400">
                  <a:moveTo>
                    <a:pt x="476250" y="317500"/>
                  </a:moveTo>
                  <a:lnTo>
                    <a:pt x="158750" y="317500"/>
                  </a:lnTo>
                  <a:lnTo>
                    <a:pt x="158750" y="5613400"/>
                  </a:lnTo>
                  <a:lnTo>
                    <a:pt x="476250" y="5613400"/>
                  </a:lnTo>
                  <a:lnTo>
                    <a:pt x="476250" y="317500"/>
                  </a:lnTo>
                  <a:close/>
                </a:path>
                <a:path w="635000" h="5613400">
                  <a:moveTo>
                    <a:pt x="317500" y="0"/>
                  </a:moveTo>
                  <a:lnTo>
                    <a:pt x="0" y="317500"/>
                  </a:lnTo>
                  <a:lnTo>
                    <a:pt x="635000" y="317500"/>
                  </a:lnTo>
                  <a:lnTo>
                    <a:pt x="317500" y="0"/>
                  </a:lnTo>
                  <a:close/>
                </a:path>
              </a:pathLst>
            </a:custGeom>
            <a:solidFill>
              <a:schemeClr val="accent1"/>
            </a:solidFill>
          </p:spPr>
          <p:txBody>
            <a:bodyPr wrap="square" lIns="0" tIns="0" rIns="0" bIns="0" rtlCol="0"/>
            <a:lstStyle/>
            <a:p>
              <a:endParaRPr sz="475"/>
            </a:p>
          </p:txBody>
        </p:sp>
        <p:sp>
          <p:nvSpPr>
            <p:cNvPr id="146" name="object 22">
              <a:extLst>
                <a:ext uri="{FF2B5EF4-FFF2-40B4-BE49-F238E27FC236}">
                  <a16:creationId xmlns:a16="http://schemas.microsoft.com/office/drawing/2014/main" id="{97DA31DB-1B3C-3942-A32A-96272F0D0BC1}"/>
                </a:ext>
              </a:extLst>
            </p:cNvPr>
            <p:cNvSpPr txBox="1"/>
            <p:nvPr/>
          </p:nvSpPr>
          <p:spPr>
            <a:xfrm>
              <a:off x="2327753" y="3276641"/>
              <a:ext cx="115416" cy="435218"/>
            </a:xfrm>
            <a:prstGeom prst="rect">
              <a:avLst/>
            </a:prstGeom>
          </p:spPr>
          <p:txBody>
            <a:bodyPr vert="vert270" wrap="square" lIns="0" tIns="0" rIns="0" bIns="0" rtlCol="0">
              <a:spAutoFit/>
            </a:bodyPr>
            <a:lstStyle/>
            <a:p>
              <a:pPr marL="5203">
                <a:lnSpc>
                  <a:spcPts val="946"/>
                </a:lnSpc>
              </a:pPr>
              <a:r>
                <a:rPr sz="819" spc="-5" dirty="0">
                  <a:solidFill>
                    <a:srgbClr val="FFFFFF"/>
                  </a:solidFill>
                  <a:latin typeface="Arial"/>
                  <a:cs typeface="Arial"/>
                </a:rPr>
                <a:t>Accuracy</a:t>
              </a:r>
              <a:endParaRPr sz="819">
                <a:latin typeface="Arial"/>
                <a:cs typeface="Arial"/>
              </a:endParaRPr>
            </a:p>
          </p:txBody>
        </p:sp>
        <p:sp>
          <p:nvSpPr>
            <p:cNvPr id="147" name="object 23">
              <a:extLst>
                <a:ext uri="{FF2B5EF4-FFF2-40B4-BE49-F238E27FC236}">
                  <a16:creationId xmlns:a16="http://schemas.microsoft.com/office/drawing/2014/main" id="{A188DCFC-9F65-9A41-BDEC-65208FBAD704}"/>
                </a:ext>
              </a:extLst>
            </p:cNvPr>
            <p:cNvSpPr/>
            <p:nvPr/>
          </p:nvSpPr>
          <p:spPr>
            <a:xfrm>
              <a:off x="4215699" y="4700175"/>
              <a:ext cx="3090489" cy="291359"/>
            </a:xfrm>
            <a:prstGeom prst="rect">
              <a:avLst/>
            </a:prstGeom>
            <a:blipFill>
              <a:blip r:embed="rId8" cstate="print"/>
              <a:stretch>
                <a:fillRect/>
              </a:stretch>
            </a:blipFill>
          </p:spPr>
          <p:txBody>
            <a:bodyPr wrap="square" lIns="0" tIns="0" rIns="0" bIns="0" rtlCol="0"/>
            <a:lstStyle/>
            <a:p>
              <a:endParaRPr sz="475"/>
            </a:p>
          </p:txBody>
        </p:sp>
        <p:sp>
          <p:nvSpPr>
            <p:cNvPr id="148" name="object 24">
              <a:extLst>
                <a:ext uri="{FF2B5EF4-FFF2-40B4-BE49-F238E27FC236}">
                  <a16:creationId xmlns:a16="http://schemas.microsoft.com/office/drawing/2014/main" id="{94F4D453-14F5-8E43-9E6D-B2D9918146E8}"/>
                </a:ext>
              </a:extLst>
            </p:cNvPr>
            <p:cNvSpPr/>
            <p:nvPr/>
          </p:nvSpPr>
          <p:spPr>
            <a:xfrm>
              <a:off x="5344718" y="4773020"/>
              <a:ext cx="749208" cy="145679"/>
            </a:xfrm>
            <a:prstGeom prst="rect">
              <a:avLst/>
            </a:prstGeom>
            <a:blipFill>
              <a:blip r:embed="rId9" cstate="print"/>
              <a:stretch>
                <a:fillRect/>
              </a:stretch>
            </a:blipFill>
          </p:spPr>
          <p:txBody>
            <a:bodyPr wrap="square" lIns="0" tIns="0" rIns="0" bIns="0" rtlCol="0"/>
            <a:lstStyle/>
            <a:p>
              <a:endParaRPr sz="475"/>
            </a:p>
          </p:txBody>
        </p:sp>
        <p:sp>
          <p:nvSpPr>
            <p:cNvPr id="149" name="object 25">
              <a:extLst>
                <a:ext uri="{FF2B5EF4-FFF2-40B4-BE49-F238E27FC236}">
                  <a16:creationId xmlns:a16="http://schemas.microsoft.com/office/drawing/2014/main" id="{DE564D35-1389-E343-BBF9-0ADD4746769C}"/>
                </a:ext>
              </a:extLst>
            </p:cNvPr>
            <p:cNvSpPr/>
            <p:nvPr/>
          </p:nvSpPr>
          <p:spPr>
            <a:xfrm>
              <a:off x="4215700" y="4700177"/>
              <a:ext cx="3090489" cy="291359"/>
            </a:xfrm>
            <a:custGeom>
              <a:avLst/>
              <a:gdLst/>
              <a:ahLst/>
              <a:cxnLst/>
              <a:rect l="l" t="t" r="r" b="b"/>
              <a:pathLst>
                <a:path w="7543800" h="711200">
                  <a:moveTo>
                    <a:pt x="7188200" y="0"/>
                  </a:moveTo>
                  <a:lnTo>
                    <a:pt x="7188200" y="177800"/>
                  </a:lnTo>
                  <a:lnTo>
                    <a:pt x="0" y="177800"/>
                  </a:lnTo>
                  <a:lnTo>
                    <a:pt x="0" y="533400"/>
                  </a:lnTo>
                  <a:lnTo>
                    <a:pt x="7188200" y="533400"/>
                  </a:lnTo>
                  <a:lnTo>
                    <a:pt x="7188200" y="711200"/>
                  </a:lnTo>
                  <a:lnTo>
                    <a:pt x="7543800" y="355600"/>
                  </a:lnTo>
                  <a:lnTo>
                    <a:pt x="7188200" y="0"/>
                  </a:lnTo>
                  <a:close/>
                </a:path>
              </a:pathLst>
            </a:custGeom>
            <a:solidFill>
              <a:schemeClr val="accent1"/>
            </a:solidFill>
          </p:spPr>
          <p:txBody>
            <a:bodyPr wrap="square" lIns="0" tIns="0" rIns="0" bIns="0" rtlCol="0"/>
            <a:lstStyle/>
            <a:p>
              <a:endParaRPr sz="475"/>
            </a:p>
          </p:txBody>
        </p:sp>
        <p:sp>
          <p:nvSpPr>
            <p:cNvPr id="150" name="object 26">
              <a:extLst>
                <a:ext uri="{FF2B5EF4-FFF2-40B4-BE49-F238E27FC236}">
                  <a16:creationId xmlns:a16="http://schemas.microsoft.com/office/drawing/2014/main" id="{8DF9F150-1F55-6244-8542-EED0A68B9EC9}"/>
                </a:ext>
              </a:extLst>
            </p:cNvPr>
            <p:cNvSpPr txBox="1"/>
            <p:nvPr/>
          </p:nvSpPr>
          <p:spPr>
            <a:xfrm>
              <a:off x="5435697" y="4773017"/>
              <a:ext cx="573874" cy="131313"/>
            </a:xfrm>
            <a:prstGeom prst="rect">
              <a:avLst/>
            </a:prstGeom>
          </p:spPr>
          <p:txBody>
            <a:bodyPr vert="horz" wrap="square" lIns="0" tIns="5202" rIns="0" bIns="0" rtlCol="0">
              <a:spAutoFit/>
            </a:bodyPr>
            <a:lstStyle/>
            <a:p>
              <a:pPr marL="5203">
                <a:spcBef>
                  <a:spcPts val="41"/>
                </a:spcBef>
              </a:pPr>
              <a:r>
                <a:rPr sz="819" dirty="0">
                  <a:solidFill>
                    <a:srgbClr val="FFFFFF"/>
                  </a:solidFill>
                  <a:latin typeface="Arial"/>
                  <a:cs typeface="Arial"/>
                </a:rPr>
                <a:t>Data</a:t>
              </a:r>
              <a:r>
                <a:rPr sz="819" spc="-31" dirty="0">
                  <a:solidFill>
                    <a:srgbClr val="FFFFFF"/>
                  </a:solidFill>
                  <a:latin typeface="Arial"/>
                  <a:cs typeface="Arial"/>
                </a:rPr>
                <a:t> </a:t>
              </a:r>
              <a:r>
                <a:rPr sz="819" dirty="0">
                  <a:solidFill>
                    <a:srgbClr val="FFFFFF"/>
                  </a:solidFill>
                  <a:latin typeface="Arial"/>
                  <a:cs typeface="Arial"/>
                </a:rPr>
                <a:t>Output</a:t>
              </a:r>
              <a:endParaRPr sz="819">
                <a:latin typeface="Arial"/>
                <a:cs typeface="Arial"/>
              </a:endParaRPr>
            </a:p>
          </p:txBody>
        </p:sp>
        <p:sp>
          <p:nvSpPr>
            <p:cNvPr id="151" name="object 30">
              <a:extLst>
                <a:ext uri="{FF2B5EF4-FFF2-40B4-BE49-F238E27FC236}">
                  <a16:creationId xmlns:a16="http://schemas.microsoft.com/office/drawing/2014/main" id="{CB5A862D-DDA4-E941-9806-A16BE4474954}"/>
                </a:ext>
              </a:extLst>
            </p:cNvPr>
            <p:cNvSpPr/>
            <p:nvPr/>
          </p:nvSpPr>
          <p:spPr>
            <a:xfrm>
              <a:off x="3563778" y="4315169"/>
              <a:ext cx="931569" cy="322576"/>
            </a:xfrm>
            <a:custGeom>
              <a:avLst/>
              <a:gdLst/>
              <a:ahLst/>
              <a:cxnLst/>
              <a:rect l="l" t="t" r="r" b="b"/>
              <a:pathLst>
                <a:path w="2273934" h="787400">
                  <a:moveTo>
                    <a:pt x="2273376" y="787399"/>
                  </a:moveTo>
                  <a:lnTo>
                    <a:pt x="0" y="787399"/>
                  </a:lnTo>
                  <a:lnTo>
                    <a:pt x="0" y="0"/>
                  </a:lnTo>
                  <a:lnTo>
                    <a:pt x="2273376" y="0"/>
                  </a:lnTo>
                  <a:lnTo>
                    <a:pt x="2273376" y="787399"/>
                  </a:lnTo>
                  <a:close/>
                </a:path>
              </a:pathLst>
            </a:custGeom>
            <a:solidFill>
              <a:schemeClr val="accent1">
                <a:lumMod val="75000"/>
              </a:schemeClr>
            </a:solidFill>
            <a:effectLst>
              <a:outerShdw blurRad="50800" dist="12700" dir="3180000" sx="98000" sy="98000" algn="ctr" rotWithShape="0">
                <a:schemeClr val="tx1">
                  <a:lumMod val="75000"/>
                  <a:lumOff val="25000"/>
                  <a:alpha val="43000"/>
                </a:schemeClr>
              </a:outerShdw>
            </a:effectLst>
          </p:spPr>
          <p:txBody>
            <a:bodyPr wrap="square" lIns="0" tIns="0" rIns="0" bIns="0" rtlCol="0"/>
            <a:lstStyle/>
            <a:p>
              <a:endParaRPr sz="475"/>
            </a:p>
          </p:txBody>
        </p:sp>
        <p:sp>
          <p:nvSpPr>
            <p:cNvPr id="152" name="object 31">
              <a:extLst>
                <a:ext uri="{FF2B5EF4-FFF2-40B4-BE49-F238E27FC236}">
                  <a16:creationId xmlns:a16="http://schemas.microsoft.com/office/drawing/2014/main" id="{888D3354-BA12-D04E-8AD8-E6BE211D54A4}"/>
                </a:ext>
              </a:extLst>
            </p:cNvPr>
            <p:cNvSpPr/>
            <p:nvPr/>
          </p:nvSpPr>
          <p:spPr>
            <a:xfrm>
              <a:off x="3713843" y="4382113"/>
              <a:ext cx="111377" cy="124304"/>
            </a:xfrm>
            <a:prstGeom prst="rect">
              <a:avLst/>
            </a:prstGeom>
            <a:blipFill>
              <a:blip r:embed="rId10" cstate="print"/>
              <a:stretch>
                <a:fillRect/>
              </a:stretch>
            </a:blipFill>
          </p:spPr>
          <p:txBody>
            <a:bodyPr wrap="square" lIns="0" tIns="0" rIns="0" bIns="0" rtlCol="0"/>
            <a:lstStyle/>
            <a:p>
              <a:endParaRPr sz="475"/>
            </a:p>
          </p:txBody>
        </p:sp>
        <p:sp>
          <p:nvSpPr>
            <p:cNvPr id="177" name="object 32">
              <a:extLst>
                <a:ext uri="{FF2B5EF4-FFF2-40B4-BE49-F238E27FC236}">
                  <a16:creationId xmlns:a16="http://schemas.microsoft.com/office/drawing/2014/main" id="{4DCC9E07-4E8E-7141-B0BA-A9AFE4F90AFC}"/>
                </a:ext>
              </a:extLst>
            </p:cNvPr>
            <p:cNvSpPr/>
            <p:nvPr/>
          </p:nvSpPr>
          <p:spPr>
            <a:xfrm>
              <a:off x="3713900" y="4533267"/>
              <a:ext cx="111349" cy="27126"/>
            </a:xfrm>
            <a:prstGeom prst="rect">
              <a:avLst/>
            </a:prstGeom>
            <a:blipFill>
              <a:blip r:embed="rId11" cstate="print"/>
              <a:stretch>
                <a:fillRect/>
              </a:stretch>
            </a:blipFill>
          </p:spPr>
          <p:txBody>
            <a:bodyPr wrap="square" lIns="0" tIns="0" rIns="0" bIns="0" rtlCol="0"/>
            <a:lstStyle/>
            <a:p>
              <a:endParaRPr sz="475"/>
            </a:p>
          </p:txBody>
        </p:sp>
        <p:sp>
          <p:nvSpPr>
            <p:cNvPr id="178" name="object 33">
              <a:extLst>
                <a:ext uri="{FF2B5EF4-FFF2-40B4-BE49-F238E27FC236}">
                  <a16:creationId xmlns:a16="http://schemas.microsoft.com/office/drawing/2014/main" id="{E22E9F31-11B5-0049-A70C-F85AD57CA9C0}"/>
                </a:ext>
              </a:extLst>
            </p:cNvPr>
            <p:cNvSpPr/>
            <p:nvPr/>
          </p:nvSpPr>
          <p:spPr>
            <a:xfrm>
              <a:off x="5642808" y="2401104"/>
              <a:ext cx="111377" cy="124299"/>
            </a:xfrm>
            <a:prstGeom prst="rect">
              <a:avLst/>
            </a:prstGeom>
            <a:blipFill>
              <a:blip r:embed="rId12" cstate="print"/>
              <a:stretch>
                <a:fillRect/>
              </a:stretch>
            </a:blipFill>
          </p:spPr>
          <p:txBody>
            <a:bodyPr wrap="square" lIns="0" tIns="0" rIns="0" bIns="0" rtlCol="0"/>
            <a:lstStyle/>
            <a:p>
              <a:endParaRPr sz="475"/>
            </a:p>
          </p:txBody>
        </p:sp>
        <p:sp>
          <p:nvSpPr>
            <p:cNvPr id="183" name="object 34">
              <a:extLst>
                <a:ext uri="{FF2B5EF4-FFF2-40B4-BE49-F238E27FC236}">
                  <a16:creationId xmlns:a16="http://schemas.microsoft.com/office/drawing/2014/main" id="{9BAD9007-BB3E-3142-A545-760A61FF7AD6}"/>
                </a:ext>
              </a:extLst>
            </p:cNvPr>
            <p:cNvSpPr/>
            <p:nvPr/>
          </p:nvSpPr>
          <p:spPr>
            <a:xfrm>
              <a:off x="5642865" y="2552254"/>
              <a:ext cx="111349" cy="27126"/>
            </a:xfrm>
            <a:prstGeom prst="rect">
              <a:avLst/>
            </a:prstGeom>
            <a:blipFill>
              <a:blip r:embed="rId13" cstate="print"/>
              <a:stretch>
                <a:fillRect/>
              </a:stretch>
            </a:blipFill>
          </p:spPr>
          <p:txBody>
            <a:bodyPr wrap="square" lIns="0" tIns="0" rIns="0" bIns="0" rtlCol="0"/>
            <a:lstStyle/>
            <a:p>
              <a:endParaRPr sz="475"/>
            </a:p>
          </p:txBody>
        </p:sp>
        <p:sp>
          <p:nvSpPr>
            <p:cNvPr id="185" name="object 35">
              <a:extLst>
                <a:ext uri="{FF2B5EF4-FFF2-40B4-BE49-F238E27FC236}">
                  <a16:creationId xmlns:a16="http://schemas.microsoft.com/office/drawing/2014/main" id="{8B3C0CFC-3362-DB49-9884-8E24EAA42F2F}"/>
                </a:ext>
              </a:extLst>
            </p:cNvPr>
            <p:cNvSpPr/>
            <p:nvPr/>
          </p:nvSpPr>
          <p:spPr>
            <a:xfrm>
              <a:off x="5787564" y="3596422"/>
              <a:ext cx="111374" cy="124299"/>
            </a:xfrm>
            <a:prstGeom prst="rect">
              <a:avLst/>
            </a:prstGeom>
            <a:blipFill>
              <a:blip r:embed="rId14" cstate="print"/>
              <a:stretch>
                <a:fillRect/>
              </a:stretch>
            </a:blipFill>
          </p:spPr>
          <p:txBody>
            <a:bodyPr wrap="square" lIns="0" tIns="0" rIns="0" bIns="0" rtlCol="0"/>
            <a:lstStyle/>
            <a:p>
              <a:endParaRPr sz="475"/>
            </a:p>
          </p:txBody>
        </p:sp>
        <p:sp>
          <p:nvSpPr>
            <p:cNvPr id="186" name="object 36">
              <a:extLst>
                <a:ext uri="{FF2B5EF4-FFF2-40B4-BE49-F238E27FC236}">
                  <a16:creationId xmlns:a16="http://schemas.microsoft.com/office/drawing/2014/main" id="{56E18B25-2906-9D43-93CF-E819B4E27EEB}"/>
                </a:ext>
              </a:extLst>
            </p:cNvPr>
            <p:cNvSpPr/>
            <p:nvPr/>
          </p:nvSpPr>
          <p:spPr>
            <a:xfrm>
              <a:off x="5787620" y="3747572"/>
              <a:ext cx="111349" cy="27126"/>
            </a:xfrm>
            <a:prstGeom prst="rect">
              <a:avLst/>
            </a:prstGeom>
            <a:blipFill>
              <a:blip r:embed="rId15" cstate="print"/>
              <a:stretch>
                <a:fillRect/>
              </a:stretch>
            </a:blipFill>
          </p:spPr>
          <p:txBody>
            <a:bodyPr wrap="square" lIns="0" tIns="0" rIns="0" bIns="0" rtlCol="0"/>
            <a:lstStyle/>
            <a:p>
              <a:endParaRPr sz="475"/>
            </a:p>
          </p:txBody>
        </p:sp>
        <p:sp>
          <p:nvSpPr>
            <p:cNvPr id="187" name="object 37">
              <a:extLst>
                <a:ext uri="{FF2B5EF4-FFF2-40B4-BE49-F238E27FC236}">
                  <a16:creationId xmlns:a16="http://schemas.microsoft.com/office/drawing/2014/main" id="{8F5D667B-90CA-7C4F-99E5-436C161A62B3}"/>
                </a:ext>
              </a:extLst>
            </p:cNvPr>
            <p:cNvSpPr txBox="1"/>
            <p:nvPr/>
          </p:nvSpPr>
          <p:spPr>
            <a:xfrm>
              <a:off x="3879762" y="4325572"/>
              <a:ext cx="432876" cy="156513"/>
            </a:xfrm>
            <a:prstGeom prst="rect">
              <a:avLst/>
            </a:prstGeom>
          </p:spPr>
          <p:txBody>
            <a:bodyPr vert="horz" wrap="square" lIns="0" tIns="5202" rIns="0" bIns="0" rtlCol="0">
              <a:spAutoFit/>
            </a:bodyPr>
            <a:lstStyle/>
            <a:p>
              <a:pPr marL="5203">
                <a:spcBef>
                  <a:spcPts val="41"/>
                </a:spcBef>
              </a:pPr>
              <a:r>
                <a:rPr sz="983" spc="-18" dirty="0">
                  <a:solidFill>
                    <a:srgbClr val="FFFFFF"/>
                  </a:solidFill>
                  <a:latin typeface="Arial"/>
                  <a:cs typeface="Arial"/>
                </a:rPr>
                <a:t>Passive</a:t>
              </a:r>
              <a:endParaRPr sz="983">
                <a:latin typeface="Arial"/>
                <a:cs typeface="Arial"/>
              </a:endParaRPr>
            </a:p>
          </p:txBody>
        </p:sp>
        <p:sp>
          <p:nvSpPr>
            <p:cNvPr id="188" name="object 40">
              <a:extLst>
                <a:ext uri="{FF2B5EF4-FFF2-40B4-BE49-F238E27FC236}">
                  <a16:creationId xmlns:a16="http://schemas.microsoft.com/office/drawing/2014/main" id="{35881908-3904-2E4C-8E30-9617274CD7E8}"/>
                </a:ext>
              </a:extLst>
            </p:cNvPr>
            <p:cNvSpPr/>
            <p:nvPr/>
          </p:nvSpPr>
          <p:spPr>
            <a:xfrm>
              <a:off x="3064605" y="4605834"/>
              <a:ext cx="111374" cy="124304"/>
            </a:xfrm>
            <a:prstGeom prst="rect">
              <a:avLst/>
            </a:prstGeom>
            <a:blipFill>
              <a:blip r:embed="rId16" cstate="print"/>
              <a:stretch>
                <a:fillRect/>
              </a:stretch>
            </a:blipFill>
          </p:spPr>
          <p:txBody>
            <a:bodyPr wrap="square" lIns="0" tIns="0" rIns="0" bIns="0" rtlCol="0"/>
            <a:lstStyle/>
            <a:p>
              <a:endParaRPr sz="475"/>
            </a:p>
          </p:txBody>
        </p:sp>
        <p:sp>
          <p:nvSpPr>
            <p:cNvPr id="189" name="object 41">
              <a:extLst>
                <a:ext uri="{FF2B5EF4-FFF2-40B4-BE49-F238E27FC236}">
                  <a16:creationId xmlns:a16="http://schemas.microsoft.com/office/drawing/2014/main" id="{F8D6FF2E-03F6-194F-BFDA-EF99831E2139}"/>
                </a:ext>
              </a:extLst>
            </p:cNvPr>
            <p:cNvSpPr/>
            <p:nvPr/>
          </p:nvSpPr>
          <p:spPr>
            <a:xfrm>
              <a:off x="3064660" y="4756990"/>
              <a:ext cx="111351" cy="27126"/>
            </a:xfrm>
            <a:prstGeom prst="rect">
              <a:avLst/>
            </a:prstGeom>
            <a:blipFill>
              <a:blip r:embed="rId17" cstate="print"/>
              <a:stretch>
                <a:fillRect/>
              </a:stretch>
            </a:blipFill>
          </p:spPr>
          <p:txBody>
            <a:bodyPr wrap="square" lIns="0" tIns="0" rIns="0" bIns="0" rtlCol="0"/>
            <a:lstStyle/>
            <a:p>
              <a:endParaRPr sz="475"/>
            </a:p>
          </p:txBody>
        </p:sp>
        <p:sp>
          <p:nvSpPr>
            <p:cNvPr id="190" name="object 42">
              <a:extLst>
                <a:ext uri="{FF2B5EF4-FFF2-40B4-BE49-F238E27FC236}">
                  <a16:creationId xmlns:a16="http://schemas.microsoft.com/office/drawing/2014/main" id="{09CD8F18-1F7F-5748-BE5B-200EA6385306}"/>
                </a:ext>
              </a:extLst>
            </p:cNvPr>
            <p:cNvSpPr txBox="1"/>
            <p:nvPr/>
          </p:nvSpPr>
          <p:spPr>
            <a:xfrm>
              <a:off x="3258801" y="4454561"/>
              <a:ext cx="914140" cy="307772"/>
            </a:xfrm>
            <a:prstGeom prst="rect">
              <a:avLst/>
            </a:prstGeom>
          </p:spPr>
          <p:txBody>
            <a:bodyPr vert="horz" wrap="square" lIns="0" tIns="5202" rIns="0" bIns="0" rtlCol="0">
              <a:spAutoFit/>
            </a:bodyPr>
            <a:lstStyle/>
            <a:p>
              <a:pPr marR="2081" algn="r">
                <a:spcBef>
                  <a:spcPts val="41"/>
                </a:spcBef>
              </a:pPr>
              <a:r>
                <a:rPr sz="983" spc="-18" dirty="0">
                  <a:solidFill>
                    <a:srgbClr val="FFFFFF"/>
                  </a:solidFill>
                  <a:latin typeface="Arial"/>
                  <a:cs typeface="Arial"/>
                </a:rPr>
                <a:t>RFID</a:t>
              </a:r>
              <a:endParaRPr sz="983" dirty="0">
                <a:latin typeface="Arial"/>
                <a:cs typeface="Arial"/>
              </a:endParaRPr>
            </a:p>
            <a:p>
              <a:pPr marL="5203">
                <a:spcBef>
                  <a:spcPts val="16"/>
                </a:spcBef>
              </a:pPr>
              <a:r>
                <a:rPr sz="983" spc="-2" dirty="0">
                  <a:solidFill>
                    <a:srgbClr val="FFFFFF"/>
                  </a:solidFill>
                  <a:latin typeface="Arial"/>
                  <a:cs typeface="Arial"/>
                </a:rPr>
                <a:t>NFC</a:t>
              </a:r>
              <a:endParaRPr sz="983" dirty="0">
                <a:latin typeface="Arial"/>
                <a:cs typeface="Arial"/>
              </a:endParaRPr>
            </a:p>
          </p:txBody>
        </p:sp>
        <p:sp>
          <p:nvSpPr>
            <p:cNvPr id="191" name="object 45">
              <a:extLst>
                <a:ext uri="{FF2B5EF4-FFF2-40B4-BE49-F238E27FC236}">
                  <a16:creationId xmlns:a16="http://schemas.microsoft.com/office/drawing/2014/main" id="{D68B2F29-7F50-064E-9349-9C6710BC4F66}"/>
                </a:ext>
              </a:extLst>
            </p:cNvPr>
            <p:cNvSpPr txBox="1"/>
            <p:nvPr/>
          </p:nvSpPr>
          <p:spPr>
            <a:xfrm>
              <a:off x="2439653" y="4773016"/>
              <a:ext cx="473979" cy="156513"/>
            </a:xfrm>
            <a:prstGeom prst="rect">
              <a:avLst/>
            </a:prstGeom>
          </p:spPr>
          <p:txBody>
            <a:bodyPr vert="horz" wrap="square" lIns="0" tIns="5202" rIns="0" bIns="0" rtlCol="0">
              <a:spAutoFit/>
            </a:bodyPr>
            <a:lstStyle/>
            <a:p>
              <a:pPr marL="5203">
                <a:spcBef>
                  <a:spcPts val="41"/>
                </a:spcBef>
              </a:pPr>
              <a:r>
                <a:rPr sz="983" spc="-2" dirty="0">
                  <a:solidFill>
                    <a:srgbClr val="FFFFFF"/>
                  </a:solidFill>
                  <a:latin typeface="Arial"/>
                  <a:cs typeface="Arial"/>
                </a:rPr>
                <a:t>Barcode</a:t>
              </a:r>
              <a:endParaRPr sz="983">
                <a:latin typeface="Arial"/>
                <a:cs typeface="Arial"/>
              </a:endParaRPr>
            </a:p>
          </p:txBody>
        </p:sp>
        <p:sp>
          <p:nvSpPr>
            <p:cNvPr id="192" name="object 46">
              <a:extLst>
                <a:ext uri="{FF2B5EF4-FFF2-40B4-BE49-F238E27FC236}">
                  <a16:creationId xmlns:a16="http://schemas.microsoft.com/office/drawing/2014/main" id="{7858F9F3-24A6-054A-9D5A-EF48F54C2F21}"/>
                </a:ext>
              </a:extLst>
            </p:cNvPr>
            <p:cNvSpPr/>
            <p:nvPr/>
          </p:nvSpPr>
          <p:spPr>
            <a:xfrm>
              <a:off x="2278975" y="4767123"/>
              <a:ext cx="111374" cy="124304"/>
            </a:xfrm>
            <a:prstGeom prst="rect">
              <a:avLst/>
            </a:prstGeom>
            <a:blipFill>
              <a:blip r:embed="rId18" cstate="print"/>
              <a:stretch>
                <a:fillRect/>
              </a:stretch>
            </a:blipFill>
          </p:spPr>
          <p:txBody>
            <a:bodyPr wrap="square" lIns="0" tIns="0" rIns="0" bIns="0" rtlCol="0"/>
            <a:lstStyle/>
            <a:p>
              <a:endParaRPr sz="475"/>
            </a:p>
          </p:txBody>
        </p:sp>
        <p:sp>
          <p:nvSpPr>
            <p:cNvPr id="193" name="object 47">
              <a:extLst>
                <a:ext uri="{FF2B5EF4-FFF2-40B4-BE49-F238E27FC236}">
                  <a16:creationId xmlns:a16="http://schemas.microsoft.com/office/drawing/2014/main" id="{82861CB6-88F8-8E4E-8AEB-68565B7F0122}"/>
                </a:ext>
              </a:extLst>
            </p:cNvPr>
            <p:cNvSpPr/>
            <p:nvPr/>
          </p:nvSpPr>
          <p:spPr>
            <a:xfrm>
              <a:off x="2279030" y="4918278"/>
              <a:ext cx="111351" cy="27126"/>
            </a:xfrm>
            <a:prstGeom prst="rect">
              <a:avLst/>
            </a:prstGeom>
            <a:blipFill>
              <a:blip r:embed="rId19" cstate="print"/>
              <a:stretch>
                <a:fillRect/>
              </a:stretch>
            </a:blipFill>
          </p:spPr>
          <p:txBody>
            <a:bodyPr wrap="square" lIns="0" tIns="0" rIns="0" bIns="0" rtlCol="0"/>
            <a:lstStyle/>
            <a:p>
              <a:endParaRPr sz="475"/>
            </a:p>
          </p:txBody>
        </p:sp>
        <p:sp>
          <p:nvSpPr>
            <p:cNvPr id="194" name="object 50">
              <a:extLst>
                <a:ext uri="{FF2B5EF4-FFF2-40B4-BE49-F238E27FC236}">
                  <a16:creationId xmlns:a16="http://schemas.microsoft.com/office/drawing/2014/main" id="{75003699-7E1D-E64F-911B-6AB99FABB99E}"/>
                </a:ext>
              </a:extLst>
            </p:cNvPr>
            <p:cNvSpPr txBox="1"/>
            <p:nvPr/>
          </p:nvSpPr>
          <p:spPr>
            <a:xfrm>
              <a:off x="4907361" y="2416128"/>
              <a:ext cx="2237744" cy="156513"/>
            </a:xfrm>
            <a:prstGeom prst="rect">
              <a:avLst/>
            </a:prstGeom>
          </p:spPr>
          <p:txBody>
            <a:bodyPr vert="horz" wrap="square" lIns="0" tIns="5202" rIns="0" bIns="0" rtlCol="0">
              <a:spAutoFit/>
            </a:bodyPr>
            <a:lstStyle/>
            <a:p>
              <a:pPr marL="1001032">
                <a:spcBef>
                  <a:spcPts val="41"/>
                </a:spcBef>
              </a:pPr>
              <a:r>
                <a:rPr sz="983" spc="-5" dirty="0">
                  <a:solidFill>
                    <a:srgbClr val="FFFFFF"/>
                  </a:solidFill>
                  <a:latin typeface="Arial"/>
                  <a:cs typeface="Arial"/>
                </a:rPr>
                <a:t>UWB</a:t>
              </a:r>
              <a:r>
                <a:rPr sz="983" spc="-10" dirty="0">
                  <a:solidFill>
                    <a:srgbClr val="FFFFFF"/>
                  </a:solidFill>
                  <a:latin typeface="Arial"/>
                  <a:cs typeface="Arial"/>
                </a:rPr>
                <a:t> </a:t>
              </a:r>
              <a:r>
                <a:rPr sz="983" spc="-2" dirty="0">
                  <a:solidFill>
                    <a:srgbClr val="FFFFFF"/>
                  </a:solidFill>
                  <a:latin typeface="Arial"/>
                  <a:cs typeface="Arial"/>
                </a:rPr>
                <a:t>Technology</a:t>
              </a:r>
              <a:endParaRPr sz="983" dirty="0">
                <a:latin typeface="Arial"/>
                <a:cs typeface="Arial"/>
              </a:endParaRPr>
            </a:p>
          </p:txBody>
        </p:sp>
        <p:grpSp>
          <p:nvGrpSpPr>
            <p:cNvPr id="195" name="Group 194">
              <a:extLst>
                <a:ext uri="{FF2B5EF4-FFF2-40B4-BE49-F238E27FC236}">
                  <a16:creationId xmlns:a16="http://schemas.microsoft.com/office/drawing/2014/main" id="{7FC9B064-0AEF-1C46-85CD-B1DBC3842FBA}"/>
                </a:ext>
              </a:extLst>
            </p:cNvPr>
            <p:cNvGrpSpPr/>
            <p:nvPr/>
          </p:nvGrpSpPr>
          <p:grpSpPr>
            <a:xfrm>
              <a:off x="4679857" y="3251818"/>
              <a:ext cx="1039571" cy="294341"/>
              <a:chOff x="5401752" y="3021027"/>
              <a:chExt cx="1039571" cy="294341"/>
            </a:xfrm>
          </p:grpSpPr>
          <p:sp>
            <p:nvSpPr>
              <p:cNvPr id="208" name="object 54">
                <a:extLst>
                  <a:ext uri="{FF2B5EF4-FFF2-40B4-BE49-F238E27FC236}">
                    <a16:creationId xmlns:a16="http://schemas.microsoft.com/office/drawing/2014/main" id="{41798817-7A61-F64E-A290-B8A3F3E54886}"/>
                  </a:ext>
                </a:extLst>
              </p:cNvPr>
              <p:cNvSpPr/>
              <p:nvPr/>
            </p:nvSpPr>
            <p:spPr>
              <a:xfrm>
                <a:off x="5401752" y="3021027"/>
                <a:ext cx="1039571" cy="294341"/>
              </a:xfrm>
              <a:custGeom>
                <a:avLst/>
                <a:gdLst/>
                <a:ahLst/>
                <a:cxnLst/>
                <a:rect l="l" t="t" r="r" b="b"/>
                <a:pathLst>
                  <a:path w="2252345" h="661669">
                    <a:moveTo>
                      <a:pt x="2252294" y="661415"/>
                    </a:moveTo>
                    <a:lnTo>
                      <a:pt x="0" y="661415"/>
                    </a:lnTo>
                    <a:lnTo>
                      <a:pt x="0" y="0"/>
                    </a:lnTo>
                    <a:lnTo>
                      <a:pt x="2252294" y="0"/>
                    </a:lnTo>
                    <a:lnTo>
                      <a:pt x="2252294" y="661415"/>
                    </a:lnTo>
                    <a:close/>
                  </a:path>
                </a:pathLst>
              </a:custGeom>
              <a:solidFill>
                <a:srgbClr val="CCCCCC"/>
              </a:solidFill>
              <a:effectLst>
                <a:outerShdw blurRad="50800" dist="12700" dir="3180000" sx="98000" sy="98000" algn="tl" rotWithShape="0">
                  <a:schemeClr val="tx1">
                    <a:lumMod val="75000"/>
                    <a:lumOff val="25000"/>
                    <a:alpha val="43000"/>
                  </a:schemeClr>
                </a:outerShdw>
              </a:effectLst>
            </p:spPr>
            <p:txBody>
              <a:bodyPr wrap="square" lIns="0" tIns="0" rIns="0" bIns="0" rtlCol="0"/>
              <a:lstStyle/>
              <a:p>
                <a:endParaRPr sz="475" dirty="0"/>
              </a:p>
            </p:txBody>
          </p:sp>
          <p:sp>
            <p:nvSpPr>
              <p:cNvPr id="209" name="object 60">
                <a:extLst>
                  <a:ext uri="{FF2B5EF4-FFF2-40B4-BE49-F238E27FC236}">
                    <a16:creationId xmlns:a16="http://schemas.microsoft.com/office/drawing/2014/main" id="{2B728C02-EFB5-154E-BBA2-167407290027}"/>
                  </a:ext>
                </a:extLst>
              </p:cNvPr>
              <p:cNvSpPr txBox="1"/>
              <p:nvPr/>
            </p:nvSpPr>
            <p:spPr>
              <a:xfrm>
                <a:off x="5808635" y="3085430"/>
                <a:ext cx="237509" cy="143880"/>
              </a:xfrm>
              <a:prstGeom prst="rect">
                <a:avLst/>
              </a:prstGeom>
            </p:spPr>
            <p:txBody>
              <a:bodyPr vert="horz" wrap="square" lIns="0" tIns="5202" rIns="0" bIns="0" rtlCol="0">
                <a:spAutoFit/>
              </a:bodyPr>
              <a:lstStyle/>
              <a:p>
                <a:pPr>
                  <a:spcBef>
                    <a:spcPts val="41"/>
                  </a:spcBef>
                </a:pPr>
                <a:r>
                  <a:rPr sz="901" spc="-26" dirty="0">
                    <a:latin typeface="Arial"/>
                    <a:cs typeface="Arial"/>
                  </a:rPr>
                  <a:t>GPS</a:t>
                </a:r>
                <a:endParaRPr sz="901">
                  <a:latin typeface="Arial"/>
                  <a:cs typeface="Arial"/>
                </a:endParaRPr>
              </a:p>
            </p:txBody>
          </p:sp>
        </p:grpSp>
        <p:grpSp>
          <p:nvGrpSpPr>
            <p:cNvPr id="196" name="Group 195">
              <a:extLst>
                <a:ext uri="{FF2B5EF4-FFF2-40B4-BE49-F238E27FC236}">
                  <a16:creationId xmlns:a16="http://schemas.microsoft.com/office/drawing/2014/main" id="{B83162F2-7B22-B840-B8B4-F1597F974694}"/>
                </a:ext>
              </a:extLst>
            </p:cNvPr>
            <p:cNvGrpSpPr/>
            <p:nvPr/>
          </p:nvGrpSpPr>
          <p:grpSpPr>
            <a:xfrm>
              <a:off x="4603769" y="2702365"/>
              <a:ext cx="2710752" cy="415345"/>
              <a:chOff x="5325664" y="2471574"/>
              <a:chExt cx="2710752" cy="415345"/>
            </a:xfrm>
            <a:effectLst>
              <a:outerShdw blurRad="50800" dist="38100" dir="2700000" algn="tl" rotWithShape="0">
                <a:prstClr val="black">
                  <a:alpha val="40000"/>
                </a:prstClr>
              </a:outerShdw>
            </a:effectLst>
          </p:grpSpPr>
          <p:grpSp>
            <p:nvGrpSpPr>
              <p:cNvPr id="203" name="Group 202">
                <a:extLst>
                  <a:ext uri="{FF2B5EF4-FFF2-40B4-BE49-F238E27FC236}">
                    <a16:creationId xmlns:a16="http://schemas.microsoft.com/office/drawing/2014/main" id="{13B681BE-4004-AD44-8F15-1E734FE72FB0}"/>
                  </a:ext>
                </a:extLst>
              </p:cNvPr>
              <p:cNvGrpSpPr/>
              <p:nvPr/>
            </p:nvGrpSpPr>
            <p:grpSpPr>
              <a:xfrm>
                <a:off x="5325664" y="2471574"/>
                <a:ext cx="1094939" cy="385010"/>
                <a:chOff x="5325664" y="2471574"/>
                <a:chExt cx="1094939" cy="385010"/>
              </a:xfrm>
            </p:grpSpPr>
            <p:sp>
              <p:nvSpPr>
                <p:cNvPr id="205" name="object 49">
                  <a:extLst>
                    <a:ext uri="{FF2B5EF4-FFF2-40B4-BE49-F238E27FC236}">
                      <a16:creationId xmlns:a16="http://schemas.microsoft.com/office/drawing/2014/main" id="{4F854A01-C777-014F-94D1-F982A2FEDA87}"/>
                    </a:ext>
                  </a:extLst>
                </p:cNvPr>
                <p:cNvSpPr/>
                <p:nvPr/>
              </p:nvSpPr>
              <p:spPr>
                <a:xfrm>
                  <a:off x="5325664" y="2471574"/>
                  <a:ext cx="1094939" cy="385010"/>
                </a:xfrm>
                <a:custGeom>
                  <a:avLst/>
                  <a:gdLst/>
                  <a:ahLst/>
                  <a:cxnLst/>
                  <a:rect l="l" t="t" r="r" b="b"/>
                  <a:pathLst>
                    <a:path w="2672715" h="939800">
                      <a:moveTo>
                        <a:pt x="2672232" y="939609"/>
                      </a:moveTo>
                      <a:lnTo>
                        <a:pt x="0" y="939609"/>
                      </a:lnTo>
                      <a:lnTo>
                        <a:pt x="0" y="0"/>
                      </a:lnTo>
                      <a:lnTo>
                        <a:pt x="2672232" y="0"/>
                      </a:lnTo>
                      <a:lnTo>
                        <a:pt x="2672232" y="939609"/>
                      </a:lnTo>
                      <a:close/>
                    </a:path>
                  </a:pathLst>
                </a:custGeom>
                <a:solidFill>
                  <a:schemeClr val="accent1">
                    <a:lumMod val="75000"/>
                  </a:schemeClr>
                </a:solidFill>
                <a:effectLst>
                  <a:outerShdw blurRad="50800" dist="12700" dir="3180000" sx="98000" sy="98000" algn="ctr" rotWithShape="0">
                    <a:schemeClr val="tx1">
                      <a:lumMod val="75000"/>
                      <a:lumOff val="25000"/>
                      <a:alpha val="43000"/>
                    </a:schemeClr>
                  </a:outerShdw>
                </a:effectLst>
              </p:spPr>
              <p:txBody>
                <a:bodyPr wrap="square" lIns="0" tIns="0" rIns="0" bIns="0" rtlCol="0"/>
                <a:lstStyle/>
                <a:p>
                  <a:endParaRPr sz="475" dirty="0"/>
                </a:p>
              </p:txBody>
            </p:sp>
            <p:sp>
              <p:nvSpPr>
                <p:cNvPr id="206" name="object 51">
                  <a:extLst>
                    <a:ext uri="{FF2B5EF4-FFF2-40B4-BE49-F238E27FC236}">
                      <a16:creationId xmlns:a16="http://schemas.microsoft.com/office/drawing/2014/main" id="{2A1F51AE-8677-454E-98F1-683E9ACF1AB3}"/>
                    </a:ext>
                  </a:extLst>
                </p:cNvPr>
                <p:cNvSpPr/>
                <p:nvPr/>
              </p:nvSpPr>
              <p:spPr>
                <a:xfrm>
                  <a:off x="5452030" y="2543642"/>
                  <a:ext cx="111377" cy="124304"/>
                </a:xfrm>
                <a:prstGeom prst="rect">
                  <a:avLst/>
                </a:prstGeom>
                <a:blipFill>
                  <a:blip r:embed="rId10" cstate="print"/>
                  <a:stretch>
                    <a:fillRect/>
                  </a:stretch>
                </a:blipFill>
              </p:spPr>
              <p:txBody>
                <a:bodyPr wrap="square" lIns="0" tIns="0" rIns="0" bIns="0" rtlCol="0"/>
                <a:lstStyle/>
                <a:p>
                  <a:endParaRPr sz="475"/>
                </a:p>
              </p:txBody>
            </p:sp>
            <p:sp>
              <p:nvSpPr>
                <p:cNvPr id="207" name="object 52">
                  <a:extLst>
                    <a:ext uri="{FF2B5EF4-FFF2-40B4-BE49-F238E27FC236}">
                      <a16:creationId xmlns:a16="http://schemas.microsoft.com/office/drawing/2014/main" id="{3E830530-2F7C-6749-8C0D-30A49A2DA43E}"/>
                    </a:ext>
                  </a:extLst>
                </p:cNvPr>
                <p:cNvSpPr/>
                <p:nvPr/>
              </p:nvSpPr>
              <p:spPr>
                <a:xfrm>
                  <a:off x="5452088" y="2694798"/>
                  <a:ext cx="111349" cy="27126"/>
                </a:xfrm>
                <a:prstGeom prst="rect">
                  <a:avLst/>
                </a:prstGeom>
                <a:blipFill>
                  <a:blip r:embed="rId20" cstate="print"/>
                  <a:stretch>
                    <a:fillRect/>
                  </a:stretch>
                </a:blipFill>
              </p:spPr>
              <p:txBody>
                <a:bodyPr wrap="square" lIns="0" tIns="0" rIns="0" bIns="0" rtlCol="0"/>
                <a:lstStyle/>
                <a:p>
                  <a:endParaRPr sz="475"/>
                </a:p>
              </p:txBody>
            </p:sp>
          </p:grpSp>
          <p:sp>
            <p:nvSpPr>
              <p:cNvPr id="204" name="Rectangle 203">
                <a:extLst>
                  <a:ext uri="{FF2B5EF4-FFF2-40B4-BE49-F238E27FC236}">
                    <a16:creationId xmlns:a16="http://schemas.microsoft.com/office/drawing/2014/main" id="{EC94D4BF-AF1F-5240-8D30-16E3782733E9}"/>
                  </a:ext>
                </a:extLst>
              </p:cNvPr>
              <p:cNvSpPr/>
              <p:nvPr/>
            </p:nvSpPr>
            <p:spPr>
              <a:xfrm>
                <a:off x="5546708" y="2492067"/>
                <a:ext cx="2489708" cy="394852"/>
              </a:xfrm>
              <a:prstGeom prst="rect">
                <a:avLst/>
              </a:prstGeom>
            </p:spPr>
            <p:txBody>
              <a:bodyPr wrap="square">
                <a:spAutoFit/>
              </a:bodyPr>
              <a:lstStyle/>
              <a:p>
                <a:pPr marR="1517156" lvl="0">
                  <a:spcBef>
                    <a:spcPts val="0"/>
                  </a:spcBef>
                </a:pPr>
                <a:r>
                  <a:rPr lang="en-US" sz="983" spc="-2" dirty="0">
                    <a:solidFill>
                      <a:srgbClr val="FFFFFF"/>
                    </a:solidFill>
                    <a:latin typeface="Arial"/>
                    <a:cs typeface="Arial"/>
                  </a:rPr>
                  <a:t>ISO</a:t>
                </a:r>
                <a:r>
                  <a:rPr lang="en-US" sz="983" spc="-37" dirty="0">
                    <a:solidFill>
                      <a:srgbClr val="FFFFFF"/>
                    </a:solidFill>
                    <a:latin typeface="Arial"/>
                    <a:cs typeface="Arial"/>
                  </a:rPr>
                  <a:t> </a:t>
                </a:r>
                <a:r>
                  <a:rPr lang="en-US" sz="983" spc="-2" dirty="0">
                    <a:solidFill>
                      <a:srgbClr val="FFFFFF"/>
                    </a:solidFill>
                    <a:latin typeface="Arial"/>
                    <a:cs typeface="Arial"/>
                  </a:rPr>
                  <a:t>24730-2</a:t>
                </a:r>
                <a:endParaRPr lang="en-US" sz="983" dirty="0">
                  <a:solidFill>
                    <a:srgbClr val="000000"/>
                  </a:solidFill>
                  <a:latin typeface="Arial"/>
                  <a:cs typeface="Arial"/>
                </a:endParaRPr>
              </a:p>
              <a:p>
                <a:pPr marR="1556699" lvl="0">
                  <a:spcBef>
                    <a:spcPts val="0"/>
                  </a:spcBef>
                </a:pPr>
                <a:r>
                  <a:rPr lang="en-US" sz="983" b="1" i="1" spc="-5" dirty="0" err="1">
                    <a:solidFill>
                      <a:srgbClr val="FFFFFF"/>
                    </a:solidFill>
                    <a:latin typeface="Arial-BoldItalicMT"/>
                    <a:cs typeface="Arial-BoldItalicMT"/>
                  </a:rPr>
                  <a:t>WhereNet</a:t>
                </a:r>
                <a:endParaRPr lang="en-US" sz="983" dirty="0">
                  <a:solidFill>
                    <a:srgbClr val="000000"/>
                  </a:solidFill>
                  <a:latin typeface="Arial-BoldItalicMT"/>
                  <a:cs typeface="Arial-BoldItalicMT"/>
                </a:endParaRPr>
              </a:p>
            </p:txBody>
          </p:sp>
        </p:grpSp>
        <p:grpSp>
          <p:nvGrpSpPr>
            <p:cNvPr id="197" name="Group 196">
              <a:extLst>
                <a:ext uri="{FF2B5EF4-FFF2-40B4-BE49-F238E27FC236}">
                  <a16:creationId xmlns:a16="http://schemas.microsoft.com/office/drawing/2014/main" id="{96C95962-B02F-544A-AD6D-B639ECF1893A}"/>
                </a:ext>
              </a:extLst>
            </p:cNvPr>
            <p:cNvGrpSpPr/>
            <p:nvPr/>
          </p:nvGrpSpPr>
          <p:grpSpPr>
            <a:xfrm>
              <a:off x="3971166" y="2993230"/>
              <a:ext cx="922724" cy="271069"/>
              <a:chOff x="4693061" y="2762439"/>
              <a:chExt cx="922724" cy="271069"/>
            </a:xfrm>
          </p:grpSpPr>
          <p:sp>
            <p:nvSpPr>
              <p:cNvPr id="201" name="object 54">
                <a:extLst>
                  <a:ext uri="{FF2B5EF4-FFF2-40B4-BE49-F238E27FC236}">
                    <a16:creationId xmlns:a16="http://schemas.microsoft.com/office/drawing/2014/main" id="{08CE16BA-7D43-DF40-9AA1-D4A3F67C9601}"/>
                  </a:ext>
                </a:extLst>
              </p:cNvPr>
              <p:cNvSpPr/>
              <p:nvPr/>
            </p:nvSpPr>
            <p:spPr>
              <a:xfrm>
                <a:off x="4693061" y="2762439"/>
                <a:ext cx="922724" cy="271069"/>
              </a:xfrm>
              <a:custGeom>
                <a:avLst/>
                <a:gdLst/>
                <a:ahLst/>
                <a:cxnLst/>
                <a:rect l="l" t="t" r="r" b="b"/>
                <a:pathLst>
                  <a:path w="2252345" h="661669">
                    <a:moveTo>
                      <a:pt x="2252294" y="661415"/>
                    </a:moveTo>
                    <a:lnTo>
                      <a:pt x="0" y="661415"/>
                    </a:lnTo>
                    <a:lnTo>
                      <a:pt x="0" y="0"/>
                    </a:lnTo>
                    <a:lnTo>
                      <a:pt x="2252294" y="0"/>
                    </a:lnTo>
                    <a:lnTo>
                      <a:pt x="2252294" y="661415"/>
                    </a:lnTo>
                    <a:close/>
                  </a:path>
                </a:pathLst>
              </a:custGeom>
              <a:solidFill>
                <a:srgbClr val="CCCCCC"/>
              </a:solidFill>
              <a:effectLst>
                <a:outerShdw blurRad="50800" dist="12700" dir="3180000" sx="98000" sy="98000" algn="tl" rotWithShape="0">
                  <a:schemeClr val="tx1">
                    <a:lumMod val="75000"/>
                    <a:lumOff val="25000"/>
                    <a:alpha val="43000"/>
                  </a:schemeClr>
                </a:outerShdw>
              </a:effectLst>
            </p:spPr>
            <p:txBody>
              <a:bodyPr wrap="square" lIns="0" tIns="0" rIns="0" bIns="0" rtlCol="0"/>
              <a:lstStyle/>
              <a:p>
                <a:endParaRPr sz="475" dirty="0"/>
              </a:p>
            </p:txBody>
          </p:sp>
          <p:sp>
            <p:nvSpPr>
              <p:cNvPr id="202" name="object 55">
                <a:extLst>
                  <a:ext uri="{FF2B5EF4-FFF2-40B4-BE49-F238E27FC236}">
                    <a16:creationId xmlns:a16="http://schemas.microsoft.com/office/drawing/2014/main" id="{2B9A56E5-8FAC-464E-8027-A8D5DDC4E209}"/>
                  </a:ext>
                </a:extLst>
              </p:cNvPr>
              <p:cNvSpPr txBox="1"/>
              <p:nvPr/>
            </p:nvSpPr>
            <p:spPr>
              <a:xfrm>
                <a:off x="4901209" y="2804476"/>
                <a:ext cx="482044" cy="143880"/>
              </a:xfrm>
              <a:prstGeom prst="rect">
                <a:avLst/>
              </a:prstGeom>
            </p:spPr>
            <p:txBody>
              <a:bodyPr vert="horz" wrap="square" lIns="0" tIns="5202" rIns="0" bIns="0" rtlCol="0">
                <a:spAutoFit/>
              </a:bodyPr>
              <a:lstStyle/>
              <a:p>
                <a:pPr>
                  <a:spcBef>
                    <a:spcPts val="41"/>
                  </a:spcBef>
                </a:pPr>
                <a:r>
                  <a:rPr sz="901" spc="-26" dirty="0">
                    <a:latin typeface="Arial"/>
                    <a:cs typeface="Arial"/>
                  </a:rPr>
                  <a:t>Ultrasonic</a:t>
                </a:r>
                <a:endParaRPr sz="901" dirty="0">
                  <a:latin typeface="Arial"/>
                  <a:cs typeface="Arial"/>
                </a:endParaRPr>
              </a:p>
            </p:txBody>
          </p:sp>
        </p:grpSp>
        <p:grpSp>
          <p:nvGrpSpPr>
            <p:cNvPr id="198" name="Group 197">
              <a:extLst>
                <a:ext uri="{FF2B5EF4-FFF2-40B4-BE49-F238E27FC236}">
                  <a16:creationId xmlns:a16="http://schemas.microsoft.com/office/drawing/2014/main" id="{356B0421-0073-5747-850D-F3C9CDD4B143}"/>
                </a:ext>
              </a:extLst>
            </p:cNvPr>
            <p:cNvGrpSpPr/>
            <p:nvPr/>
          </p:nvGrpSpPr>
          <p:grpSpPr>
            <a:xfrm>
              <a:off x="4054412" y="3460701"/>
              <a:ext cx="1321783" cy="332811"/>
              <a:chOff x="4776307" y="3229910"/>
              <a:chExt cx="1321783" cy="332811"/>
            </a:xfrm>
          </p:grpSpPr>
          <p:sp>
            <p:nvSpPr>
              <p:cNvPr id="199" name="object 54">
                <a:extLst>
                  <a:ext uri="{FF2B5EF4-FFF2-40B4-BE49-F238E27FC236}">
                    <a16:creationId xmlns:a16="http://schemas.microsoft.com/office/drawing/2014/main" id="{1BD0A0B0-5539-9B4F-A9A8-0BF00239D3BC}"/>
                  </a:ext>
                </a:extLst>
              </p:cNvPr>
              <p:cNvSpPr/>
              <p:nvPr/>
            </p:nvSpPr>
            <p:spPr>
              <a:xfrm>
                <a:off x="4776307" y="3229910"/>
                <a:ext cx="1321783" cy="332811"/>
              </a:xfrm>
              <a:custGeom>
                <a:avLst/>
                <a:gdLst/>
                <a:ahLst/>
                <a:cxnLst/>
                <a:rect l="l" t="t" r="r" b="b"/>
                <a:pathLst>
                  <a:path w="2252345" h="661669">
                    <a:moveTo>
                      <a:pt x="2252294" y="661415"/>
                    </a:moveTo>
                    <a:lnTo>
                      <a:pt x="0" y="661415"/>
                    </a:lnTo>
                    <a:lnTo>
                      <a:pt x="0" y="0"/>
                    </a:lnTo>
                    <a:lnTo>
                      <a:pt x="2252294" y="0"/>
                    </a:lnTo>
                    <a:lnTo>
                      <a:pt x="2252294" y="661415"/>
                    </a:lnTo>
                    <a:close/>
                  </a:path>
                </a:pathLst>
              </a:custGeom>
              <a:solidFill>
                <a:srgbClr val="CCCCCC"/>
              </a:solidFill>
              <a:effectLst>
                <a:outerShdw blurRad="50800" dist="12700" dir="3180000" sx="98000" sy="98000" algn="tl" rotWithShape="0">
                  <a:schemeClr val="accent5">
                    <a:alpha val="43000"/>
                  </a:schemeClr>
                </a:outerShdw>
              </a:effectLst>
            </p:spPr>
            <p:txBody>
              <a:bodyPr wrap="square" lIns="0" tIns="0" rIns="0" bIns="0" rtlCol="0"/>
              <a:lstStyle/>
              <a:p>
                <a:endParaRPr sz="475" dirty="0"/>
              </a:p>
            </p:txBody>
          </p:sp>
          <p:sp>
            <p:nvSpPr>
              <p:cNvPr id="200" name="object 61">
                <a:extLst>
                  <a:ext uri="{FF2B5EF4-FFF2-40B4-BE49-F238E27FC236}">
                    <a16:creationId xmlns:a16="http://schemas.microsoft.com/office/drawing/2014/main" id="{768387D4-5296-7148-BCE7-59A801832991}"/>
                  </a:ext>
                </a:extLst>
              </p:cNvPr>
              <p:cNvSpPr txBox="1"/>
              <p:nvPr/>
            </p:nvSpPr>
            <p:spPr>
              <a:xfrm>
                <a:off x="5292929" y="3303938"/>
                <a:ext cx="256500" cy="143880"/>
              </a:xfrm>
              <a:prstGeom prst="rect">
                <a:avLst/>
              </a:prstGeom>
            </p:spPr>
            <p:txBody>
              <a:bodyPr vert="horz" wrap="square" lIns="0" tIns="5202" rIns="0" bIns="0" rtlCol="0">
                <a:spAutoFit/>
              </a:bodyPr>
              <a:lstStyle/>
              <a:p>
                <a:pPr marL="5203">
                  <a:spcBef>
                    <a:spcPts val="41"/>
                  </a:spcBef>
                </a:pPr>
                <a:r>
                  <a:rPr sz="901" spc="-34" dirty="0">
                    <a:latin typeface="Arial"/>
                    <a:cs typeface="Arial"/>
                  </a:rPr>
                  <a:t>Wi-Fi</a:t>
                </a:r>
                <a:endParaRPr sz="901" dirty="0">
                  <a:latin typeface="Arial"/>
                  <a:cs typeface="Arial"/>
                </a:endParaRPr>
              </a:p>
            </p:txBody>
          </p:sp>
        </p:grpSp>
      </p:grpSp>
      <p:sp>
        <p:nvSpPr>
          <p:cNvPr id="2" name="Rectangle 1">
            <a:extLst>
              <a:ext uri="{FF2B5EF4-FFF2-40B4-BE49-F238E27FC236}">
                <a16:creationId xmlns:a16="http://schemas.microsoft.com/office/drawing/2014/main" id="{D54034E3-314A-3A43-AC26-1EBA5F99BFF0}"/>
              </a:ext>
            </a:extLst>
          </p:cNvPr>
          <p:cNvSpPr/>
          <p:nvPr/>
        </p:nvSpPr>
        <p:spPr>
          <a:xfrm>
            <a:off x="579400" y="5141915"/>
            <a:ext cx="3891589" cy="721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924E8B-3539-C74F-9E62-A614F0D40D8E}"/>
              </a:ext>
            </a:extLst>
          </p:cNvPr>
          <p:cNvSpPr/>
          <p:nvPr/>
        </p:nvSpPr>
        <p:spPr>
          <a:xfrm>
            <a:off x="1020886" y="5178543"/>
            <a:ext cx="2942729" cy="646331"/>
          </a:xfrm>
          <a:prstGeom prst="rect">
            <a:avLst/>
          </a:prstGeom>
        </p:spPr>
        <p:txBody>
          <a:bodyPr wrap="none">
            <a:spAutoFit/>
          </a:bodyPr>
          <a:lstStyle/>
          <a:p>
            <a:pPr marL="4943" marR="2081">
              <a:spcBef>
                <a:spcPts val="18"/>
              </a:spcBef>
              <a:spcAft>
                <a:spcPts val="1200"/>
              </a:spcAft>
              <a:tabLst>
                <a:tab pos="192246" algn="l"/>
              </a:tabLst>
            </a:pPr>
            <a:r>
              <a:rPr lang="en-US" b="1" spc="-2" dirty="0">
                <a:solidFill>
                  <a:srgbClr val="262626"/>
                </a:solidFill>
                <a:latin typeface="Arial"/>
                <a:cs typeface="Arial"/>
              </a:rPr>
              <a:t>Zebra works with almost </a:t>
            </a:r>
            <a:br>
              <a:rPr lang="en-US" b="1" spc="-2" dirty="0">
                <a:solidFill>
                  <a:srgbClr val="262626"/>
                </a:solidFill>
                <a:latin typeface="Arial"/>
                <a:cs typeface="Arial"/>
              </a:rPr>
            </a:br>
            <a:r>
              <a:rPr lang="en-US" b="1" spc="-2" dirty="0">
                <a:solidFill>
                  <a:srgbClr val="262626"/>
                </a:solidFill>
                <a:latin typeface="Arial"/>
                <a:cs typeface="Arial"/>
              </a:rPr>
              <a:t>any location technology</a:t>
            </a:r>
          </a:p>
        </p:txBody>
      </p:sp>
    </p:spTree>
    <p:extLst>
      <p:ext uri="{BB962C8B-B14F-4D97-AF65-F5344CB8AC3E}">
        <p14:creationId xmlns:p14="http://schemas.microsoft.com/office/powerpoint/2010/main" val="1974584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68" name="AutoShape 2">
            <a:extLst>
              <a:ext uri="{FF2B5EF4-FFF2-40B4-BE49-F238E27FC236}">
                <a16:creationId xmlns:a16="http://schemas.microsoft.com/office/drawing/2014/main" id="{609CB2E7-20B0-7B4B-9384-872EB656980A}"/>
              </a:ext>
            </a:extLst>
          </p:cNvPr>
          <p:cNvSpPr>
            <a:spLocks noChangeAspect="1" noChangeArrowheads="1"/>
          </p:cNvSpPr>
          <p:nvPr/>
        </p:nvSpPr>
        <p:spPr bwMode="auto">
          <a:xfrm flipH="1">
            <a:off x="10141824" y="5690062"/>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12" name="Title 6">
            <a:extLst>
              <a:ext uri="{FF2B5EF4-FFF2-40B4-BE49-F238E27FC236}">
                <a16:creationId xmlns:a16="http://schemas.microsoft.com/office/drawing/2014/main" id="{F1C7CFBD-892E-7E48-91DF-A729E5136A33}"/>
              </a:ext>
            </a:extLst>
          </p:cNvPr>
          <p:cNvSpPr txBox="1">
            <a:spLocks noGrp="1"/>
          </p:cNvSpPr>
          <p:nvPr>
            <p:ph type="title"/>
          </p:nvPr>
        </p:nvSpPr>
        <p:spPr>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3000" dirty="0">
                <a:latin typeface="Arial" charset="0"/>
                <a:ea typeface="Arial" charset="0"/>
                <a:cs typeface="Arial" charset="0"/>
              </a:rPr>
              <a:t>The Value of Location Technologies</a:t>
            </a:r>
          </a:p>
        </p:txBody>
      </p:sp>
      <p:sp>
        <p:nvSpPr>
          <p:cNvPr id="86" name="Footer Placeholder 3">
            <a:extLst>
              <a:ext uri="{FF2B5EF4-FFF2-40B4-BE49-F238E27FC236}">
                <a16:creationId xmlns:a16="http://schemas.microsoft.com/office/drawing/2014/main" id="{1C967AD6-9B45-6E45-A566-41298DA1153A}"/>
              </a:ext>
            </a:extLst>
          </p:cNvPr>
          <p:cNvSpPr txBox="1">
            <a:spLocks/>
          </p:cNvSpPr>
          <p:nvPr/>
        </p:nvSpPr>
        <p:spPr>
          <a:xfrm>
            <a:off x="0" y="6400800"/>
            <a:ext cx="1581912" cy="457200"/>
          </a:xfrm>
          <a:prstGeom prst="rect">
            <a:avLst/>
          </a:prstGeom>
        </p:spPr>
        <p:txBody>
          <a:bodyPr vert="horz" lIns="182880" tIns="0" rIns="0" bIns="182880" rtlCol="0" anchor="b" anchorCtr="0"/>
          <a:lstStyle>
            <a:defPPr>
              <a:defRPr lang="en-US"/>
            </a:defPPr>
            <a:lvl1pPr algn="l" rtl="0" fontAlgn="base">
              <a:spcBef>
                <a:spcPct val="0"/>
              </a:spcBef>
              <a:spcAft>
                <a:spcPct val="0"/>
              </a:spcAft>
              <a:defRPr sz="800" kern="1200">
                <a:solidFill>
                  <a:schemeClr val="accent5"/>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dirty="0">
                <a:latin typeface="Arial" charset="0"/>
                <a:ea typeface="Arial" charset="0"/>
                <a:cs typeface="Arial" charset="0"/>
              </a:rPr>
              <a:t>ZEBRA TECHNOLOGIES</a:t>
            </a:r>
          </a:p>
        </p:txBody>
      </p:sp>
      <p:sp>
        <p:nvSpPr>
          <p:cNvPr id="38" name="Text Placeholder 8">
            <a:extLst>
              <a:ext uri="{FF2B5EF4-FFF2-40B4-BE49-F238E27FC236}">
                <a16:creationId xmlns:a16="http://schemas.microsoft.com/office/drawing/2014/main" id="{ABB47B23-3712-684E-8B1F-C369215D475C}"/>
              </a:ext>
            </a:extLst>
          </p:cNvPr>
          <p:cNvSpPr txBox="1">
            <a:spLocks/>
          </p:cNvSpPr>
          <p:nvPr/>
        </p:nvSpPr>
        <p:spPr>
          <a:xfrm>
            <a:off x="457081" y="949314"/>
            <a:ext cx="11225908" cy="332509"/>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2399" kern="1200">
                <a:solidFill>
                  <a:schemeClr val="accent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fontAlgn="auto">
              <a:spcAft>
                <a:spcPts val="0"/>
              </a:spcAft>
            </a:pPr>
            <a:r>
              <a:rPr lang="en-US" dirty="0">
                <a:latin typeface="Arial" charset="0"/>
                <a:ea typeface="Arial" charset="0"/>
                <a:cs typeface="Arial" charset="0"/>
              </a:rPr>
              <a:t>Evaluate Solution Variables</a:t>
            </a:r>
          </a:p>
        </p:txBody>
      </p:sp>
      <p:graphicFrame>
        <p:nvGraphicFramePr>
          <p:cNvPr id="39" name="Table 38">
            <a:extLst>
              <a:ext uri="{FF2B5EF4-FFF2-40B4-BE49-F238E27FC236}">
                <a16:creationId xmlns:a16="http://schemas.microsoft.com/office/drawing/2014/main" id="{A155EB9D-2179-B746-9AC6-D7F9F3665143}"/>
              </a:ext>
            </a:extLst>
          </p:cNvPr>
          <p:cNvGraphicFramePr>
            <a:graphicFrameLocks noGrp="1"/>
          </p:cNvGraphicFramePr>
          <p:nvPr>
            <p:extLst>
              <p:ext uri="{D42A27DB-BD31-4B8C-83A1-F6EECF244321}">
                <p14:modId xmlns:p14="http://schemas.microsoft.com/office/powerpoint/2010/main" val="473784866"/>
              </p:ext>
            </p:extLst>
          </p:nvPr>
        </p:nvGraphicFramePr>
        <p:xfrm>
          <a:off x="457081" y="1661530"/>
          <a:ext cx="9272135" cy="451104"/>
        </p:xfrm>
        <a:graphic>
          <a:graphicData uri="http://schemas.openxmlformats.org/drawingml/2006/table">
            <a:tbl>
              <a:tblPr firstRow="1" bandRow="1">
                <a:tableStyleId>{5C22544A-7EE6-4342-B048-85BDC9FD1C3A}</a:tableStyleId>
              </a:tblPr>
              <a:tblGrid>
                <a:gridCol w="1840778">
                  <a:extLst>
                    <a:ext uri="{9D8B030D-6E8A-4147-A177-3AD203B41FA5}">
                      <a16:colId xmlns:a16="http://schemas.microsoft.com/office/drawing/2014/main" val="20000"/>
                    </a:ext>
                  </a:extLst>
                </a:gridCol>
                <a:gridCol w="7431357">
                  <a:extLst>
                    <a:ext uri="{9D8B030D-6E8A-4147-A177-3AD203B41FA5}">
                      <a16:colId xmlns:a16="http://schemas.microsoft.com/office/drawing/2014/main" val="20001"/>
                    </a:ext>
                  </a:extLst>
                </a:gridCol>
              </a:tblGrid>
              <a:tr h="363395">
                <a:tc>
                  <a:txBody>
                    <a:bodyPr/>
                    <a:lstStyle/>
                    <a:p>
                      <a:pPr algn="l"/>
                      <a:r>
                        <a:rPr lang="en-US" sz="1600" b="1" dirty="0">
                          <a:solidFill>
                            <a:schemeClr val="bg1"/>
                          </a:solidFill>
                          <a:latin typeface="+mn-lt"/>
                        </a:rPr>
                        <a:t>Range</a:t>
                      </a:r>
                    </a:p>
                  </a:txBody>
                  <a:tcPr marL="243777" marR="121888" marT="97536" marB="109728" anchor="ctr">
                    <a:lnL w="12700" cmpd="sng">
                      <a:noFill/>
                    </a:lnL>
                    <a:lnR w="57150" cap="flat" cmpd="sng" algn="ctr">
                      <a:noFill/>
                      <a:prstDash val="solid"/>
                      <a:round/>
                      <a:headEnd type="none" w="med" len="med"/>
                      <a:tailEnd type="none" w="med" len="med"/>
                    </a:lnR>
                    <a:lnT w="12700" cmpd="sng">
                      <a:noFill/>
                    </a:lnT>
                    <a:lnB w="38100" cmpd="sng">
                      <a:noFill/>
                    </a:lnB>
                    <a:solidFill>
                      <a:srgbClr val="393939"/>
                    </a:solidFill>
                  </a:tcPr>
                </a:tc>
                <a:tc>
                  <a:txBody>
                    <a:bodyPr/>
                    <a:lstStyle/>
                    <a:p>
                      <a:pPr marL="457063" marR="0" lvl="1" indent="0" algn="l" defTabSz="914305" rtl="0" eaLnBrk="1" fontAlgn="auto" latinLnBrk="0" hangingPunct="1">
                        <a:lnSpc>
                          <a:spcPct val="100000"/>
                        </a:lnSpc>
                        <a:spcBef>
                          <a:spcPts val="0"/>
                        </a:spcBef>
                        <a:spcAft>
                          <a:spcPts val="0"/>
                        </a:spcAft>
                        <a:buClrTx/>
                        <a:buSzTx/>
                        <a:buFontTx/>
                        <a:buNone/>
                        <a:tabLst/>
                        <a:defRPr/>
                      </a:pPr>
                      <a:r>
                        <a:rPr lang="en-US" sz="1400" b="0" dirty="0">
                          <a:solidFill>
                            <a:srgbClr val="24292D"/>
                          </a:solidFill>
                          <a:latin typeface="+mn-lt"/>
                        </a:rPr>
                        <a:t>Global vs 1 km vs 200 m vs 10 m vs 4 m</a:t>
                      </a:r>
                    </a:p>
                  </a:txBody>
                  <a:tcPr marL="243777" marR="243777" marT="97536" marB="109728" anchor="ctr">
                    <a:lnL w="57150" cap="flat" cmpd="sng" algn="ctr">
                      <a:noFill/>
                      <a:prstDash val="solid"/>
                      <a:round/>
                      <a:headEnd type="none" w="med" len="med"/>
                      <a:tailEnd type="none" w="med" len="med"/>
                    </a:lnL>
                    <a:lnR w="12700" cmpd="sng">
                      <a:noFill/>
                    </a:lnR>
                    <a:lnT w="12700" cmpd="sng">
                      <a:noFill/>
                    </a:lnT>
                    <a:lnB w="38100" cmpd="sng">
                      <a:noFill/>
                    </a:lnB>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40" name="Table 39">
            <a:extLst>
              <a:ext uri="{FF2B5EF4-FFF2-40B4-BE49-F238E27FC236}">
                <a16:creationId xmlns:a16="http://schemas.microsoft.com/office/drawing/2014/main" id="{39650CAA-8E91-1A43-B98F-04D1CA6F6388}"/>
              </a:ext>
            </a:extLst>
          </p:cNvPr>
          <p:cNvGraphicFramePr>
            <a:graphicFrameLocks noGrp="1"/>
          </p:cNvGraphicFramePr>
          <p:nvPr>
            <p:extLst>
              <p:ext uri="{D42A27DB-BD31-4B8C-83A1-F6EECF244321}">
                <p14:modId xmlns:p14="http://schemas.microsoft.com/office/powerpoint/2010/main" val="32879786"/>
              </p:ext>
            </p:extLst>
          </p:nvPr>
        </p:nvGraphicFramePr>
        <p:xfrm>
          <a:off x="457081" y="2168358"/>
          <a:ext cx="9272135" cy="451104"/>
        </p:xfrm>
        <a:graphic>
          <a:graphicData uri="http://schemas.openxmlformats.org/drawingml/2006/table">
            <a:tbl>
              <a:tblPr firstRow="1" bandRow="1">
                <a:tableStyleId>{5C22544A-7EE6-4342-B048-85BDC9FD1C3A}</a:tableStyleId>
              </a:tblPr>
              <a:tblGrid>
                <a:gridCol w="1840778">
                  <a:extLst>
                    <a:ext uri="{9D8B030D-6E8A-4147-A177-3AD203B41FA5}">
                      <a16:colId xmlns:a16="http://schemas.microsoft.com/office/drawing/2014/main" val="20000"/>
                    </a:ext>
                  </a:extLst>
                </a:gridCol>
                <a:gridCol w="7431357">
                  <a:extLst>
                    <a:ext uri="{9D8B030D-6E8A-4147-A177-3AD203B41FA5}">
                      <a16:colId xmlns:a16="http://schemas.microsoft.com/office/drawing/2014/main" val="20001"/>
                    </a:ext>
                  </a:extLst>
                </a:gridCol>
              </a:tblGrid>
              <a:tr h="288152">
                <a:tc>
                  <a:txBody>
                    <a:bodyPr/>
                    <a:lstStyle/>
                    <a:p>
                      <a:pPr algn="l">
                        <a:lnSpc>
                          <a:spcPct val="100000"/>
                        </a:lnSpc>
                        <a:spcBef>
                          <a:spcPts val="0"/>
                        </a:spcBef>
                      </a:pPr>
                      <a:r>
                        <a:rPr lang="en-US" sz="1600" b="1" dirty="0">
                          <a:solidFill>
                            <a:schemeClr val="bg2"/>
                          </a:solidFill>
                          <a:latin typeface="+mn-lt"/>
                        </a:rPr>
                        <a:t>Accuracy</a:t>
                      </a:r>
                    </a:p>
                  </a:txBody>
                  <a:tcPr marL="243777" marR="121888" marT="97536" marB="109728" anchor="ctr">
                    <a:lnL w="12700" cmpd="sng">
                      <a:noFill/>
                    </a:lnL>
                    <a:lnR w="57150" cap="flat" cmpd="sng" algn="ctr">
                      <a:noFill/>
                      <a:prstDash val="solid"/>
                      <a:round/>
                      <a:headEnd type="none" w="med" len="med"/>
                      <a:tailEnd type="none" w="med" len="med"/>
                    </a:lnR>
                    <a:lnT w="12700" cmpd="sng">
                      <a:noFill/>
                    </a:lnT>
                    <a:lnB w="38100" cmpd="sng">
                      <a:noFill/>
                    </a:lnB>
                    <a:solidFill>
                      <a:srgbClr val="393939"/>
                    </a:solidFill>
                  </a:tcPr>
                </a:tc>
                <a:tc>
                  <a:txBody>
                    <a:bodyPr/>
                    <a:lstStyle/>
                    <a:p>
                      <a:pPr lvl="1" algn="l">
                        <a:lnSpc>
                          <a:spcPct val="100000"/>
                        </a:lnSpc>
                        <a:spcBef>
                          <a:spcPts val="0"/>
                        </a:spcBef>
                      </a:pPr>
                      <a:r>
                        <a:rPr lang="en-US" sz="1400" b="0" dirty="0">
                          <a:solidFill>
                            <a:srgbClr val="24292D"/>
                          </a:solidFill>
                          <a:latin typeface="+mn-lt"/>
                        </a:rPr>
                        <a:t>Subject to reflection/interference, time/angle/signal, and size of common error</a:t>
                      </a:r>
                    </a:p>
                  </a:txBody>
                  <a:tcPr marL="243777" marR="243777" marT="97536" marB="109728" anchor="ctr">
                    <a:lnL w="57150" cap="flat" cmpd="sng" algn="ctr">
                      <a:noFill/>
                      <a:prstDash val="solid"/>
                      <a:round/>
                      <a:headEnd type="none" w="med" len="med"/>
                      <a:tailEnd type="none" w="med" len="med"/>
                    </a:lnL>
                    <a:lnR w="12700" cmpd="sng">
                      <a:noFill/>
                    </a:lnR>
                    <a:lnT w="12700" cmpd="sng">
                      <a:noFill/>
                    </a:lnT>
                    <a:lnB w="38100" cmpd="sng">
                      <a:noFill/>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41" name="Table 40">
            <a:extLst>
              <a:ext uri="{FF2B5EF4-FFF2-40B4-BE49-F238E27FC236}">
                <a16:creationId xmlns:a16="http://schemas.microsoft.com/office/drawing/2014/main" id="{7E7E3781-C356-E24F-A630-F016FA89E696}"/>
              </a:ext>
            </a:extLst>
          </p:cNvPr>
          <p:cNvGraphicFramePr>
            <a:graphicFrameLocks noGrp="1"/>
          </p:cNvGraphicFramePr>
          <p:nvPr>
            <p:extLst>
              <p:ext uri="{D42A27DB-BD31-4B8C-83A1-F6EECF244321}">
                <p14:modId xmlns:p14="http://schemas.microsoft.com/office/powerpoint/2010/main" val="707266023"/>
              </p:ext>
            </p:extLst>
          </p:nvPr>
        </p:nvGraphicFramePr>
        <p:xfrm>
          <a:off x="457081" y="2696901"/>
          <a:ext cx="9272135" cy="451104"/>
        </p:xfrm>
        <a:graphic>
          <a:graphicData uri="http://schemas.openxmlformats.org/drawingml/2006/table">
            <a:tbl>
              <a:tblPr firstRow="1" bandRow="1">
                <a:tableStyleId>{5C22544A-7EE6-4342-B048-85BDC9FD1C3A}</a:tableStyleId>
              </a:tblPr>
              <a:tblGrid>
                <a:gridCol w="1853220">
                  <a:extLst>
                    <a:ext uri="{9D8B030D-6E8A-4147-A177-3AD203B41FA5}">
                      <a16:colId xmlns:a16="http://schemas.microsoft.com/office/drawing/2014/main" val="20000"/>
                    </a:ext>
                  </a:extLst>
                </a:gridCol>
                <a:gridCol w="7418915">
                  <a:extLst>
                    <a:ext uri="{9D8B030D-6E8A-4147-A177-3AD203B41FA5}">
                      <a16:colId xmlns:a16="http://schemas.microsoft.com/office/drawing/2014/main" val="20001"/>
                    </a:ext>
                  </a:extLst>
                </a:gridCol>
              </a:tblGrid>
              <a:tr h="425088">
                <a:tc>
                  <a:txBody>
                    <a:bodyPr/>
                    <a:lstStyle/>
                    <a:p>
                      <a:pPr algn="l">
                        <a:spcBef>
                          <a:spcPts val="0"/>
                        </a:spcBef>
                      </a:pPr>
                      <a:r>
                        <a:rPr lang="en-US" sz="1600" b="1" dirty="0">
                          <a:solidFill>
                            <a:schemeClr val="bg2"/>
                          </a:solidFill>
                          <a:latin typeface="+mn-lt"/>
                        </a:rPr>
                        <a:t>Precision</a:t>
                      </a:r>
                    </a:p>
                  </a:txBody>
                  <a:tcPr marL="243777" marR="121888" marT="97536" marB="109728" anchor="ctr">
                    <a:lnL w="12700" cmpd="sng">
                      <a:noFill/>
                    </a:lnL>
                    <a:lnR w="57150" cap="flat" cmpd="sng" algn="ctr">
                      <a:noFill/>
                      <a:prstDash val="solid"/>
                      <a:round/>
                      <a:headEnd type="none" w="med" len="med"/>
                      <a:tailEnd type="none" w="med" len="med"/>
                    </a:lnR>
                    <a:lnT w="12700" cmpd="sng">
                      <a:noFill/>
                    </a:lnT>
                    <a:lnB w="38100" cmpd="sng">
                      <a:noFill/>
                    </a:lnB>
                    <a:solidFill>
                      <a:srgbClr val="393939"/>
                    </a:solidFill>
                  </a:tcPr>
                </a:tc>
                <a:tc>
                  <a:txBody>
                    <a:bodyPr/>
                    <a:lstStyle/>
                    <a:p>
                      <a:pPr lvl="1" algn="l">
                        <a:lnSpc>
                          <a:spcPct val="100000"/>
                        </a:lnSpc>
                        <a:spcBef>
                          <a:spcPts val="0"/>
                        </a:spcBef>
                      </a:pPr>
                      <a:r>
                        <a:rPr lang="en-US" sz="1400" b="0" baseline="0" dirty="0">
                          <a:solidFill>
                            <a:srgbClr val="24292D"/>
                          </a:solidFill>
                          <a:latin typeface="+mn-lt"/>
                        </a:rPr>
                        <a:t>7 m vs 2.5 m vs 1 m vs 25 cm</a:t>
                      </a:r>
                    </a:p>
                  </a:txBody>
                  <a:tcPr marL="243777" marR="243777" marT="97536" marB="109728" anchor="ctr">
                    <a:lnL w="57150" cap="flat" cmpd="sng" algn="ctr">
                      <a:noFill/>
                      <a:prstDash val="solid"/>
                      <a:round/>
                      <a:headEnd type="none" w="med" len="med"/>
                      <a:tailEnd type="none" w="med" len="med"/>
                    </a:lnL>
                    <a:lnR w="12700" cmpd="sng">
                      <a:noFill/>
                    </a:lnR>
                    <a:lnT w="12700" cmpd="sng">
                      <a:noFill/>
                    </a:lnT>
                    <a:lnB w="38100" cmpd="sng">
                      <a:noFill/>
                    </a:lnB>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42" name="Table 41">
            <a:extLst>
              <a:ext uri="{FF2B5EF4-FFF2-40B4-BE49-F238E27FC236}">
                <a16:creationId xmlns:a16="http://schemas.microsoft.com/office/drawing/2014/main" id="{00A04500-D470-FC43-AED7-E94C915DF180}"/>
              </a:ext>
            </a:extLst>
          </p:cNvPr>
          <p:cNvGraphicFramePr>
            <a:graphicFrameLocks noGrp="1"/>
          </p:cNvGraphicFramePr>
          <p:nvPr>
            <p:extLst>
              <p:ext uri="{D42A27DB-BD31-4B8C-83A1-F6EECF244321}">
                <p14:modId xmlns:p14="http://schemas.microsoft.com/office/powerpoint/2010/main" val="698062416"/>
              </p:ext>
            </p:extLst>
          </p:nvPr>
        </p:nvGraphicFramePr>
        <p:xfrm>
          <a:off x="457081" y="3168569"/>
          <a:ext cx="9272135" cy="451104"/>
        </p:xfrm>
        <a:graphic>
          <a:graphicData uri="http://schemas.openxmlformats.org/drawingml/2006/table">
            <a:tbl>
              <a:tblPr firstRow="1" bandRow="1">
                <a:tableStyleId>{5C22544A-7EE6-4342-B048-85BDC9FD1C3A}</a:tableStyleId>
              </a:tblPr>
              <a:tblGrid>
                <a:gridCol w="1840778">
                  <a:extLst>
                    <a:ext uri="{9D8B030D-6E8A-4147-A177-3AD203B41FA5}">
                      <a16:colId xmlns:a16="http://schemas.microsoft.com/office/drawing/2014/main" val="20000"/>
                    </a:ext>
                  </a:extLst>
                </a:gridCol>
                <a:gridCol w="7431357">
                  <a:extLst>
                    <a:ext uri="{9D8B030D-6E8A-4147-A177-3AD203B41FA5}">
                      <a16:colId xmlns:a16="http://schemas.microsoft.com/office/drawing/2014/main" val="20001"/>
                    </a:ext>
                  </a:extLst>
                </a:gridCol>
              </a:tblGrid>
              <a:tr h="313147">
                <a:tc>
                  <a:txBody>
                    <a:bodyPr/>
                    <a:lstStyle/>
                    <a:p>
                      <a:pPr algn="l">
                        <a:lnSpc>
                          <a:spcPct val="100000"/>
                        </a:lnSpc>
                        <a:spcBef>
                          <a:spcPts val="0"/>
                        </a:spcBef>
                      </a:pPr>
                      <a:r>
                        <a:rPr lang="en-US" sz="1600" b="1" dirty="0">
                          <a:solidFill>
                            <a:schemeClr val="bg2"/>
                          </a:solidFill>
                          <a:latin typeface="+mn-lt"/>
                        </a:rPr>
                        <a:t>Determinacy</a:t>
                      </a:r>
                    </a:p>
                  </a:txBody>
                  <a:tcPr marL="243777" marR="121888" marT="97536" marB="109728" anchor="ctr">
                    <a:lnL w="12700" cmpd="sng">
                      <a:noFill/>
                    </a:lnL>
                    <a:lnR w="57150" cap="flat" cmpd="sng" algn="ctr">
                      <a:noFill/>
                      <a:prstDash val="solid"/>
                      <a:round/>
                      <a:headEnd type="none" w="med" len="med"/>
                      <a:tailEnd type="none" w="med" len="med"/>
                    </a:lnR>
                    <a:lnT w="12700" cmpd="sng">
                      <a:noFill/>
                    </a:lnT>
                    <a:lnB w="38100" cmpd="sng">
                      <a:noFill/>
                    </a:lnB>
                    <a:solidFill>
                      <a:srgbClr val="393939"/>
                    </a:solidFill>
                  </a:tcPr>
                </a:tc>
                <a:tc>
                  <a:txBody>
                    <a:bodyPr/>
                    <a:lstStyle/>
                    <a:p>
                      <a:pPr lvl="1" algn="l">
                        <a:lnSpc>
                          <a:spcPct val="100000"/>
                        </a:lnSpc>
                        <a:spcBef>
                          <a:spcPts val="0"/>
                        </a:spcBef>
                      </a:pPr>
                      <a:r>
                        <a:rPr lang="en-US" sz="1400" b="0" dirty="0">
                          <a:solidFill>
                            <a:srgbClr val="24292D"/>
                          </a:solidFill>
                          <a:latin typeface="+mn-lt"/>
                        </a:rPr>
                        <a:t>Know every second, every 5 minutes, every time someone checks</a:t>
                      </a:r>
                    </a:p>
                  </a:txBody>
                  <a:tcPr marL="243777" marR="243777" marT="97536" marB="109728" anchor="ctr">
                    <a:lnL w="57150" cap="flat" cmpd="sng" algn="ctr">
                      <a:noFill/>
                      <a:prstDash val="solid"/>
                      <a:round/>
                      <a:headEnd type="none" w="med" len="med"/>
                      <a:tailEnd type="none" w="med" len="med"/>
                    </a:lnL>
                    <a:lnR w="12700" cmpd="sng">
                      <a:noFill/>
                    </a:lnR>
                    <a:lnT w="12700" cmpd="sng">
                      <a:noFill/>
                    </a:lnT>
                    <a:lnB w="38100" cmpd="sng">
                      <a:noFill/>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43" name="Table 42">
            <a:extLst>
              <a:ext uri="{FF2B5EF4-FFF2-40B4-BE49-F238E27FC236}">
                <a16:creationId xmlns:a16="http://schemas.microsoft.com/office/drawing/2014/main" id="{170069DE-CB5E-6347-A8B7-6170E1BA4364}"/>
              </a:ext>
            </a:extLst>
          </p:cNvPr>
          <p:cNvGraphicFramePr>
            <a:graphicFrameLocks noGrp="1"/>
          </p:cNvGraphicFramePr>
          <p:nvPr>
            <p:extLst>
              <p:ext uri="{D42A27DB-BD31-4B8C-83A1-F6EECF244321}">
                <p14:modId xmlns:p14="http://schemas.microsoft.com/office/powerpoint/2010/main" val="631862151"/>
              </p:ext>
            </p:extLst>
          </p:nvPr>
        </p:nvGraphicFramePr>
        <p:xfrm>
          <a:off x="457081" y="3692324"/>
          <a:ext cx="9272135" cy="454753"/>
        </p:xfrm>
        <a:graphic>
          <a:graphicData uri="http://schemas.openxmlformats.org/drawingml/2006/table">
            <a:tbl>
              <a:tblPr firstRow="1" bandRow="1">
                <a:tableStyleId>{5C22544A-7EE6-4342-B048-85BDC9FD1C3A}</a:tableStyleId>
              </a:tblPr>
              <a:tblGrid>
                <a:gridCol w="1840778">
                  <a:extLst>
                    <a:ext uri="{9D8B030D-6E8A-4147-A177-3AD203B41FA5}">
                      <a16:colId xmlns:a16="http://schemas.microsoft.com/office/drawing/2014/main" val="20000"/>
                    </a:ext>
                  </a:extLst>
                </a:gridCol>
                <a:gridCol w="7431357">
                  <a:extLst>
                    <a:ext uri="{9D8B030D-6E8A-4147-A177-3AD203B41FA5}">
                      <a16:colId xmlns:a16="http://schemas.microsoft.com/office/drawing/2014/main" val="20001"/>
                    </a:ext>
                  </a:extLst>
                </a:gridCol>
              </a:tblGrid>
              <a:tr h="454753">
                <a:tc>
                  <a:txBody>
                    <a:bodyPr/>
                    <a:lstStyle/>
                    <a:p>
                      <a:pPr algn="l"/>
                      <a:r>
                        <a:rPr lang="en-US" sz="1600" b="1" dirty="0">
                          <a:solidFill>
                            <a:schemeClr val="bg2"/>
                          </a:solidFill>
                          <a:latin typeface="+mn-lt"/>
                        </a:rPr>
                        <a:t>Infrastructure</a:t>
                      </a:r>
                    </a:p>
                  </a:txBody>
                  <a:tcPr marL="243777" marR="121888" marT="97536" marB="109728" anchor="ctr">
                    <a:lnL w="12700" cmpd="sng">
                      <a:noFill/>
                    </a:lnL>
                    <a:lnR w="57150" cap="flat" cmpd="sng" algn="ctr">
                      <a:noFill/>
                      <a:prstDash val="solid"/>
                      <a:round/>
                      <a:headEnd type="none" w="med" len="med"/>
                      <a:tailEnd type="none" w="med" len="med"/>
                    </a:lnR>
                    <a:lnT w="12700" cmpd="sng">
                      <a:noFill/>
                    </a:lnT>
                    <a:lnB w="38100" cmpd="sng">
                      <a:noFill/>
                    </a:lnB>
                    <a:solidFill>
                      <a:srgbClr val="393939"/>
                    </a:solidFill>
                  </a:tcPr>
                </a:tc>
                <a:tc>
                  <a:txBody>
                    <a:bodyPr/>
                    <a:lstStyle/>
                    <a:p>
                      <a:pPr marL="457063"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4292D"/>
                          </a:solidFill>
                          <a:effectLst/>
                          <a:uLnTx/>
                          <a:uFillTx/>
                          <a:latin typeface="+mn-lt"/>
                          <a:ea typeface="Arial"/>
                          <a:cs typeface="Arial"/>
                          <a:sym typeface="Arial"/>
                        </a:rPr>
                        <a:t>Existing (Wi-Fi), externalized (satellite/cellular), simple, complex</a:t>
                      </a:r>
                    </a:p>
                  </a:txBody>
                  <a:tcPr marL="243777" marR="121888" marT="97536" marB="109728" anchor="ctr">
                    <a:lnL w="57150" cap="flat" cmpd="sng" algn="ctr">
                      <a:noFill/>
                      <a:prstDash val="solid"/>
                      <a:round/>
                      <a:headEnd type="none" w="med" len="med"/>
                      <a:tailEnd type="none" w="med" len="med"/>
                    </a:lnL>
                    <a:lnR w="12700" cmpd="sng">
                      <a:noFill/>
                    </a:lnR>
                    <a:lnT w="12700" cmpd="sng">
                      <a:noFill/>
                    </a:lnT>
                    <a:lnB w="38100" cmpd="sng">
                      <a:noFill/>
                    </a:lnB>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44" name="Table 43">
            <a:extLst>
              <a:ext uri="{FF2B5EF4-FFF2-40B4-BE49-F238E27FC236}">
                <a16:creationId xmlns:a16="http://schemas.microsoft.com/office/drawing/2014/main" id="{AF7CDA11-9981-7945-89A3-742A392BC5B6}"/>
              </a:ext>
            </a:extLst>
          </p:cNvPr>
          <p:cNvGraphicFramePr>
            <a:graphicFrameLocks noGrp="1"/>
          </p:cNvGraphicFramePr>
          <p:nvPr>
            <p:extLst>
              <p:ext uri="{D42A27DB-BD31-4B8C-83A1-F6EECF244321}">
                <p14:modId xmlns:p14="http://schemas.microsoft.com/office/powerpoint/2010/main" val="400537442"/>
              </p:ext>
            </p:extLst>
          </p:nvPr>
        </p:nvGraphicFramePr>
        <p:xfrm>
          <a:off x="457081" y="4201585"/>
          <a:ext cx="9272135" cy="451104"/>
        </p:xfrm>
        <a:graphic>
          <a:graphicData uri="http://schemas.openxmlformats.org/drawingml/2006/table">
            <a:tbl>
              <a:tblPr firstRow="1" bandRow="1">
                <a:tableStyleId>{5C22544A-7EE6-4342-B048-85BDC9FD1C3A}</a:tableStyleId>
              </a:tblPr>
              <a:tblGrid>
                <a:gridCol w="1840778">
                  <a:extLst>
                    <a:ext uri="{9D8B030D-6E8A-4147-A177-3AD203B41FA5}">
                      <a16:colId xmlns:a16="http://schemas.microsoft.com/office/drawing/2014/main" val="20000"/>
                    </a:ext>
                  </a:extLst>
                </a:gridCol>
                <a:gridCol w="7431357">
                  <a:extLst>
                    <a:ext uri="{9D8B030D-6E8A-4147-A177-3AD203B41FA5}">
                      <a16:colId xmlns:a16="http://schemas.microsoft.com/office/drawing/2014/main" val="20001"/>
                    </a:ext>
                  </a:extLst>
                </a:gridCol>
              </a:tblGrid>
              <a:tr h="288152">
                <a:tc>
                  <a:txBody>
                    <a:bodyPr/>
                    <a:lstStyle/>
                    <a:p>
                      <a:pPr algn="l">
                        <a:lnSpc>
                          <a:spcPct val="100000"/>
                        </a:lnSpc>
                        <a:spcBef>
                          <a:spcPts val="0"/>
                        </a:spcBef>
                      </a:pPr>
                      <a:r>
                        <a:rPr lang="en-US" sz="1600" b="1" dirty="0">
                          <a:solidFill>
                            <a:schemeClr val="bg2"/>
                          </a:solidFill>
                          <a:latin typeface="+mn-lt"/>
                        </a:rPr>
                        <a:t>Deployment</a:t>
                      </a:r>
                    </a:p>
                  </a:txBody>
                  <a:tcPr marL="243777" marR="121888" marT="97536" marB="109728" anchor="ctr">
                    <a:lnL w="12700" cmpd="sng">
                      <a:noFill/>
                    </a:lnL>
                    <a:lnR w="57150" cap="flat" cmpd="sng" algn="ctr">
                      <a:noFill/>
                      <a:prstDash val="solid"/>
                      <a:round/>
                      <a:headEnd type="none" w="med" len="med"/>
                      <a:tailEnd type="none" w="med" len="med"/>
                    </a:lnR>
                    <a:lnT w="12700" cmpd="sng">
                      <a:noFill/>
                    </a:lnT>
                    <a:lnB w="38100" cmpd="sng">
                      <a:noFill/>
                    </a:lnB>
                    <a:solidFill>
                      <a:srgbClr val="393939"/>
                    </a:solidFill>
                  </a:tcPr>
                </a:tc>
                <a:tc>
                  <a:txBody>
                    <a:bodyPr/>
                    <a:lstStyle/>
                    <a:p>
                      <a:pPr lvl="1" algn="l">
                        <a:lnSpc>
                          <a:spcPct val="100000"/>
                        </a:lnSpc>
                        <a:spcBef>
                          <a:spcPts val="0"/>
                        </a:spcBef>
                      </a:pPr>
                      <a:r>
                        <a:rPr lang="en-US" sz="1400" b="0" dirty="0">
                          <a:solidFill>
                            <a:srgbClr val="24292D"/>
                          </a:solidFill>
                          <a:latin typeface="+mn-lt"/>
                        </a:rPr>
                        <a:t>Traditional cabling, receivers and antennas vs stick-up tags and an app</a:t>
                      </a:r>
                    </a:p>
                  </a:txBody>
                  <a:tcPr marL="243777" marR="243777" marT="97536" marB="109728" anchor="ctr">
                    <a:lnL w="57150" cap="flat" cmpd="sng" algn="ctr">
                      <a:noFill/>
                      <a:prstDash val="solid"/>
                      <a:round/>
                      <a:headEnd type="none" w="med" len="med"/>
                      <a:tailEnd type="none" w="med" len="med"/>
                    </a:lnL>
                    <a:lnR w="12700" cmpd="sng">
                      <a:noFill/>
                    </a:lnR>
                    <a:lnT w="12700" cmpd="sng">
                      <a:noFill/>
                    </a:lnT>
                    <a:lnB w="38100" cmpd="sng">
                      <a:noFill/>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45" name="Table 44">
            <a:extLst>
              <a:ext uri="{FF2B5EF4-FFF2-40B4-BE49-F238E27FC236}">
                <a16:creationId xmlns:a16="http://schemas.microsoft.com/office/drawing/2014/main" id="{EDEDD75B-8095-CD41-85C8-9F42640EA57F}"/>
              </a:ext>
            </a:extLst>
          </p:cNvPr>
          <p:cNvGraphicFramePr>
            <a:graphicFrameLocks noGrp="1"/>
          </p:cNvGraphicFramePr>
          <p:nvPr>
            <p:extLst>
              <p:ext uri="{D42A27DB-BD31-4B8C-83A1-F6EECF244321}">
                <p14:modId xmlns:p14="http://schemas.microsoft.com/office/powerpoint/2010/main" val="1619037996"/>
              </p:ext>
            </p:extLst>
          </p:nvPr>
        </p:nvGraphicFramePr>
        <p:xfrm>
          <a:off x="457081" y="4704112"/>
          <a:ext cx="9272135" cy="451104"/>
        </p:xfrm>
        <a:graphic>
          <a:graphicData uri="http://schemas.openxmlformats.org/drawingml/2006/table">
            <a:tbl>
              <a:tblPr firstRow="1" bandRow="1">
                <a:tableStyleId>{5C22544A-7EE6-4342-B048-85BDC9FD1C3A}</a:tableStyleId>
              </a:tblPr>
              <a:tblGrid>
                <a:gridCol w="1853220">
                  <a:extLst>
                    <a:ext uri="{9D8B030D-6E8A-4147-A177-3AD203B41FA5}">
                      <a16:colId xmlns:a16="http://schemas.microsoft.com/office/drawing/2014/main" val="20000"/>
                    </a:ext>
                  </a:extLst>
                </a:gridCol>
                <a:gridCol w="7418915">
                  <a:extLst>
                    <a:ext uri="{9D8B030D-6E8A-4147-A177-3AD203B41FA5}">
                      <a16:colId xmlns:a16="http://schemas.microsoft.com/office/drawing/2014/main" val="20001"/>
                    </a:ext>
                  </a:extLst>
                </a:gridCol>
              </a:tblGrid>
              <a:tr h="287376">
                <a:tc>
                  <a:txBody>
                    <a:bodyPr/>
                    <a:lstStyle/>
                    <a:p>
                      <a:pPr algn="l">
                        <a:spcBef>
                          <a:spcPts val="0"/>
                        </a:spcBef>
                      </a:pPr>
                      <a:r>
                        <a:rPr lang="en-US" sz="1600" b="1" dirty="0">
                          <a:solidFill>
                            <a:schemeClr val="bg2"/>
                          </a:solidFill>
                          <a:latin typeface="+mn-lt"/>
                        </a:rPr>
                        <a:t>Battery Life</a:t>
                      </a:r>
                    </a:p>
                  </a:txBody>
                  <a:tcPr marL="243777" marR="121888" marT="97536" marB="109728" anchor="ctr">
                    <a:lnL w="12700" cmpd="sng">
                      <a:noFill/>
                    </a:lnL>
                    <a:lnR w="57150" cap="flat" cmpd="sng" algn="ctr">
                      <a:noFill/>
                      <a:prstDash val="solid"/>
                      <a:round/>
                      <a:headEnd type="none" w="med" len="med"/>
                      <a:tailEnd type="none" w="med" len="med"/>
                    </a:lnR>
                    <a:lnT w="12700" cmpd="sng">
                      <a:noFill/>
                    </a:lnT>
                    <a:lnB w="38100" cmpd="sng">
                      <a:noFill/>
                    </a:lnB>
                    <a:solidFill>
                      <a:srgbClr val="393939"/>
                    </a:solidFill>
                  </a:tcPr>
                </a:tc>
                <a:tc>
                  <a:txBody>
                    <a:bodyPr/>
                    <a:lstStyle/>
                    <a:p>
                      <a:pPr lvl="1" algn="l">
                        <a:lnSpc>
                          <a:spcPct val="100000"/>
                        </a:lnSpc>
                        <a:spcBef>
                          <a:spcPts val="0"/>
                        </a:spcBef>
                      </a:pPr>
                      <a:r>
                        <a:rPr lang="en-US" sz="1400" b="0" baseline="0" dirty="0">
                          <a:solidFill>
                            <a:srgbClr val="24292D"/>
                          </a:solidFill>
                          <a:latin typeface="+mn-lt"/>
                        </a:rPr>
                        <a:t>Recharge daily, replace batteries yearly, replace tags every 5-10 years</a:t>
                      </a:r>
                    </a:p>
                  </a:txBody>
                  <a:tcPr marL="243777" marR="243777" marT="97536" marB="109728" anchor="ctr">
                    <a:lnL w="57150" cap="flat" cmpd="sng" algn="ctr">
                      <a:noFill/>
                      <a:prstDash val="solid"/>
                      <a:round/>
                      <a:headEnd type="none" w="med" len="med"/>
                      <a:tailEnd type="none" w="med" len="med"/>
                    </a:lnL>
                    <a:lnR w="12700" cmpd="sng">
                      <a:noFill/>
                    </a:lnR>
                    <a:lnT w="12700" cmpd="sng">
                      <a:noFill/>
                    </a:lnT>
                    <a:lnB w="38100" cmpd="sng">
                      <a:noFill/>
                    </a:lnB>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46" name="Table 45">
            <a:extLst>
              <a:ext uri="{FF2B5EF4-FFF2-40B4-BE49-F238E27FC236}">
                <a16:creationId xmlns:a16="http://schemas.microsoft.com/office/drawing/2014/main" id="{DA309CCC-7F32-0C4C-A2FC-D8C8DF273A9A}"/>
              </a:ext>
            </a:extLst>
          </p:cNvPr>
          <p:cNvGraphicFramePr>
            <a:graphicFrameLocks noGrp="1"/>
          </p:cNvGraphicFramePr>
          <p:nvPr>
            <p:extLst>
              <p:ext uri="{D42A27DB-BD31-4B8C-83A1-F6EECF244321}">
                <p14:modId xmlns:p14="http://schemas.microsoft.com/office/powerpoint/2010/main" val="406307635"/>
              </p:ext>
            </p:extLst>
          </p:nvPr>
        </p:nvGraphicFramePr>
        <p:xfrm>
          <a:off x="457081" y="5201796"/>
          <a:ext cx="9272135" cy="451104"/>
        </p:xfrm>
        <a:graphic>
          <a:graphicData uri="http://schemas.openxmlformats.org/drawingml/2006/table">
            <a:tbl>
              <a:tblPr firstRow="1" bandRow="1">
                <a:tableStyleId>{5C22544A-7EE6-4342-B048-85BDC9FD1C3A}</a:tableStyleId>
              </a:tblPr>
              <a:tblGrid>
                <a:gridCol w="1840778">
                  <a:extLst>
                    <a:ext uri="{9D8B030D-6E8A-4147-A177-3AD203B41FA5}">
                      <a16:colId xmlns:a16="http://schemas.microsoft.com/office/drawing/2014/main" val="20000"/>
                    </a:ext>
                  </a:extLst>
                </a:gridCol>
                <a:gridCol w="7431357">
                  <a:extLst>
                    <a:ext uri="{9D8B030D-6E8A-4147-A177-3AD203B41FA5}">
                      <a16:colId xmlns:a16="http://schemas.microsoft.com/office/drawing/2014/main" val="20001"/>
                    </a:ext>
                  </a:extLst>
                </a:gridCol>
              </a:tblGrid>
              <a:tr h="313147">
                <a:tc>
                  <a:txBody>
                    <a:bodyPr/>
                    <a:lstStyle/>
                    <a:p>
                      <a:pPr algn="l">
                        <a:lnSpc>
                          <a:spcPct val="100000"/>
                        </a:lnSpc>
                        <a:spcBef>
                          <a:spcPts val="0"/>
                        </a:spcBef>
                      </a:pPr>
                      <a:r>
                        <a:rPr lang="en-US" sz="1600" b="1" dirty="0">
                          <a:solidFill>
                            <a:schemeClr val="bg2"/>
                          </a:solidFill>
                          <a:latin typeface="+mn-lt"/>
                        </a:rPr>
                        <a:t>Interoperability</a:t>
                      </a:r>
                    </a:p>
                  </a:txBody>
                  <a:tcPr marL="243777" marR="121888" marT="97536" marB="109728" anchor="ctr">
                    <a:lnL w="12700" cmpd="sng">
                      <a:noFill/>
                    </a:lnL>
                    <a:lnR w="57150" cap="flat" cmpd="sng" algn="ctr">
                      <a:noFill/>
                      <a:prstDash val="solid"/>
                      <a:round/>
                      <a:headEnd type="none" w="med" len="med"/>
                      <a:tailEnd type="none" w="med" len="med"/>
                    </a:lnR>
                    <a:lnT w="12700" cmpd="sng">
                      <a:noFill/>
                    </a:lnT>
                    <a:lnB w="38100" cmpd="sng">
                      <a:noFill/>
                    </a:lnB>
                    <a:solidFill>
                      <a:srgbClr val="393939"/>
                    </a:solidFill>
                  </a:tcPr>
                </a:tc>
                <a:tc>
                  <a:txBody>
                    <a:bodyPr/>
                    <a:lstStyle/>
                    <a:p>
                      <a:pPr lvl="1" algn="l">
                        <a:lnSpc>
                          <a:spcPct val="100000"/>
                        </a:lnSpc>
                        <a:spcBef>
                          <a:spcPts val="0"/>
                        </a:spcBef>
                      </a:pPr>
                      <a:r>
                        <a:rPr lang="en-US" sz="1400" b="0" dirty="0">
                          <a:solidFill>
                            <a:srgbClr val="24292D"/>
                          </a:solidFill>
                          <a:latin typeface="+mn-lt"/>
                        </a:rPr>
                        <a:t>At the tags, at the reader/receiver, at the locate engine, above the middleware</a:t>
                      </a:r>
                    </a:p>
                  </a:txBody>
                  <a:tcPr marL="243777" marR="243777" marT="97536" marB="109728" anchor="ctr">
                    <a:lnL w="57150" cap="flat" cmpd="sng" algn="ctr">
                      <a:noFill/>
                      <a:prstDash val="solid"/>
                      <a:round/>
                      <a:headEnd type="none" w="med" len="med"/>
                      <a:tailEnd type="none" w="med" len="med"/>
                    </a:lnL>
                    <a:lnR w="12700" cmpd="sng">
                      <a:noFill/>
                    </a:lnR>
                    <a:lnT w="12700" cmpd="sng">
                      <a:noFill/>
                    </a:lnT>
                    <a:lnB w="38100" cmpd="sng">
                      <a:noFill/>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47" name="Table 46">
            <a:extLst>
              <a:ext uri="{FF2B5EF4-FFF2-40B4-BE49-F238E27FC236}">
                <a16:creationId xmlns:a16="http://schemas.microsoft.com/office/drawing/2014/main" id="{1104F793-316A-DF47-8BBD-775FBEAB7190}"/>
              </a:ext>
            </a:extLst>
          </p:cNvPr>
          <p:cNvGraphicFramePr>
            <a:graphicFrameLocks noGrp="1"/>
          </p:cNvGraphicFramePr>
          <p:nvPr>
            <p:extLst>
              <p:ext uri="{D42A27DB-BD31-4B8C-83A1-F6EECF244321}">
                <p14:modId xmlns:p14="http://schemas.microsoft.com/office/powerpoint/2010/main" val="1961907632"/>
              </p:ext>
            </p:extLst>
          </p:nvPr>
        </p:nvGraphicFramePr>
        <p:xfrm>
          <a:off x="457081" y="5700016"/>
          <a:ext cx="9272135" cy="480288"/>
        </p:xfrm>
        <a:graphic>
          <a:graphicData uri="http://schemas.openxmlformats.org/drawingml/2006/table">
            <a:tbl>
              <a:tblPr firstRow="1" bandRow="1">
                <a:tableStyleId>{5C22544A-7EE6-4342-B048-85BDC9FD1C3A}</a:tableStyleId>
              </a:tblPr>
              <a:tblGrid>
                <a:gridCol w="1840778">
                  <a:extLst>
                    <a:ext uri="{9D8B030D-6E8A-4147-A177-3AD203B41FA5}">
                      <a16:colId xmlns:a16="http://schemas.microsoft.com/office/drawing/2014/main" val="20000"/>
                    </a:ext>
                  </a:extLst>
                </a:gridCol>
                <a:gridCol w="7431357">
                  <a:extLst>
                    <a:ext uri="{9D8B030D-6E8A-4147-A177-3AD203B41FA5}">
                      <a16:colId xmlns:a16="http://schemas.microsoft.com/office/drawing/2014/main" val="20001"/>
                    </a:ext>
                  </a:extLst>
                </a:gridCol>
              </a:tblGrid>
              <a:tr h="480288">
                <a:tc>
                  <a:txBody>
                    <a:bodyPr/>
                    <a:lstStyle/>
                    <a:p>
                      <a:pPr algn="l"/>
                      <a:r>
                        <a:rPr lang="en-US" sz="1600" b="1" dirty="0">
                          <a:solidFill>
                            <a:schemeClr val="bg2"/>
                          </a:solidFill>
                          <a:latin typeface="+mn-lt"/>
                        </a:rPr>
                        <a:t>Cost</a:t>
                      </a:r>
                    </a:p>
                  </a:txBody>
                  <a:tcPr marL="243777" marR="121888" marT="97536" marB="109728" anchor="ctr">
                    <a:lnL w="12700" cmpd="sng">
                      <a:noFill/>
                    </a:lnL>
                    <a:lnR w="57150" cap="flat" cmpd="sng" algn="ctr">
                      <a:noFill/>
                      <a:prstDash val="solid"/>
                      <a:round/>
                      <a:headEnd type="none" w="med" len="med"/>
                      <a:tailEnd type="none" w="med" len="med"/>
                    </a:lnR>
                    <a:lnT w="12700" cmpd="sng">
                      <a:noFill/>
                    </a:lnT>
                    <a:lnB w="38100" cmpd="sng">
                      <a:noFill/>
                    </a:lnB>
                    <a:solidFill>
                      <a:srgbClr val="393939"/>
                    </a:solidFill>
                  </a:tcPr>
                </a:tc>
                <a:tc>
                  <a:txBody>
                    <a:bodyPr/>
                    <a:lstStyle/>
                    <a:p>
                      <a:pPr marL="457063"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4292D"/>
                          </a:solidFill>
                          <a:effectLst/>
                          <a:uLnTx/>
                          <a:uFillTx/>
                          <a:latin typeface="+mn-lt"/>
                          <a:ea typeface="Arial"/>
                          <a:cs typeface="Arial"/>
                          <a:sym typeface="Arial"/>
                        </a:rPr>
                        <a:t>Of the tag, of the infrastructure, of the deployment, of the maintenance</a:t>
                      </a:r>
                    </a:p>
                  </a:txBody>
                  <a:tcPr marL="243777" marR="121888" marT="97536" marB="109728" anchor="ctr">
                    <a:lnL w="57150" cap="flat" cmpd="sng" algn="ctr">
                      <a:noFill/>
                      <a:prstDash val="solid"/>
                      <a:round/>
                      <a:headEnd type="none" w="med" len="med"/>
                      <a:tailEnd type="none" w="med" len="med"/>
                    </a:lnL>
                    <a:lnR w="12700" cmpd="sng">
                      <a:noFill/>
                    </a:lnR>
                    <a:lnT w="12700" cmpd="sng">
                      <a:noFill/>
                    </a:lnT>
                    <a:lnB w="38100" cmpd="sng">
                      <a:noFill/>
                    </a:lnB>
                    <a:solidFill>
                      <a:schemeClr val="accent1">
                        <a:lumMod val="20000"/>
                        <a:lumOff val="80000"/>
                      </a:schemeClr>
                    </a:solidFill>
                  </a:tcPr>
                </a:tc>
                <a:extLst>
                  <a:ext uri="{0D108BD9-81ED-4DB2-BD59-A6C34878D82A}">
                    <a16:rowId xmlns:a16="http://schemas.microsoft.com/office/drawing/2014/main" val="10000"/>
                  </a:ext>
                </a:extLst>
              </a:tr>
            </a:tbl>
          </a:graphicData>
        </a:graphic>
      </p:graphicFrame>
      <p:sp>
        <p:nvSpPr>
          <p:cNvPr id="2" name="Triangle 1">
            <a:extLst>
              <a:ext uri="{FF2B5EF4-FFF2-40B4-BE49-F238E27FC236}">
                <a16:creationId xmlns:a16="http://schemas.microsoft.com/office/drawing/2014/main" id="{F1F48625-306E-3B43-98B5-0F7B84AC794F}"/>
              </a:ext>
            </a:extLst>
          </p:cNvPr>
          <p:cNvSpPr/>
          <p:nvPr/>
        </p:nvSpPr>
        <p:spPr>
          <a:xfrm rot="5400000">
            <a:off x="2182367" y="1775324"/>
            <a:ext cx="451106" cy="223520"/>
          </a:xfrm>
          <a:prstGeom prst="triangle">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6" name="Triangle 15">
            <a:extLst>
              <a:ext uri="{FF2B5EF4-FFF2-40B4-BE49-F238E27FC236}">
                <a16:creationId xmlns:a16="http://schemas.microsoft.com/office/drawing/2014/main" id="{11FF1681-F60E-3E49-9109-CCBF0A29EC15}"/>
              </a:ext>
            </a:extLst>
          </p:cNvPr>
          <p:cNvSpPr/>
          <p:nvPr/>
        </p:nvSpPr>
        <p:spPr>
          <a:xfrm rot="5400000">
            <a:off x="2182367" y="2273007"/>
            <a:ext cx="451106" cy="223520"/>
          </a:xfrm>
          <a:prstGeom prst="triangle">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7" name="Triangle 16">
            <a:extLst>
              <a:ext uri="{FF2B5EF4-FFF2-40B4-BE49-F238E27FC236}">
                <a16:creationId xmlns:a16="http://schemas.microsoft.com/office/drawing/2014/main" id="{1C14F9DB-0D22-FB44-9D21-EFC015A14853}"/>
              </a:ext>
            </a:extLst>
          </p:cNvPr>
          <p:cNvSpPr/>
          <p:nvPr/>
        </p:nvSpPr>
        <p:spPr>
          <a:xfrm rot="5400000">
            <a:off x="2192527" y="2784841"/>
            <a:ext cx="451106" cy="223520"/>
          </a:xfrm>
          <a:prstGeom prst="triangle">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8" name="Triangle 17">
            <a:extLst>
              <a:ext uri="{FF2B5EF4-FFF2-40B4-BE49-F238E27FC236}">
                <a16:creationId xmlns:a16="http://schemas.microsoft.com/office/drawing/2014/main" id="{F5E9F42A-4D8A-FE48-B5E7-4B0D67C971F6}"/>
              </a:ext>
            </a:extLst>
          </p:cNvPr>
          <p:cNvSpPr/>
          <p:nvPr/>
        </p:nvSpPr>
        <p:spPr>
          <a:xfrm rot="5400000">
            <a:off x="2182367" y="3288050"/>
            <a:ext cx="451106" cy="223520"/>
          </a:xfrm>
          <a:prstGeom prst="triangle">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9" name="Triangle 18">
            <a:extLst>
              <a:ext uri="{FF2B5EF4-FFF2-40B4-BE49-F238E27FC236}">
                <a16:creationId xmlns:a16="http://schemas.microsoft.com/office/drawing/2014/main" id="{13CF47AC-F32C-424D-9957-F1499654B81C}"/>
              </a:ext>
            </a:extLst>
          </p:cNvPr>
          <p:cNvSpPr/>
          <p:nvPr/>
        </p:nvSpPr>
        <p:spPr>
          <a:xfrm rot="5400000">
            <a:off x="2166734" y="3791363"/>
            <a:ext cx="492532" cy="233680"/>
          </a:xfrm>
          <a:prstGeom prst="triangle">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1" name="Triangle 20">
            <a:extLst>
              <a:ext uri="{FF2B5EF4-FFF2-40B4-BE49-F238E27FC236}">
                <a16:creationId xmlns:a16="http://schemas.microsoft.com/office/drawing/2014/main" id="{EFE54841-387C-814B-AFF8-8C2D964DEA8C}"/>
              </a:ext>
            </a:extLst>
          </p:cNvPr>
          <p:cNvSpPr/>
          <p:nvPr/>
        </p:nvSpPr>
        <p:spPr>
          <a:xfrm rot="5400000">
            <a:off x="2182367" y="4314210"/>
            <a:ext cx="451106" cy="223520"/>
          </a:xfrm>
          <a:prstGeom prst="triangle">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2" name="Triangle 21">
            <a:extLst>
              <a:ext uri="{FF2B5EF4-FFF2-40B4-BE49-F238E27FC236}">
                <a16:creationId xmlns:a16="http://schemas.microsoft.com/office/drawing/2014/main" id="{730ACF22-B927-A24B-9E30-9FACD61C4D98}"/>
              </a:ext>
            </a:extLst>
          </p:cNvPr>
          <p:cNvSpPr/>
          <p:nvPr/>
        </p:nvSpPr>
        <p:spPr>
          <a:xfrm rot="5400000">
            <a:off x="2192527" y="4822210"/>
            <a:ext cx="451106" cy="223520"/>
          </a:xfrm>
          <a:prstGeom prst="triangle">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3" name="Triangle 22">
            <a:extLst>
              <a:ext uri="{FF2B5EF4-FFF2-40B4-BE49-F238E27FC236}">
                <a16:creationId xmlns:a16="http://schemas.microsoft.com/office/drawing/2014/main" id="{7F72B286-B4D1-CF43-B16D-C79784FADE6B}"/>
              </a:ext>
            </a:extLst>
          </p:cNvPr>
          <p:cNvSpPr/>
          <p:nvPr/>
        </p:nvSpPr>
        <p:spPr>
          <a:xfrm rot="5400000">
            <a:off x="2182367" y="5309890"/>
            <a:ext cx="451106" cy="223520"/>
          </a:xfrm>
          <a:prstGeom prst="triangle">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5" name="Triangle 24">
            <a:extLst>
              <a:ext uri="{FF2B5EF4-FFF2-40B4-BE49-F238E27FC236}">
                <a16:creationId xmlns:a16="http://schemas.microsoft.com/office/drawing/2014/main" id="{CE9EF87F-5D5F-BD42-9952-C03DBB3C2DD6}"/>
              </a:ext>
            </a:extLst>
          </p:cNvPr>
          <p:cNvSpPr/>
          <p:nvPr/>
        </p:nvSpPr>
        <p:spPr>
          <a:xfrm rot="5400000">
            <a:off x="2166734" y="5833523"/>
            <a:ext cx="492532" cy="233680"/>
          </a:xfrm>
          <a:prstGeom prst="triangle">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1140877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1F2765B-FECD-4443-B0D4-9A0BAC678069}"/>
              </a:ext>
            </a:extLst>
          </p:cNvPr>
          <p:cNvSpPr>
            <a:spLocks noGrp="1"/>
          </p:cNvSpPr>
          <p:nvPr>
            <p:ph type="ftr" sz="quarter" idx="10"/>
          </p:nvPr>
        </p:nvSpPr>
        <p:spPr/>
        <p:txBody>
          <a:bodyPr/>
          <a:lstStyle/>
          <a:p>
            <a:r>
              <a:rPr lang="en-US"/>
              <a:t>ZEBRA TECHNOLOGIES</a:t>
            </a:r>
            <a:endParaRPr lang="en-US" dirty="0"/>
          </a:p>
        </p:txBody>
      </p:sp>
      <p:sp>
        <p:nvSpPr>
          <p:cNvPr id="5" name="Title 1">
            <a:extLst>
              <a:ext uri="{FF2B5EF4-FFF2-40B4-BE49-F238E27FC236}">
                <a16:creationId xmlns:a16="http://schemas.microsoft.com/office/drawing/2014/main" id="{8BE6DE67-95B0-BD48-AC24-A5F5D11066C8}"/>
              </a:ext>
            </a:extLst>
          </p:cNvPr>
          <p:cNvSpPr txBox="1">
            <a:spLocks/>
          </p:cNvSpPr>
          <p:nvPr/>
        </p:nvSpPr>
        <p:spPr>
          <a:xfrm>
            <a:off x="603346" y="2124456"/>
            <a:ext cx="8721104" cy="923544"/>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3000" dirty="0"/>
              <a:t>Zebra Location Solutions Hardware &amp; Use Cases</a:t>
            </a:r>
          </a:p>
        </p:txBody>
      </p:sp>
      <p:sp>
        <p:nvSpPr>
          <p:cNvPr id="6" name="Title 1">
            <a:extLst>
              <a:ext uri="{FF2B5EF4-FFF2-40B4-BE49-F238E27FC236}">
                <a16:creationId xmlns:a16="http://schemas.microsoft.com/office/drawing/2014/main" id="{F32C03F8-3C53-7249-A5F9-605B9FD414E8}"/>
              </a:ext>
            </a:extLst>
          </p:cNvPr>
          <p:cNvSpPr txBox="1">
            <a:spLocks/>
          </p:cNvSpPr>
          <p:nvPr/>
        </p:nvSpPr>
        <p:spPr>
          <a:xfrm>
            <a:off x="603346" y="1197335"/>
            <a:ext cx="1274832" cy="703793"/>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fontAlgn="auto">
              <a:spcAft>
                <a:spcPts val="0"/>
              </a:spcAft>
            </a:pPr>
            <a:r>
              <a:rPr lang="en-US" sz="6600" b="1" dirty="0">
                <a:solidFill>
                  <a:schemeClr val="accent1">
                    <a:lumMod val="60000"/>
                    <a:lumOff val="40000"/>
                  </a:schemeClr>
                </a:solidFill>
              </a:rPr>
              <a:t>02</a:t>
            </a:r>
          </a:p>
        </p:txBody>
      </p:sp>
    </p:spTree>
    <p:extLst>
      <p:ext uri="{BB962C8B-B14F-4D97-AF65-F5344CB8AC3E}">
        <p14:creationId xmlns:p14="http://schemas.microsoft.com/office/powerpoint/2010/main" val="31827746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SYNC_CONTAIN_GUIDS" val="TRU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OFFISYNC_SLIDE_GUID" val="63a68644-9337-4276-b041-48a1b935e6f7"/>
</p:tagLst>
</file>

<file path=ppt/theme/theme1.xml><?xml version="1.0" encoding="utf-8"?>
<a:theme xmlns:a="http://schemas.openxmlformats.org/drawingml/2006/main" name="Covers-Title Slid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10.xml><?xml version="1.0" encoding="utf-8"?>
<a:theme xmlns:a="http://schemas.openxmlformats.org/drawingml/2006/main" name="Global Services Readiness - Template">
  <a:themeElements>
    <a:clrScheme name="Zebra">
      <a:dk1>
        <a:srgbClr val="000000"/>
      </a:dk1>
      <a:lt1>
        <a:srgbClr val="FFFFFF"/>
      </a:lt1>
      <a:dk2>
        <a:srgbClr val="6A7379"/>
      </a:dk2>
      <a:lt2>
        <a:srgbClr val="262F37"/>
      </a:lt2>
      <a:accent1>
        <a:srgbClr val="13648C"/>
      </a:accent1>
      <a:accent2>
        <a:srgbClr val="E20022"/>
      </a:accent2>
      <a:accent3>
        <a:srgbClr val="FDC925"/>
      </a:accent3>
      <a:accent4>
        <a:srgbClr val="D3CFCD"/>
      </a:accent4>
      <a:accent5>
        <a:srgbClr val="C40823"/>
      </a:accent5>
      <a:accent6>
        <a:srgbClr val="DDB021"/>
      </a:accent6>
      <a:hlink>
        <a:srgbClr val="0C415C"/>
      </a:hlink>
      <a:folHlink>
        <a:srgbClr val="0A364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nchorCtr="0">
        <a:noAutofit/>
      </a:bodyPr>
      <a:lstStyle>
        <a:defPPr>
          <a:defRPr sz="4400" dirty="0" smtClean="0"/>
        </a:defPPr>
      </a:lstStyle>
    </a:txDef>
  </a:objectDefaults>
  <a:extraClrSchemeLst/>
</a:theme>
</file>

<file path=ppt/theme/theme11.xml><?xml version="1.0" encoding="utf-8"?>
<a:theme xmlns:a="http://schemas.openxmlformats.org/drawingml/2006/main" name="2_Blue Theme">
  <a:themeElements>
    <a:clrScheme name="Zebra">
      <a:dk1>
        <a:srgbClr val="000000"/>
      </a:dk1>
      <a:lt1>
        <a:srgbClr val="FFFFFF"/>
      </a:lt1>
      <a:dk2>
        <a:srgbClr val="6A7379"/>
      </a:dk2>
      <a:lt2>
        <a:srgbClr val="262F37"/>
      </a:lt2>
      <a:accent1>
        <a:srgbClr val="13648C"/>
      </a:accent1>
      <a:accent2>
        <a:srgbClr val="E20022"/>
      </a:accent2>
      <a:accent3>
        <a:srgbClr val="FDC925"/>
      </a:accent3>
      <a:accent4>
        <a:srgbClr val="D3CFCD"/>
      </a:accent4>
      <a:accent5>
        <a:srgbClr val="C40823"/>
      </a:accent5>
      <a:accent6>
        <a:srgbClr val="DDB021"/>
      </a:accent6>
      <a:hlink>
        <a:srgbClr val="0C415C"/>
      </a:hlink>
      <a:folHlink>
        <a:srgbClr val="0A364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nchorCtr="0">
        <a:noAutofit/>
      </a:bodyPr>
      <a:lstStyle>
        <a:defPPr>
          <a:defRPr sz="4400" dirty="0" smtClean="0"/>
        </a:defPPr>
      </a:lstStyle>
    </a:txDef>
  </a:objectDefaults>
  <a:extraClrSchemeLst/>
</a:theme>
</file>

<file path=ppt/theme/theme12.xml><?xml version="1.0" encoding="utf-8"?>
<a:theme xmlns:a="http://schemas.openxmlformats.org/drawingml/2006/main" name="1_Global Services Readiness - Template">
  <a:themeElements>
    <a:clrScheme name="Zebra">
      <a:dk1>
        <a:srgbClr val="000000"/>
      </a:dk1>
      <a:lt1>
        <a:srgbClr val="FFFFFF"/>
      </a:lt1>
      <a:dk2>
        <a:srgbClr val="6A7379"/>
      </a:dk2>
      <a:lt2>
        <a:srgbClr val="262F37"/>
      </a:lt2>
      <a:accent1>
        <a:srgbClr val="13648C"/>
      </a:accent1>
      <a:accent2>
        <a:srgbClr val="E20022"/>
      </a:accent2>
      <a:accent3>
        <a:srgbClr val="FDC925"/>
      </a:accent3>
      <a:accent4>
        <a:srgbClr val="D3CFCD"/>
      </a:accent4>
      <a:accent5>
        <a:srgbClr val="C40823"/>
      </a:accent5>
      <a:accent6>
        <a:srgbClr val="DDB021"/>
      </a:accent6>
      <a:hlink>
        <a:srgbClr val="0C415C"/>
      </a:hlink>
      <a:folHlink>
        <a:srgbClr val="0A364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nchorCtr="0">
        <a:noAutofit/>
      </a:bodyPr>
      <a:lstStyle>
        <a:defPPr>
          <a:defRPr sz="4400" dirty="0" smtClean="0"/>
        </a:defPPr>
      </a:lstStyle>
    </a:txDef>
  </a:objectDefaults>
  <a:extraClrSchemeLst/>
</a:theme>
</file>

<file path=ppt/theme/theme13.xml><?xml version="1.0" encoding="utf-8"?>
<a:theme xmlns:a="http://schemas.openxmlformats.org/drawingml/2006/main" name="1_Covers-Title Slid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14.xml><?xml version="1.0" encoding="utf-8"?>
<a:theme xmlns:a="http://schemas.openxmlformats.org/drawingml/2006/main" name="4_Business strategy presentation">
  <a:themeElements>
    <a:clrScheme name="Custom 16">
      <a:dk1>
        <a:srgbClr val="000000"/>
      </a:dk1>
      <a:lt1>
        <a:srgbClr val="FFFFFF"/>
      </a:lt1>
      <a:dk2>
        <a:srgbClr val="333E47"/>
      </a:dk2>
      <a:lt2>
        <a:srgbClr val="DBD9D6"/>
      </a:lt2>
      <a:accent1>
        <a:srgbClr val="0077A0"/>
      </a:accent1>
      <a:accent2>
        <a:srgbClr val="7E868C"/>
      </a:accent2>
      <a:accent3>
        <a:srgbClr val="DBD9D6"/>
      </a:accent3>
      <a:accent4>
        <a:srgbClr val="333E47"/>
      </a:accent4>
      <a:accent5>
        <a:srgbClr val="ED1C24"/>
      </a:accent5>
      <a:accent6>
        <a:srgbClr val="FFD200"/>
      </a:accent6>
      <a:hlink>
        <a:srgbClr val="333E47"/>
      </a:hlink>
      <a:folHlink>
        <a:srgbClr val="0077A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Business strategy presentation" id="{8652783A-F43B-4C47-8F3C-48F967BE0382}" vid="{232EED29-0899-40B2-8969-E379F11A5395}"/>
    </a:ext>
  </a:extLst>
</a:theme>
</file>

<file path=ppt/theme/theme15.xml><?xml version="1.0" encoding="utf-8"?>
<a:theme xmlns:a="http://schemas.openxmlformats.org/drawingml/2006/main" name="2_Covers-Title Slid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8 1025 ELT Mustang Approach &amp; Budget v4.pptx" id="{DD7D6909-44F2-452A-9C20-0B9C14E307E4}" vid="{512566C1-300A-4DAB-97AB-CF7119B216F6}"/>
    </a:ext>
  </a:extLst>
</a:theme>
</file>

<file path=ppt/theme/theme16.xml><?xml version="1.0" encoding="utf-8"?>
<a:theme xmlns:a="http://schemas.openxmlformats.org/drawingml/2006/main" name="1_Content Basic 1 column">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17.xml><?xml version="1.0" encoding="utf-8"?>
<a:theme xmlns:a="http://schemas.openxmlformats.org/drawingml/2006/main" name="2_Content Basic 1 column">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corporate-powerpoint-template.pptx" id="{02A254FE-8794-48E7-B174-E419460252E8}" vid="{D85AEDBC-1CF7-4A3B-B299-17687452B020}"/>
    </a:ext>
  </a:extLst>
</a:theme>
</file>

<file path=ppt/theme/theme1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zebra-corporate-powerpoint-sample-slides-0426-v1">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2.xml><?xml version="1.0" encoding="utf-8"?>
<a:theme xmlns:a="http://schemas.openxmlformats.org/drawingml/2006/main" name="Divider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20.xml><?xml version="1.0" encoding="utf-8"?>
<a:theme xmlns:a="http://schemas.openxmlformats.org/drawingml/2006/main" name="3_Content Basic 1 column">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with Imag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4.xml><?xml version="1.0" encoding="utf-8"?>
<a:theme xmlns:a="http://schemas.openxmlformats.org/drawingml/2006/main" name="Content Basic 1 column">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5.xml><?xml version="1.0" encoding="utf-8"?>
<a:theme xmlns:a="http://schemas.openxmlformats.org/drawingml/2006/main" name="Content Basic 2 column">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6.xml><?xml version="1.0" encoding="utf-8"?>
<a:theme xmlns:a="http://schemas.openxmlformats.org/drawingml/2006/main" name="End Slid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7.xml><?xml version="1.0" encoding="utf-8"?>
<a:theme xmlns:a="http://schemas.openxmlformats.org/drawingml/2006/main" name="FOR BRAND USE ONLY">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Z2017">
  <a:themeElements>
    <a:clrScheme name="02-2017 Zebra Colors 1">
      <a:dk1>
        <a:srgbClr val="000000"/>
      </a:dk1>
      <a:lt1>
        <a:srgbClr val="FFFFFF"/>
      </a:lt1>
      <a:dk2>
        <a:srgbClr val="333E47"/>
      </a:dk2>
      <a:lt2>
        <a:srgbClr val="7E868C"/>
      </a:lt2>
      <a:accent1>
        <a:srgbClr val="007CB0"/>
      </a:accent1>
      <a:accent2>
        <a:srgbClr val="7FBDD7"/>
      </a:accent2>
      <a:accent3>
        <a:srgbClr val="B2D7E7"/>
      </a:accent3>
      <a:accent4>
        <a:srgbClr val="B6B9BC"/>
      </a:accent4>
      <a:accent5>
        <a:srgbClr val="D0D1D4"/>
      </a:accent5>
      <a:accent6>
        <a:srgbClr val="E4E3E4"/>
      </a:accent6>
      <a:hlink>
        <a:srgbClr val="007CB0"/>
      </a:hlink>
      <a:folHlink>
        <a:srgbClr val="007CB0"/>
      </a:folHlink>
    </a:clrScheme>
    <a:fontScheme name="10_Custom Desig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121899" tIns="0" rIns="121899" bIns="0" rtlCol="0" anchor="ctr"/>
      <a:lstStyle>
        <a:defPPr algn="ctr">
          <a:lnSpc>
            <a:spcPct val="80000"/>
          </a:lnSpc>
          <a:defRPr b="1" dirty="0">
            <a:solidFill>
              <a:srgbClr val="FFFFFF"/>
            </a:solidFill>
            <a:cs typeface="Arial" charset="0"/>
          </a:defRPr>
        </a:defPPr>
      </a:lstStyle>
      <a:style>
        <a:lnRef idx="1">
          <a:schemeClr val="accent1"/>
        </a:lnRef>
        <a:fillRef idx="3">
          <a:schemeClr val="accent1"/>
        </a:fillRef>
        <a:effectRef idx="2">
          <a:schemeClr val="accent1"/>
        </a:effectRef>
        <a:fontRef idx="minor">
          <a:schemeClr val="lt1"/>
        </a:fontRef>
      </a:style>
    </a:spDef>
    <a:lnDef>
      <a:spPr>
        <a:ln w="31750">
          <a:solidFill>
            <a:srgbClr val="007CB0"/>
          </a:solidFill>
          <a:tailEnd type="triangle" w="lg" len="lg"/>
        </a:ln>
        <a:effectLst/>
      </a:spPr>
      <a:bodyPr/>
      <a:lstStyle/>
      <a:style>
        <a:lnRef idx="2">
          <a:schemeClr val="accent1"/>
        </a:lnRef>
        <a:fillRef idx="0">
          <a:schemeClr val="accent1"/>
        </a:fillRef>
        <a:effectRef idx="1">
          <a:schemeClr val="accent1"/>
        </a:effectRef>
        <a:fontRef idx="minor">
          <a:schemeClr val="tx1"/>
        </a:fontRef>
      </a:style>
    </a:lnDef>
    <a:txDef>
      <a:spPr/>
      <a:bodyPr wrap="square" lIns="0" tIns="0" rIns="0" bIns="0">
        <a:spAutoFit/>
      </a:bodyPr>
      <a:lstStyle>
        <a:defPPr marL="0" indent="0">
          <a:spcBef>
            <a:spcPct val="0"/>
          </a:spcBef>
          <a:buNone/>
          <a:defRPr sz="1600" b="0" kern="1200" dirty="0" smtClean="0">
            <a:solidFill>
              <a:srgbClr val="000000"/>
            </a:solidFill>
            <a:ea typeface="ＭＳ Ｐゴシック"/>
          </a:defRPr>
        </a:defPPr>
      </a:lstStyle>
    </a:txDef>
  </a:objectDefaults>
  <a:extraClrSchemeLst>
    <a:extraClrScheme>
      <a:clrScheme name="10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Custom Design 13">
        <a:dk1>
          <a:srgbClr val="000000"/>
        </a:dk1>
        <a:lt1>
          <a:srgbClr val="FFFFFF"/>
        </a:lt1>
        <a:dk2>
          <a:srgbClr val="000000"/>
        </a:dk2>
        <a:lt2>
          <a:srgbClr val="AFA79F"/>
        </a:lt2>
        <a:accent1>
          <a:srgbClr val="0063BE"/>
        </a:accent1>
        <a:accent2>
          <a:srgbClr val="0063BE"/>
        </a:accent2>
        <a:accent3>
          <a:srgbClr val="FFFFFF"/>
        </a:accent3>
        <a:accent4>
          <a:srgbClr val="000000"/>
        </a:accent4>
        <a:accent5>
          <a:srgbClr val="AAB7DB"/>
        </a:accent5>
        <a:accent6>
          <a:srgbClr val="0059AC"/>
        </a:accent6>
        <a:hlink>
          <a:srgbClr val="0063BE"/>
        </a:hlink>
        <a:folHlink>
          <a:srgbClr val="AFA79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Z2017" id="{D5E18ED1-4BE7-6F44-9E65-D425DE99A712}" vid="{CFBE81D3-6928-1848-950C-5F04AD38372F}"/>
    </a:ext>
  </a:extLst>
</a:theme>
</file>

<file path=ppt/theme/theme9.xml><?xml version="1.0" encoding="utf-8"?>
<a:theme xmlns:a="http://schemas.openxmlformats.org/drawingml/2006/main" name="PPT Masters 2016">
  <a:themeElements>
    <a:clrScheme name="Zebra New Mix">
      <a:dk1>
        <a:srgbClr val="000000"/>
      </a:dk1>
      <a:lt1>
        <a:srgbClr val="FFFFFF"/>
      </a:lt1>
      <a:dk2>
        <a:srgbClr val="000000"/>
      </a:dk2>
      <a:lt2>
        <a:srgbClr val="7E868C"/>
      </a:lt2>
      <a:accent1>
        <a:srgbClr val="007CB0"/>
      </a:accent1>
      <a:accent2>
        <a:srgbClr val="94989E"/>
      </a:accent2>
      <a:accent3>
        <a:srgbClr val="B6B9BC"/>
      </a:accent3>
      <a:accent4>
        <a:srgbClr val="D0D1D4"/>
      </a:accent4>
      <a:accent5>
        <a:srgbClr val="E4E3E4"/>
      </a:accent5>
      <a:accent6>
        <a:srgbClr val="ED1C24"/>
      </a:accent6>
      <a:hlink>
        <a:srgbClr val="007CB0"/>
      </a:hlink>
      <a:folHlink>
        <a:srgbClr val="007CB0"/>
      </a:folHlink>
    </a:clrScheme>
    <a:fontScheme name="10_Custom Desig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Custom Design 13">
        <a:dk1>
          <a:srgbClr val="000000"/>
        </a:dk1>
        <a:lt1>
          <a:srgbClr val="FFFFFF"/>
        </a:lt1>
        <a:dk2>
          <a:srgbClr val="000000"/>
        </a:dk2>
        <a:lt2>
          <a:srgbClr val="AFA79F"/>
        </a:lt2>
        <a:accent1>
          <a:srgbClr val="0063BE"/>
        </a:accent1>
        <a:accent2>
          <a:srgbClr val="0063BE"/>
        </a:accent2>
        <a:accent3>
          <a:srgbClr val="FFFFFF"/>
        </a:accent3>
        <a:accent4>
          <a:srgbClr val="000000"/>
        </a:accent4>
        <a:accent5>
          <a:srgbClr val="AAB7DB"/>
        </a:accent5>
        <a:accent6>
          <a:srgbClr val="0059AC"/>
        </a:accent6>
        <a:hlink>
          <a:srgbClr val="0063BE"/>
        </a:hlink>
        <a:folHlink>
          <a:srgbClr val="AFA79F"/>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E17158C60FCAD458AAC7E5EEEA0FBD8" ma:contentTypeVersion="2" ma:contentTypeDescription="Create a new document." ma:contentTypeScope="" ma:versionID="f08508a01457a6c740766637cdd5e5e3">
  <xsd:schema xmlns:xsd="http://www.w3.org/2001/XMLSchema" xmlns:xs="http://www.w3.org/2001/XMLSchema" xmlns:p="http://schemas.microsoft.com/office/2006/metadata/properties" xmlns:ns2="9465f7d4-055c-474b-8737-b2ce3fb51659" targetNamespace="http://schemas.microsoft.com/office/2006/metadata/properties" ma:root="true" ma:fieldsID="e8b5243f0ff1eb92b4310b3e19f499a8" ns2:_="">
    <xsd:import namespace="9465f7d4-055c-474b-8737-b2ce3fb5165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65f7d4-055c-474b-8737-b2ce3fb516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A789AF-1536-4A3C-859D-EA9D4247A762}">
  <ds:schemaRefs>
    <ds:schemaRef ds:uri="f2804646-0c42-48e6-b1fb-62ad9faf6b9b"/>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1ff14a81-7b1c-40f9-a77b-de1837a8e9cb"/>
    <ds:schemaRef ds:uri="http://www.w3.org/XML/1998/namespace"/>
  </ds:schemaRefs>
</ds:datastoreItem>
</file>

<file path=customXml/itemProps2.xml><?xml version="1.0" encoding="utf-8"?>
<ds:datastoreItem xmlns:ds="http://schemas.openxmlformats.org/officeDocument/2006/customXml" ds:itemID="{6699A23C-B85F-4362-99C4-91EBD16B7E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65f7d4-055c-474b-8737-b2ce3fb516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844C28-E65C-427C-A6DE-A988920E84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67556</TotalTime>
  <Words>3745</Words>
  <Application>Microsoft Office PowerPoint</Application>
  <PresentationFormat>Custom</PresentationFormat>
  <Paragraphs>800</Paragraphs>
  <Slides>54</Slides>
  <Notes>24</Notes>
  <HiddenSlides>1</HiddenSlides>
  <MMClips>0</MMClips>
  <ScaleCrop>false</ScaleCrop>
  <HeadingPairs>
    <vt:vector size="8" baseType="variant">
      <vt:variant>
        <vt:lpstr>Fonts Used</vt:lpstr>
      </vt:variant>
      <vt:variant>
        <vt:i4>13</vt:i4>
      </vt:variant>
      <vt:variant>
        <vt:lpstr>Theme</vt:lpstr>
      </vt:variant>
      <vt:variant>
        <vt:i4>20</vt:i4>
      </vt:variant>
      <vt:variant>
        <vt:lpstr>Embedded OLE Servers</vt:lpstr>
      </vt:variant>
      <vt:variant>
        <vt:i4>1</vt:i4>
      </vt:variant>
      <vt:variant>
        <vt:lpstr>Slide Titles</vt:lpstr>
      </vt:variant>
      <vt:variant>
        <vt:i4>54</vt:i4>
      </vt:variant>
    </vt:vector>
  </HeadingPairs>
  <TitlesOfParts>
    <vt:vector size="88" baseType="lpstr">
      <vt:lpstr>Arial</vt:lpstr>
      <vt:lpstr>Arial Black</vt:lpstr>
      <vt:lpstr>Arial-BoldItalicMT</vt:lpstr>
      <vt:lpstr>Calibri</vt:lpstr>
      <vt:lpstr>Calibri Light</vt:lpstr>
      <vt:lpstr>Courier New</vt:lpstr>
      <vt:lpstr>Franklin Gothic Medium Cond</vt:lpstr>
      <vt:lpstr>Montserrat-Regular</vt:lpstr>
      <vt:lpstr>Proxima Nova</vt:lpstr>
      <vt:lpstr>Proxima Nova Bold</vt:lpstr>
      <vt:lpstr>ProximaNova-Light</vt:lpstr>
      <vt:lpstr>Times New Roman</vt:lpstr>
      <vt:lpstr>Wingdings</vt:lpstr>
      <vt:lpstr>Covers-Title Slides</vt:lpstr>
      <vt:lpstr>Dividers</vt:lpstr>
      <vt:lpstr>Content with Images</vt:lpstr>
      <vt:lpstr>Content Basic 1 column</vt:lpstr>
      <vt:lpstr>Content Basic 2 column</vt:lpstr>
      <vt:lpstr>End Slides</vt:lpstr>
      <vt:lpstr>FOR BRAND USE ONLY</vt:lpstr>
      <vt:lpstr>2_Z2017</vt:lpstr>
      <vt:lpstr>PPT Masters 2016</vt:lpstr>
      <vt:lpstr>Global Services Readiness - Template</vt:lpstr>
      <vt:lpstr>2_Blue Theme</vt:lpstr>
      <vt:lpstr>1_Global Services Readiness - Template</vt:lpstr>
      <vt:lpstr>1_Covers-Title Slides</vt:lpstr>
      <vt:lpstr>4_Business strategy presentation</vt:lpstr>
      <vt:lpstr>2_Covers-Title Slides</vt:lpstr>
      <vt:lpstr>1_Content Basic 1 column</vt:lpstr>
      <vt:lpstr>2_Content Basic 1 column</vt:lpstr>
      <vt:lpstr>Tema de Office</vt:lpstr>
      <vt:lpstr>zebra-corporate-powerpoint-sample-slides-0426-v1</vt:lpstr>
      <vt:lpstr>3_Content Basic 1 column</vt:lpstr>
      <vt:lpstr>think-cell Slide</vt:lpstr>
      <vt:lpstr>RTLS Technologies Portfolio Overview</vt:lpstr>
      <vt:lpstr>Location Technologies  Products Portfolio</vt:lpstr>
      <vt:lpstr>PowerPoint Presentation</vt:lpstr>
      <vt:lpstr>The Value of Location Technologies</vt:lpstr>
      <vt:lpstr>The Value of Location Technologies</vt:lpstr>
      <vt:lpstr>PowerPoint Presentation</vt:lpstr>
      <vt:lpstr>PowerPoint Presentation</vt:lpstr>
      <vt:lpstr>The Value of Location Technologies</vt:lpstr>
      <vt:lpstr>PowerPoint Presentation</vt:lpstr>
      <vt:lpstr>PowerPoint Presentation</vt:lpstr>
      <vt:lpstr>The RFID Value Proposition </vt:lpstr>
      <vt:lpstr>RFID Business Value ASSET MANAGEMENT</vt:lpstr>
      <vt:lpstr>Ultra-Wideband Solutions (UWB)</vt:lpstr>
      <vt:lpstr>PowerPoint Presentation</vt:lpstr>
      <vt:lpstr>PowerPoint Presentation</vt:lpstr>
      <vt:lpstr>“The Official On-Field Player Tracking Provider” of the NFL</vt:lpstr>
      <vt:lpstr>PowerPoint Presentation</vt:lpstr>
      <vt:lpstr>PowerPoint Presentation</vt:lpstr>
      <vt:lpstr>PowerPoint Presentation</vt:lpstr>
      <vt:lpstr>Fall Protection System</vt:lpstr>
      <vt:lpstr>PowerPoint Presentation</vt:lpstr>
      <vt:lpstr>PowerPoint Presentation</vt:lpstr>
      <vt:lpstr>PowerPoint Presentation</vt:lpstr>
      <vt:lpstr>WhereNet Real-Time Locating System</vt:lpstr>
      <vt:lpstr>PowerPoint Presentation</vt:lpstr>
      <vt:lpstr>PowerPoint Presentation</vt:lpstr>
      <vt:lpstr>PowerPoint Presentation</vt:lpstr>
      <vt:lpstr>PowerPoint Presentation</vt:lpstr>
      <vt:lpstr>PowerPoint Presentation</vt:lpstr>
      <vt:lpstr>Zebra’s Real-Time Location Solution RFID Vehicle Tracking System</vt:lpstr>
      <vt:lpstr>Zebra’s Real-Time Location Solution RFID Vehicle Tracking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MotionWorks Solution Stack</vt:lpstr>
      <vt:lpstr>MotionWorks Enterprise</vt:lpstr>
      <vt:lpstr>PowerPoint Presentation</vt:lpstr>
      <vt:lpstr>PowerPoint Presentation</vt:lpstr>
      <vt:lpstr>PowerPoint Presentation</vt:lpstr>
      <vt:lpstr>PowerPoint Presentation</vt:lpstr>
      <vt:lpstr>MWE &gt; Report and Map</vt:lpstr>
      <vt:lpstr>MWE &gt; History &gt; Location History Single and Multiple Playback</vt:lpstr>
      <vt:lpstr>Kibana </vt:lpstr>
      <vt:lpstr>With Zebra MotionWorks, you can track assets </vt:lpstr>
      <vt:lpstr>PowerPoint Presentation</vt:lpstr>
      <vt:lpstr>Discovery Workshop</vt:lpstr>
      <vt:lpstr>Why choose Zebra and Logic</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Location Technologies Hardware Customer-Facing Presentation</dc:title>
  <dc:subject/>
  <dc:creator>Zebra Technologies</dc:creator>
  <cp:keywords>Zebra</cp:keywords>
  <dc:description/>
  <cp:lastModifiedBy>C S</cp:lastModifiedBy>
  <cp:revision>2386</cp:revision>
  <cp:lastPrinted>2017-02-06T15:53:43Z</cp:lastPrinted>
  <dcterms:created xsi:type="dcterms:W3CDTF">2015-05-18T18:27:32Z</dcterms:created>
  <dcterms:modified xsi:type="dcterms:W3CDTF">2020-08-27T23:49:26Z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MJKR87</vt:lpwstr>
  </property>
  <property fmtid="{D5CDD505-2E9C-101B-9397-08002B2CF9AE}" pid="3" name="Jive_VersionGuid">
    <vt:lpwstr>a759ce4afa7b412b8f56064706434417</vt:lpwstr>
  </property>
  <property fmtid="{D5CDD505-2E9C-101B-9397-08002B2CF9AE}" pid="4" name="Offisync_ProviderInitializationData">
    <vt:lpwstr>https://converge.motorolasolutions.com/</vt:lpwstr>
  </property>
  <property fmtid="{D5CDD505-2E9C-101B-9397-08002B2CF9AE}" pid="5" name="Offisync_UpdateToken">
    <vt:lpwstr>19</vt:lpwstr>
  </property>
  <property fmtid="{D5CDD505-2E9C-101B-9397-08002B2CF9AE}" pid="6" name="Offisync_UniqueId">
    <vt:lpwstr>11173</vt:lpwstr>
  </property>
  <property fmtid="{D5CDD505-2E9C-101B-9397-08002B2CF9AE}" pid="7" name="Offisync_ServerID">
    <vt:lpwstr>39a82eb6-1e4f-428c-8f1d-2c845380d46e</vt:lpwstr>
  </property>
  <property fmtid="{D5CDD505-2E9C-101B-9397-08002B2CF9AE}" pid="8" name="Jive_ModifiedButNotPublished">
    <vt:lpwstr>True</vt:lpwstr>
  </property>
  <property fmtid="{D5CDD505-2E9C-101B-9397-08002B2CF9AE}" pid="9" name="Jive_PrevVersionNumber">
    <vt:lpwstr>18</vt:lpwstr>
  </property>
  <property fmtid="{D5CDD505-2E9C-101B-9397-08002B2CF9AE}" pid="10" name="Jive_VersionGuid_v2.5">
    <vt:lpwstr>b9e2730569124030957a3451e80ce56d</vt:lpwstr>
  </property>
  <property fmtid="{D5CDD505-2E9C-101B-9397-08002B2CF9AE}" pid="11" name="Jive_LatestFileFullName">
    <vt:lpwstr>a8a41b6573493e2f413a80f93a1cdfc8</vt:lpwstr>
  </property>
  <property fmtid="{D5CDD505-2E9C-101B-9397-08002B2CF9AE}" pid="12" name="ContentTypeId">
    <vt:lpwstr>0x0101002E17158C60FCAD458AAC7E5EEEA0FBD8</vt:lpwstr>
  </property>
</Properties>
</file>